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8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  <p:sldId id="289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03/08/2021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86928" y="758692"/>
            <a:ext cx="4525812" cy="55644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227130" y="977838"/>
            <a:ext cx="1926426" cy="1214172"/>
            <a:chOff x="402476" y="5184618"/>
            <a:chExt cx="1926426" cy="1214172"/>
          </a:xfrm>
        </p:grpSpPr>
        <p:sp>
          <p:nvSpPr>
            <p:cNvPr id="6" name="Ovale 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2450877" y="452540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9665552" y="3804537"/>
            <a:ext cx="1660945" cy="1214172"/>
            <a:chOff x="7744200" y="2907063"/>
            <a:chExt cx="1660945" cy="1214172"/>
          </a:xfrm>
        </p:grpSpPr>
        <p:sp>
          <p:nvSpPr>
            <p:cNvPr id="11" name="Ovale 10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" name="Triangolo isoscele 11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Ovale 12"/>
          <p:cNvSpPr/>
          <p:nvPr/>
        </p:nvSpPr>
        <p:spPr>
          <a:xfrm>
            <a:off x="9665553" y="1589980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10496025" y="2786160"/>
            <a:ext cx="0" cy="905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9109494" y="4485743"/>
            <a:ext cx="483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7343227" y="395277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2860049" y="4917799"/>
            <a:ext cx="1926426" cy="1214172"/>
            <a:chOff x="402476" y="5184618"/>
            <a:chExt cx="1926426" cy="1214172"/>
          </a:xfrm>
        </p:grpSpPr>
        <p:sp>
          <p:nvSpPr>
            <p:cNvPr id="21" name="Ovale 2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3332777" y="1810384"/>
            <a:ext cx="1926426" cy="1214172"/>
            <a:chOff x="402476" y="5184618"/>
            <a:chExt cx="1926426" cy="1214172"/>
          </a:xfrm>
        </p:grpSpPr>
        <p:sp>
          <p:nvSpPr>
            <p:cNvPr id="25" name="Ovale 2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1310934" y="3474317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1" name="Connettore 2 40"/>
          <p:cNvCxnSpPr/>
          <p:nvPr/>
        </p:nvCxnSpPr>
        <p:spPr>
          <a:xfrm>
            <a:off x="2970210" y="4688489"/>
            <a:ext cx="350960" cy="4068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 flipV="1">
            <a:off x="3321171" y="1521028"/>
            <a:ext cx="6501362" cy="187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H="1">
            <a:off x="5348382" y="2279497"/>
            <a:ext cx="4244192" cy="201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5946176" y="99780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612740" y="99780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Connettore 2 49"/>
          <p:cNvCxnSpPr/>
          <p:nvPr/>
        </p:nvCxnSpPr>
        <p:spPr>
          <a:xfrm>
            <a:off x="5935754" y="185526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5602318" y="1855269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/>
          <p:cNvCxnSpPr/>
          <p:nvPr/>
        </p:nvCxnSpPr>
        <p:spPr>
          <a:xfrm flipH="1" flipV="1">
            <a:off x="3321170" y="4281649"/>
            <a:ext cx="3847382" cy="1346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5615105" y="3844152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auto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manual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Connettore 2 53"/>
          <p:cNvCxnSpPr/>
          <p:nvPr/>
        </p:nvCxnSpPr>
        <p:spPr>
          <a:xfrm flipH="1">
            <a:off x="5804951" y="380857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igura a mano libera 60"/>
          <p:cNvSpPr/>
          <p:nvPr/>
        </p:nvSpPr>
        <p:spPr>
          <a:xfrm rot="7867812">
            <a:off x="3041107" y="305000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igura a mano libera 61"/>
          <p:cNvSpPr/>
          <p:nvPr/>
        </p:nvSpPr>
        <p:spPr>
          <a:xfrm rot="5098094">
            <a:off x="1860093" y="254640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2278944" y="482990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0" name="Connettore 2 79"/>
          <p:cNvCxnSpPr/>
          <p:nvPr/>
        </p:nvCxnSpPr>
        <p:spPr>
          <a:xfrm flipH="1">
            <a:off x="3376847" y="2645383"/>
            <a:ext cx="6603915" cy="13459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5648588" y="2875158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auto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manual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Connettore 2 83"/>
          <p:cNvCxnSpPr/>
          <p:nvPr/>
        </p:nvCxnSpPr>
        <p:spPr>
          <a:xfrm>
            <a:off x="5804951" y="287515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9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786879" y="2548888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613143" y="365203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29016" y="270683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35928" y="2535098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39392" y="340735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40800" y="3077235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40800" y="3312307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117277" y="15181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7882832" y="1705128"/>
            <a:ext cx="0" cy="712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91998" y="3084014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4439" y="1802580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>
            <a:off x="2229918" y="2400091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2290813" y="321972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2112741" y="18887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065198" y="400717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4" name="Gruppo 33"/>
          <p:cNvGrpSpPr/>
          <p:nvPr/>
        </p:nvGrpSpPr>
        <p:grpSpPr>
          <a:xfrm flipH="1">
            <a:off x="5423320" y="3030584"/>
            <a:ext cx="1144514" cy="506267"/>
            <a:chOff x="8144484" y="4563130"/>
            <a:chExt cx="844768" cy="342073"/>
          </a:xfrm>
        </p:grpSpPr>
        <p:cxnSp>
          <p:nvCxnSpPr>
            <p:cNvPr id="35" name="Connettore 2 3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olo isoscele 3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2 3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olo isoscele 3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334089" y="2557313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391717" y="25161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064300" y="358498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free / occ.)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616132" y="1725368"/>
            <a:ext cx="0" cy="6917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661181" y="1555943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02590" y="4529035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5704610" y="4860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3630978" y="4554293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5506585" y="555638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 VALUE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38001" y="4554293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82832" y="3950256"/>
            <a:ext cx="0" cy="6122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7906223" y="409950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40800" y="5235498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11391" y="472891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756</Words>
  <Application>Microsoft Office PowerPoint</Application>
  <PresentationFormat>Widescreen</PresentationFormat>
  <Paragraphs>348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132</cp:revision>
  <dcterms:created xsi:type="dcterms:W3CDTF">2021-03-22T10:16:42Z</dcterms:created>
  <dcterms:modified xsi:type="dcterms:W3CDTF">2021-08-03T16:51:25Z</dcterms:modified>
</cp:coreProperties>
</file>