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5" r:id="rId3"/>
    <p:sldId id="276" r:id="rId4"/>
    <p:sldId id="269" r:id="rId5"/>
    <p:sldId id="271" r:id="rId6"/>
    <p:sldId id="270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30/07/2021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3153195"/>
            <a:ext cx="1926426" cy="1214172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45379" y="1882219"/>
            <a:ext cx="1926426" cy="1214172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32188" y="2443639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32188" y="4652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56696" y="227271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360008" y="320962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5" name="Gruppo 74"/>
          <p:cNvGrpSpPr/>
          <p:nvPr/>
        </p:nvGrpSpPr>
        <p:grpSpPr>
          <a:xfrm>
            <a:off x="7505133" y="2953807"/>
            <a:ext cx="844768" cy="342073"/>
            <a:chOff x="8144484" y="4563130"/>
            <a:chExt cx="844768" cy="342073"/>
          </a:xfrm>
        </p:grpSpPr>
        <p:cxnSp>
          <p:nvCxnSpPr>
            <p:cNvPr id="76" name="Connettore 2 75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iangolo isoscele 76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8" name="Connettore 2 77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olo isoscele 78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7358613" y="261825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CasellaDiTesto 96"/>
          <p:cNvSpPr txBox="1"/>
          <p:nvPr/>
        </p:nvSpPr>
        <p:spPr>
          <a:xfrm>
            <a:off x="3809772" y="1819103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4046801" y="38677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8" name="Gruppo 117"/>
          <p:cNvGrpSpPr/>
          <p:nvPr/>
        </p:nvGrpSpPr>
        <p:grpSpPr>
          <a:xfrm rot="5400000">
            <a:off x="6700574" y="1939950"/>
            <a:ext cx="844768" cy="342073"/>
            <a:chOff x="8144484" y="4563130"/>
            <a:chExt cx="844768" cy="342073"/>
          </a:xfrm>
        </p:grpSpPr>
        <p:cxnSp>
          <p:nvCxnSpPr>
            <p:cNvPr id="119" name="Connettore 2 118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riangolo isoscele 119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1" name="Connettore 2 120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iangolo isoscele 121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3" name="CasellaDiTesto 122"/>
          <p:cNvSpPr txBox="1"/>
          <p:nvPr/>
        </p:nvSpPr>
        <p:spPr>
          <a:xfrm>
            <a:off x="7190609" y="188015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4" name="Connettore 2 123"/>
          <p:cNvCxnSpPr/>
          <p:nvPr/>
        </p:nvCxnSpPr>
        <p:spPr>
          <a:xfrm flipH="1">
            <a:off x="5902286" y="1679458"/>
            <a:ext cx="3490" cy="926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96015" y="1982265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</a:t>
              </a:r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 </a:t>
              </a:r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Trolley</a:t>
            </a:r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  <a:endParaRPr lang="it-IT" sz="20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  <a:endParaRPr lang="it-IT" sz="20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step( 340 )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631851" y="931220"/>
            <a:ext cx="3152753" cy="35264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241133" y="299701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241133" y="1345835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199815" y="692525"/>
            <a:ext cx="2009062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8699398" y="3459470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8699399" y="152096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  <a:p>
            <a:pPr lvl="0" algn="ctr"/>
            <a:r>
              <a:rPr lang="it-IT" sz="1100" i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(Observer)</a:t>
            </a:r>
            <a:endParaRPr lang="it-IT" sz="1400" i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" name="Connettore 2 26"/>
          <p:cNvCxnSpPr>
            <a:stCxn id="25" idx="2"/>
            <a:endCxn id="9" idx="6"/>
          </p:cNvCxnSpPr>
          <p:nvPr/>
        </p:nvCxnSpPr>
        <p:spPr>
          <a:xfrm flipH="1" flipV="1">
            <a:off x="4167559" y="2027041"/>
            <a:ext cx="4531840" cy="26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9529871" y="2586899"/>
            <a:ext cx="1" cy="946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6166977" y="3433306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TPC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Rettangolo arrotondato 36"/>
          <p:cNvSpPr/>
          <p:nvPr/>
        </p:nvSpPr>
        <p:spPr>
          <a:xfrm>
            <a:off x="6166977" y="391185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abstract class</a:t>
            </a:r>
            <a:endParaRPr lang="it-IT" sz="1400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8" name="Connettore 2 37"/>
          <p:cNvCxnSpPr>
            <a:stCxn id="19" idx="2"/>
            <a:endCxn id="37" idx="3"/>
          </p:cNvCxnSpPr>
          <p:nvPr/>
        </p:nvCxnSpPr>
        <p:spPr>
          <a:xfrm flipH="1">
            <a:off x="8176039" y="4140676"/>
            <a:ext cx="523359" cy="6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6" idx="1"/>
            <a:endCxn id="5" idx="6"/>
          </p:cNvCxnSpPr>
          <p:nvPr/>
        </p:nvCxnSpPr>
        <p:spPr>
          <a:xfrm flipH="1">
            <a:off x="4167559" y="3669096"/>
            <a:ext cx="1999418" cy="9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860344" y="2926306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4" name="Connettore 2 23"/>
          <p:cNvCxnSpPr/>
          <p:nvPr/>
        </p:nvCxnSpPr>
        <p:spPr>
          <a:xfrm>
            <a:off x="6704165" y="128140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511113" y="1281409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5167268" y="2903270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/>
          <p:cNvGrpSpPr/>
          <p:nvPr/>
        </p:nvGrpSpPr>
        <p:grpSpPr>
          <a:xfrm>
            <a:off x="1427008" y="3414623"/>
            <a:ext cx="1926426" cy="1214172"/>
            <a:chOff x="402476" y="3280190"/>
            <a:chExt cx="1926426" cy="1214172"/>
          </a:xfrm>
        </p:grpSpPr>
        <p:sp>
          <p:nvSpPr>
            <p:cNvPr id="28" name="Ovale 27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1377629" y="2143647"/>
            <a:ext cx="1926426" cy="1214172"/>
            <a:chOff x="402476" y="309828"/>
            <a:chExt cx="1926426" cy="1214172"/>
          </a:xfrm>
        </p:grpSpPr>
        <p:sp>
          <p:nvSpPr>
            <p:cNvPr id="32" name="Ovale 31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664438" y="2705067"/>
            <a:ext cx="1926426" cy="1214172"/>
            <a:chOff x="402476" y="5184618"/>
            <a:chExt cx="1926426" cy="1214172"/>
          </a:xfrm>
        </p:grpSpPr>
        <p:sp>
          <p:nvSpPr>
            <p:cNvPr id="36" name="Ovale 3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Figura a mano libera 38"/>
          <p:cNvSpPr/>
          <p:nvPr/>
        </p:nvSpPr>
        <p:spPr>
          <a:xfrm>
            <a:off x="3488946" y="253413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 39"/>
          <p:cNvSpPr/>
          <p:nvPr/>
        </p:nvSpPr>
        <p:spPr>
          <a:xfrm>
            <a:off x="3592258" y="347104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3318885" y="205272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  <a:endParaRPr lang="it-IT" sz="1200" dirty="0" smtClean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3453232" y="410938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3" name="Gruppo 42"/>
          <p:cNvGrpSpPr/>
          <p:nvPr/>
        </p:nvGrpSpPr>
        <p:grpSpPr>
          <a:xfrm>
            <a:off x="8852683" y="2698725"/>
            <a:ext cx="1926426" cy="1214172"/>
            <a:chOff x="402476" y="5184618"/>
            <a:chExt cx="1926426" cy="1214172"/>
          </a:xfrm>
        </p:grpSpPr>
        <p:sp>
          <p:nvSpPr>
            <p:cNvPr id="44" name="Ovale 4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653079" y="2652329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 STATUS )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STATUS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9" name="Gruppo 58"/>
          <p:cNvGrpSpPr/>
          <p:nvPr/>
        </p:nvGrpSpPr>
        <p:grpSpPr>
          <a:xfrm>
            <a:off x="6821715" y="3173790"/>
            <a:ext cx="1800118" cy="342073"/>
            <a:chOff x="6062590" y="2958130"/>
            <a:chExt cx="1800118" cy="342073"/>
          </a:xfrm>
        </p:grpSpPr>
        <p:cxnSp>
          <p:nvCxnSpPr>
            <p:cNvPr id="49" name="Connettore 2 48"/>
            <p:cNvCxnSpPr/>
            <p:nvPr/>
          </p:nvCxnSpPr>
          <p:spPr>
            <a:xfrm flipH="1">
              <a:off x="6185505" y="3029422"/>
              <a:ext cx="16772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angolo isoscele 49"/>
            <p:cNvSpPr/>
            <p:nvPr/>
          </p:nvSpPr>
          <p:spPr>
            <a:xfrm rot="5400000" flipH="1" flipV="1">
              <a:off x="6052756" y="2967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2 50"/>
            <p:cNvCxnSpPr>
              <a:stCxn id="52" idx="3"/>
            </p:cNvCxnSpPr>
            <p:nvPr/>
          </p:nvCxnSpPr>
          <p:spPr>
            <a:xfrm flipH="1" flipV="1">
              <a:off x="6062590" y="3228910"/>
              <a:ext cx="16772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 flipV="1">
              <a:off x="7729958" y="3167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7578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357</Words>
  <Application>Microsoft Office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114</cp:revision>
  <dcterms:created xsi:type="dcterms:W3CDTF">2021-03-22T10:16:42Z</dcterms:created>
  <dcterms:modified xsi:type="dcterms:W3CDTF">2021-07-30T22:09:35Z</dcterms:modified>
</cp:coreProperties>
</file>