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69" r:id="rId5"/>
    <p:sldId id="271" r:id="rId6"/>
    <p:sldId id="270" r:id="rId7"/>
    <p:sldId id="277" r:id="rId8"/>
    <p:sldId id="27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28/07/2021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3153195"/>
            <a:ext cx="1926426" cy="121417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45379" y="1882219"/>
            <a:ext cx="1926426" cy="1214172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32188" y="2443639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32188" y="4652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56696" y="227271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360008" y="320962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505133" y="2953807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7358613" y="261825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3809772" y="181910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4046801" y="38677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6700574" y="1939950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190609" y="188015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5902286" y="1679458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96015" y="198226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</a:t>
              </a:r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Trolley</a:t>
            </a:r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  <a:endParaRPr lang="it-IT" sz="1400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331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112</cp:revision>
  <dcterms:created xsi:type="dcterms:W3CDTF">2021-03-22T10:16:42Z</dcterms:created>
  <dcterms:modified xsi:type="dcterms:W3CDTF">2021-07-28T20:50:26Z</dcterms:modified>
</cp:coreProperties>
</file>