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4" r:id="rId8"/>
    <p:sldId id="276" r:id="rId9"/>
    <p:sldId id="269" r:id="rId10"/>
    <p:sldId id="271" r:id="rId11"/>
    <p:sldId id="270" r:id="rId12"/>
    <p:sldId id="278" r:id="rId13"/>
    <p:sldId id="285" r:id="rId14"/>
    <p:sldId id="277" r:id="rId15"/>
    <p:sldId id="279" r:id="rId16"/>
    <p:sldId id="286" r:id="rId17"/>
    <p:sldId id="28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02/08/2021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207698" y="1336662"/>
            <a:ext cx="4525812" cy="4316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347900" y="164206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015719" y="1030509"/>
            <a:ext cx="2884031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9648303" y="4089198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9648304" y="22024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10478776" y="3268382"/>
            <a:ext cx="1" cy="894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9" idx="2"/>
            <a:endCxn id="28" idx="6"/>
          </p:cNvCxnSpPr>
          <p:nvPr/>
        </p:nvCxnSpPr>
        <p:spPr>
          <a:xfrm flipH="1">
            <a:off x="8986923" y="4770404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34" idx="6"/>
          </p:cNvCxnSpPr>
          <p:nvPr/>
        </p:nvCxnSpPr>
        <p:spPr>
          <a:xfrm flipH="1" flipV="1">
            <a:off x="3411184" y="4768660"/>
            <a:ext cx="3914794" cy="1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394890" y="420988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84736" y="417431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7325978" y="4237437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1484758" y="4087454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3539807" y="24659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2 44"/>
          <p:cNvCxnSpPr>
            <a:stCxn id="25" idx="1"/>
            <a:endCxn id="5" idx="6"/>
          </p:cNvCxnSpPr>
          <p:nvPr/>
        </p:nvCxnSpPr>
        <p:spPr>
          <a:xfrm flipH="1" flipV="1">
            <a:off x="3274326" y="2323273"/>
            <a:ext cx="6617218" cy="352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25" idx="2"/>
            <a:endCxn id="42" idx="6"/>
          </p:cNvCxnSpPr>
          <p:nvPr/>
        </p:nvCxnSpPr>
        <p:spPr>
          <a:xfrm flipH="1">
            <a:off x="5466233" y="2735416"/>
            <a:ext cx="4182071" cy="4117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5" idx="3"/>
            <a:endCxn id="34" idx="7"/>
          </p:cNvCxnSpPr>
          <p:nvPr/>
        </p:nvCxnSpPr>
        <p:spPr>
          <a:xfrm flipH="1">
            <a:off x="3167944" y="3112280"/>
            <a:ext cx="6723600" cy="12795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8363717" y="351407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173871" y="35435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6248060" y="263219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690325" y="26515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Connettore 2 56"/>
          <p:cNvCxnSpPr/>
          <p:nvPr/>
        </p:nvCxnSpPr>
        <p:spPr>
          <a:xfrm>
            <a:off x="6061786" y="180485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28350" y="180485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190445" y="879462"/>
            <a:ext cx="4525812" cy="4857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1330647" y="1184867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Rettangolo arrotondato 32"/>
          <p:cNvSpPr/>
          <p:nvPr/>
        </p:nvSpPr>
        <p:spPr>
          <a:xfrm>
            <a:off x="2554394" y="57330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>
            <a:stCxn id="36" idx="5"/>
            <a:endCxn id="37" idx="4"/>
          </p:cNvCxnSpPr>
          <p:nvPr/>
        </p:nvCxnSpPr>
        <p:spPr>
          <a:xfrm flipV="1">
            <a:off x="10461523" y="3207996"/>
            <a:ext cx="1" cy="1067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5" idx="2"/>
            <a:endCxn id="43" idx="6"/>
          </p:cNvCxnSpPr>
          <p:nvPr/>
        </p:nvCxnSpPr>
        <p:spPr>
          <a:xfrm flipH="1">
            <a:off x="8969670" y="4882548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3" idx="2"/>
            <a:endCxn id="65" idx="6"/>
          </p:cNvCxnSpPr>
          <p:nvPr/>
        </p:nvCxnSpPr>
        <p:spPr>
          <a:xfrm flipH="1" flipV="1">
            <a:off x="5357000" y="4882547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972676" y="505794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162522" y="5022365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7308725" y="4349581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1330647" y="2852682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3522554" y="2069169"/>
            <a:ext cx="1926426" cy="1214172"/>
            <a:chOff x="402476" y="5184618"/>
            <a:chExt cx="1926426" cy="1214172"/>
          </a:xfrm>
        </p:grpSpPr>
        <p:sp>
          <p:nvSpPr>
            <p:cNvPr id="49" name="Ovale 4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0" name="Triangolo isoscele 4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Connettore 2 51"/>
          <p:cNvCxnSpPr>
            <a:stCxn id="37" idx="1"/>
            <a:endCxn id="30" idx="6"/>
          </p:cNvCxnSpPr>
          <p:nvPr/>
        </p:nvCxnSpPr>
        <p:spPr>
          <a:xfrm flipH="1" flipV="1">
            <a:off x="3257073" y="1866073"/>
            <a:ext cx="6617218" cy="432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7" idx="2"/>
            <a:endCxn id="49" idx="6"/>
          </p:cNvCxnSpPr>
          <p:nvPr/>
        </p:nvCxnSpPr>
        <p:spPr>
          <a:xfrm flipH="1">
            <a:off x="5448980" y="2675030"/>
            <a:ext cx="4182071" cy="753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7" idx="3"/>
            <a:endCxn id="45" idx="6"/>
          </p:cNvCxnSpPr>
          <p:nvPr/>
        </p:nvCxnSpPr>
        <p:spPr>
          <a:xfrm flipH="1">
            <a:off x="3257073" y="3051894"/>
            <a:ext cx="6617218" cy="481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52529" y="350445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62683" y="353388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7" name="Connettore 2 56"/>
          <p:cNvCxnSpPr/>
          <p:nvPr/>
        </p:nvCxnSpPr>
        <p:spPr>
          <a:xfrm>
            <a:off x="6268832" y="235649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11097" y="237583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Connettore 2 58"/>
          <p:cNvCxnSpPr/>
          <p:nvPr/>
        </p:nvCxnSpPr>
        <p:spPr>
          <a:xfrm>
            <a:off x="6056426" y="1503274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5722990" y="150327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3430574" y="4201341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>
            <a:stCxn id="65" idx="1"/>
            <a:endCxn id="45" idx="5"/>
          </p:cNvCxnSpPr>
          <p:nvPr/>
        </p:nvCxnSpPr>
        <p:spPr>
          <a:xfrm flipH="1" flipV="1">
            <a:off x="3013833" y="3910752"/>
            <a:ext cx="925462" cy="594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arrotondato 36"/>
          <p:cNvSpPr/>
          <p:nvPr/>
        </p:nvSpPr>
        <p:spPr>
          <a:xfrm>
            <a:off x="810882" y="1655839"/>
            <a:ext cx="5233178" cy="3951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541383" y="142004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9958853" y="3537110"/>
            <a:ext cx="1660945" cy="1214172"/>
            <a:chOff x="7744200" y="2907063"/>
            <a:chExt cx="1660945" cy="1214172"/>
          </a:xfrm>
        </p:grpSpPr>
        <p:sp>
          <p:nvSpPr>
            <p:cNvPr id="44" name="Ovale 43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Ovale 45"/>
          <p:cNvSpPr/>
          <p:nvPr/>
        </p:nvSpPr>
        <p:spPr>
          <a:xfrm>
            <a:off x="9958854" y="1866018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47" name="Connettore 2 46"/>
          <p:cNvCxnSpPr>
            <a:stCxn id="45" idx="5"/>
            <a:endCxn id="46" idx="4"/>
          </p:cNvCxnSpPr>
          <p:nvPr/>
        </p:nvCxnSpPr>
        <p:spPr>
          <a:xfrm flipV="1">
            <a:off x="10789326" y="2931951"/>
            <a:ext cx="1" cy="6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4" idx="2"/>
            <a:endCxn id="52" idx="6"/>
          </p:cNvCxnSpPr>
          <p:nvPr/>
        </p:nvCxnSpPr>
        <p:spPr>
          <a:xfrm flipH="1">
            <a:off x="9297473" y="4218316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52" idx="2"/>
            <a:endCxn id="71" idx="6"/>
          </p:cNvCxnSpPr>
          <p:nvPr/>
        </p:nvCxnSpPr>
        <p:spPr>
          <a:xfrm flipH="1" flipV="1">
            <a:off x="5684803" y="4218315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7636528" y="36853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cxnSp>
        <p:nvCxnSpPr>
          <p:cNvPr id="62" name="Connettore 2 61"/>
          <p:cNvCxnSpPr>
            <a:stCxn id="46" idx="2"/>
            <a:endCxn id="71" idx="7"/>
          </p:cNvCxnSpPr>
          <p:nvPr/>
        </p:nvCxnSpPr>
        <p:spPr>
          <a:xfrm flipH="1">
            <a:off x="5441563" y="2398985"/>
            <a:ext cx="4517291" cy="1442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3758377" y="3537109"/>
            <a:ext cx="1926426" cy="1214172"/>
            <a:chOff x="402476" y="5184618"/>
            <a:chExt cx="1926426" cy="1214172"/>
          </a:xfrm>
        </p:grpSpPr>
        <p:sp>
          <p:nvSpPr>
            <p:cNvPr id="71" name="Ovale 7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CasellaDiTesto 76"/>
          <p:cNvSpPr txBox="1"/>
          <p:nvPr/>
        </p:nvSpPr>
        <p:spPr>
          <a:xfrm>
            <a:off x="6163784" y="4381949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78" name="Connettore 2 77"/>
          <p:cNvCxnSpPr/>
          <p:nvPr/>
        </p:nvCxnSpPr>
        <p:spPr>
          <a:xfrm flipH="1">
            <a:off x="6470708" y="4358913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6356836" y="267028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6163784" y="267028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965361" y="3537109"/>
            <a:ext cx="1926426" cy="1214172"/>
            <a:chOff x="402476" y="5184618"/>
            <a:chExt cx="1926426" cy="1214172"/>
          </a:xfrm>
        </p:grpSpPr>
        <p:sp>
          <p:nvSpPr>
            <p:cNvPr id="82" name="Ovale 8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3" name="Triangolo isoscele 8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6" name="Connettore 2 85"/>
          <p:cNvCxnSpPr>
            <a:stCxn id="71" idx="3"/>
            <a:endCxn id="82" idx="5"/>
          </p:cNvCxnSpPr>
          <p:nvPr/>
        </p:nvCxnSpPr>
        <p:spPr>
          <a:xfrm flipH="1">
            <a:off x="2648547" y="4595179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82" idx="7"/>
            <a:endCxn id="71" idx="1"/>
          </p:cNvCxnSpPr>
          <p:nvPr/>
        </p:nvCxnSpPr>
        <p:spPr>
          <a:xfrm>
            <a:off x="2648547" y="3841450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goto(PLACE)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movementDone(N)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tokenid(TOKENID)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slotnum(SLOTNUM)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notice(NOTICE)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1993456" y="3676292"/>
            <a:ext cx="1877047" cy="1154112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1906247" y="2191855"/>
            <a:ext cx="1832558" cy="982626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6941863" y="84029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3920277" y="2363928"/>
            <a:ext cx="1235142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Figura a mano libera 58"/>
          <p:cNvSpPr/>
          <p:nvPr/>
        </p:nvSpPr>
        <p:spPr>
          <a:xfrm>
            <a:off x="4348773" y="5231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 rot="20173941">
            <a:off x="3907838" y="3540759"/>
            <a:ext cx="1715797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92796" y="5200361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5" name="CasellaDiTesto 94"/>
          <p:cNvSpPr txBox="1"/>
          <p:nvPr/>
        </p:nvSpPr>
        <p:spPr>
          <a:xfrm>
            <a:off x="7450157" y="5415676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startFan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stopFan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 rot="2078201">
            <a:off x="7820592" y="3080506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goto(PLACE)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3337317" y="3039201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indoorCleared(N)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indoorOccupied(N)</a:t>
            </a:r>
          </a:p>
        </p:txBody>
      </p:sp>
      <p:sp>
        <p:nvSpPr>
          <p:cNvPr id="98" name="CasellaDiTesto 97"/>
          <p:cNvSpPr txBox="1"/>
          <p:nvPr/>
        </p:nvSpPr>
        <p:spPr>
          <a:xfrm rot="20514480">
            <a:off x="3768349" y="4300563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outdoorCleared(N)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outdoorOccupied(N)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97135" y="5918069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temperature(VALUE)</a:t>
            </a:r>
          </a:p>
        </p:txBody>
      </p:sp>
      <p:cxnSp>
        <p:nvCxnSpPr>
          <p:cNvPr id="109" name="Connettore 2 108"/>
          <p:cNvCxnSpPr>
            <a:cxnSpLocks/>
          </p:cNvCxnSpPr>
          <p:nvPr/>
        </p:nvCxnSpPr>
        <p:spPr>
          <a:xfrm>
            <a:off x="6466380" y="3683491"/>
            <a:ext cx="0" cy="8621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512094" y="4110772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slot(STATUS)</a:t>
            </a:r>
          </a:p>
        </p:txBody>
      </p:sp>
      <p:grpSp>
        <p:nvGrpSpPr>
          <p:cNvPr id="118" name="Gruppo 117"/>
          <p:cNvGrpSpPr/>
          <p:nvPr/>
        </p:nvGrpSpPr>
        <p:grpSpPr>
          <a:xfrm rot="3285760" flipH="1">
            <a:off x="4931325" y="1607981"/>
            <a:ext cx="1144514" cy="506267"/>
            <a:chOff x="8144484" y="4563130"/>
            <a:chExt cx="844768" cy="342073"/>
          </a:xfrm>
        </p:grpSpPr>
        <p:cxnSp>
          <p:nvCxnSpPr>
            <p:cNvPr id="119" name="Connettore 2 118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olo isoscele 119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1" name="Connettore 2 120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iangolo isoscele 121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3" name="CasellaDiTesto 122"/>
          <p:cNvSpPr txBox="1"/>
          <p:nvPr/>
        </p:nvSpPr>
        <p:spPr>
          <a:xfrm>
            <a:off x="7852344" y="1656291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tokenid(TOKENID)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slotnum(SLOTNUM)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notice(NOTICE)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slot(STATUS)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 flipH="1">
            <a:off x="6865949" y="1331500"/>
            <a:ext cx="736770" cy="91184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6214151" y="1203180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notice(NOTICE)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538946" y="3219997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4946C20B-4916-4189-AB6E-EDE9EB3C59A5}"/>
              </a:ext>
            </a:extLst>
          </p:cNvPr>
          <p:cNvCxnSpPr>
            <a:cxnSpLocks/>
          </p:cNvCxnSpPr>
          <p:nvPr/>
        </p:nvCxnSpPr>
        <p:spPr>
          <a:xfrm>
            <a:off x="7602719" y="2998028"/>
            <a:ext cx="1032739" cy="64019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28A70595-3DDD-4C93-ADB0-A09F157D4E46}"/>
              </a:ext>
            </a:extLst>
          </p:cNvPr>
          <p:cNvCxnSpPr>
            <a:cxnSpLocks/>
          </p:cNvCxnSpPr>
          <p:nvPr/>
        </p:nvCxnSpPr>
        <p:spPr>
          <a:xfrm flipV="1">
            <a:off x="7166699" y="1442020"/>
            <a:ext cx="783263" cy="98819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467440" y="137105"/>
            <a:ext cx="1926426" cy="1214172"/>
            <a:chOff x="402476" y="309828"/>
            <a:chExt cx="1926426" cy="1214172"/>
          </a:xfrm>
        </p:grpSpPr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71" name="Triangolo isoscele 7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40C1C1B8-A0A6-4B5C-9189-06AAF78D8D6D}"/>
              </a:ext>
            </a:extLst>
          </p:cNvPr>
          <p:cNvCxnSpPr>
            <a:cxnSpLocks/>
          </p:cNvCxnSpPr>
          <p:nvPr/>
        </p:nvCxnSpPr>
        <p:spPr>
          <a:xfrm flipH="1" flipV="1">
            <a:off x="7438563" y="3250063"/>
            <a:ext cx="968034" cy="6019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73B53DB4-9217-44E0-99DD-76229042FA7F}"/>
              </a:ext>
            </a:extLst>
          </p:cNvPr>
          <p:cNvSpPr txBox="1"/>
          <p:nvPr/>
        </p:nvSpPr>
        <p:spPr>
          <a:xfrm rot="2095040">
            <a:off x="7460871" y="3863324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movementDone(N)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3766604" y="1558549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indoorStatus(N)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outdoorStatus(N)</a:t>
            </a:r>
          </a:p>
        </p:txBody>
      </p: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7D93C3A7-A900-4A0C-98B9-EE5135F96335}"/>
              </a:ext>
            </a:extLst>
          </p:cNvPr>
          <p:cNvGrpSpPr/>
          <p:nvPr/>
        </p:nvGrpSpPr>
        <p:grpSpPr>
          <a:xfrm>
            <a:off x="10003052" y="284275"/>
            <a:ext cx="1660945" cy="1214172"/>
            <a:chOff x="7744200" y="2907063"/>
            <a:chExt cx="1660945" cy="1214172"/>
          </a:xfrm>
        </p:grpSpPr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A0EC54D3-044D-4367-9C34-3FEA79B68264}"/>
                </a:ext>
              </a:extLst>
            </p:cNvPr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6" name="Triangolo isoscele 75">
              <a:extLst>
                <a:ext uri="{FF2B5EF4-FFF2-40B4-BE49-F238E27FC236}">
                  <a16:creationId xmlns:a16="http://schemas.microsoft.com/office/drawing/2014/main" id="{3A33B63F-9396-4E9C-B771-2BE8B64870DD}"/>
                </a:ext>
              </a:extLst>
            </p:cNvPr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64998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690</Words>
  <Application>Microsoft Office PowerPoint</Application>
  <PresentationFormat>Widescreen</PresentationFormat>
  <Paragraphs>326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121</cp:revision>
  <dcterms:created xsi:type="dcterms:W3CDTF">2021-03-22T10:16:42Z</dcterms:created>
  <dcterms:modified xsi:type="dcterms:W3CDTF">2021-08-02T15:35:53Z</dcterms:modified>
</cp:coreProperties>
</file>