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9DBF3"/>
    <a:srgbClr val="F4B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352F5-95C9-4F48-B46E-CDE88BF9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898ED1-3163-4F89-9ECA-B1AA8128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498266-FE8D-482E-8F82-E68FB1F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4A5AB-5DD7-445E-98C1-06A5CF3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9C53D-B83C-4DBB-9D92-04D45AA3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7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5CB67-5D18-4451-B768-A4347B4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7BA8DD-FADB-4FBF-A8BC-4F33154A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16B8D4-2F93-4B3C-BB8B-C48A6AE5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8D4F7-6715-4B30-B64D-A65A82E6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9EEF74-ED24-4209-AD6B-F7FAEE88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0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A0FCCF-551A-4159-9E90-5B52440A9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840ABF-60AF-4001-9496-B11A8ED6F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65712-B17F-4506-A35A-D94A1214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31015-554C-4458-983E-763EAA3C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1E85EF-8085-4BA8-9CEA-115EECDB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E7877-FFFB-419B-A940-E4F55773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685E3-5E10-4EB5-BC6C-9DAFD94A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4FC60D-27D4-48C9-A2DE-DDBF39EB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89403F-614F-4C97-9AF5-2278D86A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F5CDE-8056-41E2-9CD3-2A7692F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44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2B9C0-83D7-4268-B75B-3B6714A9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E7184E-CF72-45CD-9E7C-3E14B1BF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065E34-AA19-40D8-924D-B1A75569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6763F1-AC1A-4318-966D-31384DD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788DE2-5148-467E-B4B7-A0610742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27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7815F-E690-4D25-91CC-5BE4015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7D864-291F-4F03-82DE-90C543E6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91B2C8-2CFD-4837-8C7D-EDC95B8AB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9D85BF-D29C-4888-AB69-79C97589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08CEFF-8434-4DCF-9EB2-AAE9900A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02C2C0-89AE-4C74-AD43-8077FF70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B16BF-1828-476C-AFBC-70A3F2FF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F331E3-581C-4A7E-85F5-1DB5B0F8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61280A-DA09-48E3-9CCD-5B54D9E0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4E2E4B-0C05-4068-9C86-0A2760A2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3D5D95-856E-48CE-97C4-A828AE52C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9B5B35A-742A-41C6-AC6A-1CDFDD2C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D6AF197-4FEB-415D-AE50-228DF754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BE9239-0528-4D1B-8C1C-58EA1E67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EB6D31-1089-4C63-B50A-DD26243D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5D28EE-59CE-4584-BA30-6B817099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13BCE6-350D-46B0-BBAD-24AA42AB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382100-2A57-48E4-9338-D18BCA7D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52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6EDA26-FE2B-4E97-A70D-DC8D70C0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A71480-AE93-404A-9F64-6B7D4E49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BA4A8-B86C-4581-9348-865A6AA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7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C69B1-C584-4E70-9A26-38072798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59F3B-2D4D-4D23-8423-DA8C9229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BB7A5A-8524-40AE-B195-21AD73A9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BDD094-0285-4DC9-AC68-31BC7A11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613BBA-4DA9-4165-968E-A0EECF98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F9B3A2-C24C-4658-B91A-8393DBD4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45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7291C-1B45-4199-8B48-AC85FF19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55B41E-61BB-4EBD-A939-22A9A23C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97192F-6569-4997-833D-03A9F9BA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99238E-1F19-4DE2-B4AE-6B9DDBBD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D6FC4A-6929-46AF-A29F-45BB320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1D4C17-CA87-4DD8-ACDF-F5064D1C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C986F4-5D5F-453F-A8AA-78B9D0B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8816E2-2CCB-4A41-B63F-E97EDDF5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E722C-4FBF-48CC-A865-683E83F40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95F0-B459-402C-B37B-3F9206DF6621}" type="datetimeFigureOut">
              <a:rPr lang="it-IT" smtClean="0"/>
              <a:t>25/06/2021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534727-916C-4936-8953-935F48E5D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C92367-989A-4388-8AE6-52AE169BB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CD62-B569-4F77-8EAA-9B1743A8D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281401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9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762"/>
              </p:ext>
            </p:extLst>
          </p:nvPr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93420"/>
              </p:ext>
            </p:extLst>
          </p:nvPr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52893"/>
              </p:ext>
            </p:extLst>
          </p:nvPr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36492"/>
              </p:ext>
            </p:extLst>
          </p:nvPr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6386"/>
              </p:ext>
            </p:extLst>
          </p:nvPr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23841"/>
              </p:ext>
            </p:extLst>
          </p:nvPr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78336"/>
              </p:ext>
            </p:extLst>
          </p:nvPr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5221"/>
              </p:ext>
            </p:extLst>
          </p:nvPr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49712"/>
              </p:ext>
            </p:extLst>
          </p:nvPr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25513"/>
              </p:ext>
            </p:extLst>
          </p:nvPr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730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Badalamenti</dc:creator>
  <cp:lastModifiedBy>Giacomo</cp:lastModifiedBy>
  <cp:revision>16</cp:revision>
  <dcterms:created xsi:type="dcterms:W3CDTF">2021-06-14T15:37:26Z</dcterms:created>
  <dcterms:modified xsi:type="dcterms:W3CDTF">2021-06-25T16:33:52Z</dcterms:modified>
</cp:coreProperties>
</file>