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76" r:id="rId7"/>
    <p:sldId id="269" r:id="rId8"/>
    <p:sldId id="271" r:id="rId9"/>
    <p:sldId id="270" r:id="rId10"/>
    <p:sldId id="277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31/07/2021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  <a:endParaRPr lang="it-IT" sz="1400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4169574" y="2665581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4154377" y="4830286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4169574" y="687229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6242519" y="3175749"/>
            <a:ext cx="844768" cy="342073"/>
            <a:chOff x="8144484" y="4563130"/>
            <a:chExt cx="844768" cy="342073"/>
          </a:xfrm>
        </p:grpSpPr>
        <p:cxnSp>
          <p:nvCxnSpPr>
            <p:cNvPr id="76" name="Connettore 2 75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iangolo isoscele 76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8" name="Connettore 2 77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5941462" y="3713007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/>
          <p:cNvSpPr txBox="1"/>
          <p:nvPr/>
        </p:nvSpPr>
        <p:spPr>
          <a:xfrm>
            <a:off x="6095999" y="2840201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5936903" y="412953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4862368" y="3865963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4870780" y="411940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grpSp>
        <p:nvGrpSpPr>
          <p:cNvPr id="118" name="Gruppo 117"/>
          <p:cNvGrpSpPr/>
          <p:nvPr/>
        </p:nvGrpSpPr>
        <p:grpSpPr>
          <a:xfrm rot="5400000">
            <a:off x="5437960" y="2161892"/>
            <a:ext cx="844768" cy="342073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5927995" y="210209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/>
          <p:nvPr/>
        </p:nvCxnSpPr>
        <p:spPr>
          <a:xfrm flipH="1">
            <a:off x="4639672" y="1901400"/>
            <a:ext cx="3490" cy="926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4633401" y="220420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7216868" y="2665581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3153195"/>
            <a:ext cx="1926426" cy="1214172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45379" y="1882219"/>
            <a:ext cx="1926426" cy="1214172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32188" y="2443639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32188" y="4652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56696" y="227271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360008" y="320962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/>
          <p:cNvGrpSpPr/>
          <p:nvPr/>
        </p:nvGrpSpPr>
        <p:grpSpPr>
          <a:xfrm>
            <a:off x="7505133" y="2953807"/>
            <a:ext cx="844768" cy="342073"/>
            <a:chOff x="8144484" y="4563130"/>
            <a:chExt cx="844768" cy="342073"/>
          </a:xfrm>
        </p:grpSpPr>
        <p:cxnSp>
          <p:nvCxnSpPr>
            <p:cNvPr id="76" name="Connettore 2 75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iangolo isoscele 76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8" name="Connettore 2 77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7358613" y="261825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3809772" y="181910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4046801" y="38677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8" name="Gruppo 117"/>
          <p:cNvGrpSpPr/>
          <p:nvPr/>
        </p:nvGrpSpPr>
        <p:grpSpPr>
          <a:xfrm rot="5400000">
            <a:off x="6700574" y="1939950"/>
            <a:ext cx="844768" cy="342073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7190609" y="188015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4" name="Connettore 2 123"/>
          <p:cNvCxnSpPr/>
          <p:nvPr/>
        </p:nvCxnSpPr>
        <p:spPr>
          <a:xfrm flipH="1">
            <a:off x="5902286" y="1679458"/>
            <a:ext cx="3490" cy="926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96015" y="198226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</a:t>
              </a:r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 </a:t>
              </a:r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Trolley</a:t>
            </a:r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513</Words>
  <Application>Microsoft Office PowerPoint</Application>
  <PresentationFormat>Widescreen</PresentationFormat>
  <Paragraphs>242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116</cp:revision>
  <dcterms:created xsi:type="dcterms:W3CDTF">2021-03-22T10:16:42Z</dcterms:created>
  <dcterms:modified xsi:type="dcterms:W3CDTF">2021-07-30T22:17:47Z</dcterms:modified>
</cp:coreProperties>
</file>