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76" r:id="rId4"/>
    <p:sldId id="269" r:id="rId5"/>
    <p:sldId id="271" r:id="rId6"/>
    <p:sldId id="270" r:id="rId7"/>
    <p:sldId id="27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21/07/2021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3153195"/>
            <a:ext cx="1926426" cy="1214172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45379" y="1882219"/>
            <a:ext cx="1926426" cy="1214172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32188" y="2443639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32188" y="4652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56696" y="227271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360008" y="320962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5" name="Gruppo 74"/>
          <p:cNvGrpSpPr/>
          <p:nvPr/>
        </p:nvGrpSpPr>
        <p:grpSpPr>
          <a:xfrm>
            <a:off x="7505133" y="2953807"/>
            <a:ext cx="844768" cy="342073"/>
            <a:chOff x="8144484" y="4563130"/>
            <a:chExt cx="844768" cy="342073"/>
          </a:xfrm>
        </p:grpSpPr>
        <p:cxnSp>
          <p:nvCxnSpPr>
            <p:cNvPr id="76" name="Connettore 2 75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iangolo isoscele 76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8" name="Connettore 2 77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riangolo isoscele 78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7358613" y="261825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3809772" y="181910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4046801" y="38677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8" name="Gruppo 117"/>
          <p:cNvGrpSpPr/>
          <p:nvPr/>
        </p:nvGrpSpPr>
        <p:grpSpPr>
          <a:xfrm rot="5400000">
            <a:off x="6700574" y="1939950"/>
            <a:ext cx="844768" cy="342073"/>
            <a:chOff x="8144484" y="4563130"/>
            <a:chExt cx="844768" cy="342073"/>
          </a:xfrm>
        </p:grpSpPr>
        <p:cxnSp>
          <p:nvCxnSpPr>
            <p:cNvPr id="119" name="Connettore 2 118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riangolo isoscele 119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1" name="Connettore 2 120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iangolo isoscele 121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3" name="CasellaDiTesto 122"/>
          <p:cNvSpPr txBox="1"/>
          <p:nvPr/>
        </p:nvSpPr>
        <p:spPr>
          <a:xfrm>
            <a:off x="7190609" y="188015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4" name="Connettore 2 123"/>
          <p:cNvCxnSpPr/>
          <p:nvPr/>
        </p:nvCxnSpPr>
        <p:spPr>
          <a:xfrm flipH="1">
            <a:off x="5902286" y="1679458"/>
            <a:ext cx="3490" cy="9262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96015" y="198226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</a:t>
              </a:r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 </a:t>
              </a:r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</a:t>
            </a:r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Trolley</a:t>
            </a:r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  <a:endParaRPr lang="it-IT" sz="20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step( 350 )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289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104</cp:revision>
  <dcterms:created xsi:type="dcterms:W3CDTF">2021-03-22T10:16:42Z</dcterms:created>
  <dcterms:modified xsi:type="dcterms:W3CDTF">2021-07-21T11:20:40Z</dcterms:modified>
</cp:coreProperties>
</file>