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476e49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476e49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30886c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30886c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d5d22e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d5d22e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0886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0886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d5d22ef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d5d22ef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476e49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476e49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d5d22e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d5d22e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476e49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476e49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476e49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476e49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476e49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476e49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C_ziM5lhmZDgrnEj-4vdT-E9mT6OZTCW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5100" y="1578400"/>
            <a:ext cx="5309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IV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Presentation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47725" y="3465050"/>
            <a:ext cx="3470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Jack Fennell          C00220386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Video</a:t>
            </a:r>
            <a:endParaRPr b="1" sz="3000"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0" name="Google Shape;220;p22" title="2020-04-29 21-45-4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525" y="1375050"/>
            <a:ext cx="5429950" cy="33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Questions</a:t>
            </a:r>
            <a:endParaRPr b="1" sz="3000"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75" y="1567550"/>
            <a:ext cx="436681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6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and train an Artificial Neural Network to play Geometry Dash.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the neural network using </a:t>
            </a:r>
            <a:r>
              <a:rPr lang="en" sz="1800"/>
              <a:t>Backpropagation</a:t>
            </a:r>
            <a:r>
              <a:rPr lang="en" sz="1800"/>
              <a:t> and Genetic Algorithms.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Supervised Learning.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800" y="2852475"/>
            <a:ext cx="3217750" cy="1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Software/Hardware Used</a:t>
            </a:r>
            <a:endParaRPr b="1"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3.6.5.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 Studio Code.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TensorFlow Library. (Neural network library)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TF Learn(Similar to Keras)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Arcade Library. (2D game library for Python)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499" y="3243700"/>
            <a:ext cx="1240550" cy="12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025" y="3824538"/>
            <a:ext cx="3431300" cy="6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Arcade Library</a:t>
            </a:r>
            <a:endParaRPr b="1" sz="30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55100" y="1574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Arcade library is a Python library for  creating 2D games.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has a built in physics engine for platformers. i.e Geometry Dash.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Lots of easy to understand documentation and examples.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in the </a:t>
            </a:r>
            <a:r>
              <a:rPr lang="en" sz="1800"/>
              <a:t>creation</a:t>
            </a:r>
            <a:r>
              <a:rPr lang="en" sz="1800"/>
              <a:t> of the Geometry Dash game.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988" y="3614388"/>
            <a:ext cx="18383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create a 2D game with Python and the Arcade library ..."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250" y="3614400"/>
            <a:ext cx="1772176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TFLearn</a:t>
            </a:r>
            <a:endParaRPr b="1" sz="30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33875" y="1567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built upon the Tensorflow library and is similar to Keras.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makes creating and using, training and developing neural networks easy and quite simple.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in the creation of the neural network to play Geometry Dash.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tf-learn-nus-02 · asianurbanist" id="165" name="Google Shape;165;p17"/>
          <p:cNvPicPr preferRelativeResize="0"/>
          <p:nvPr/>
        </p:nvPicPr>
        <p:blipFill rotWithShape="1">
          <a:blip r:embed="rId3">
            <a:alphaModFix/>
          </a:blip>
          <a:srcRect b="14750" l="0" r="0" t="9215"/>
          <a:stretch/>
        </p:blipFill>
        <p:spPr>
          <a:xfrm>
            <a:off x="6103900" y="3508500"/>
            <a:ext cx="2168875" cy="11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Research</a:t>
            </a:r>
            <a:endParaRPr b="1" sz="30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Artificial</a:t>
            </a:r>
            <a:r>
              <a:rPr lang="en" sz="1800"/>
              <a:t> Neural networks -  An artificial brain which takes input data and </a:t>
            </a:r>
            <a:r>
              <a:rPr lang="en" sz="1800"/>
              <a:t>traverses</a:t>
            </a:r>
            <a:r>
              <a:rPr lang="en" sz="1800"/>
              <a:t> hidden layers of learning to arrive at the </a:t>
            </a:r>
            <a:r>
              <a:rPr lang="en" sz="1800"/>
              <a:t>output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Backpropagation - Takes the output data and goes backwards through the layers of the ANN to arrive and an input adjusting values in the hidden layers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Genetic Algorithm - Trains the input with randomised values for weights and takes the best values closest to the output and passes them to next iteration.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Neural network Design</a:t>
            </a:r>
            <a:endParaRPr b="1" sz="3000"/>
          </a:p>
        </p:txBody>
      </p:sp>
      <p:sp>
        <p:nvSpPr>
          <p:cNvPr id="177" name="Google Shape;177;p19"/>
          <p:cNvSpPr/>
          <p:nvPr/>
        </p:nvSpPr>
        <p:spPr>
          <a:xfrm>
            <a:off x="1297500" y="1718563"/>
            <a:ext cx="1471500" cy="83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1297650" y="2860225"/>
            <a:ext cx="1471500" cy="83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297500" y="4052000"/>
            <a:ext cx="1471500" cy="83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3836250" y="2019175"/>
            <a:ext cx="14715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836250" y="3383075"/>
            <a:ext cx="14715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374850" y="2711475"/>
            <a:ext cx="14715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7500" y="1096125"/>
            <a:ext cx="1471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Inputs (3)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804600" y="1096125"/>
            <a:ext cx="147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Hidden Layer (6)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374850" y="1096125"/>
            <a:ext cx="1471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(1)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19"/>
          <p:cNvCxnSpPr>
            <a:stCxn id="177" idx="3"/>
            <a:endCxn id="180" idx="1"/>
          </p:cNvCxnSpPr>
          <p:nvPr/>
        </p:nvCxnSpPr>
        <p:spPr>
          <a:xfrm>
            <a:off x="2769000" y="2136763"/>
            <a:ext cx="10674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>
            <a:stCxn id="178" idx="3"/>
            <a:endCxn id="180" idx="1"/>
          </p:cNvCxnSpPr>
          <p:nvPr/>
        </p:nvCxnSpPr>
        <p:spPr>
          <a:xfrm flipH="1" rot="10800000">
            <a:off x="2769150" y="2476225"/>
            <a:ext cx="1067100" cy="8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>
            <a:endCxn id="181" idx="1"/>
          </p:cNvCxnSpPr>
          <p:nvPr/>
        </p:nvCxnSpPr>
        <p:spPr>
          <a:xfrm>
            <a:off x="2769150" y="2136725"/>
            <a:ext cx="1067100" cy="17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>
            <a:stCxn id="178" idx="3"/>
            <a:endCxn id="181" idx="1"/>
          </p:cNvCxnSpPr>
          <p:nvPr/>
        </p:nvCxnSpPr>
        <p:spPr>
          <a:xfrm>
            <a:off x="2769150" y="3278425"/>
            <a:ext cx="10671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>
            <a:stCxn id="179" idx="3"/>
            <a:endCxn id="181" idx="1"/>
          </p:cNvCxnSpPr>
          <p:nvPr/>
        </p:nvCxnSpPr>
        <p:spPr>
          <a:xfrm flipH="1" rot="10800000">
            <a:off x="2769000" y="3840200"/>
            <a:ext cx="10674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>
            <a:stCxn id="179" idx="3"/>
            <a:endCxn id="180" idx="1"/>
          </p:cNvCxnSpPr>
          <p:nvPr/>
        </p:nvCxnSpPr>
        <p:spPr>
          <a:xfrm flipH="1" rot="10800000">
            <a:off x="2769000" y="2476100"/>
            <a:ext cx="1067400" cy="19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81" idx="3"/>
            <a:endCxn id="182" idx="1"/>
          </p:cNvCxnSpPr>
          <p:nvPr/>
        </p:nvCxnSpPr>
        <p:spPr>
          <a:xfrm flipH="1" rot="10800000">
            <a:off x="5307750" y="3168425"/>
            <a:ext cx="10671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>
            <a:stCxn id="180" idx="3"/>
            <a:endCxn id="182" idx="1"/>
          </p:cNvCxnSpPr>
          <p:nvPr/>
        </p:nvCxnSpPr>
        <p:spPr>
          <a:xfrm>
            <a:off x="5307750" y="2476225"/>
            <a:ext cx="1067100" cy="6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>
            <a:off x="1352150" y="1756475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Characters X Position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360650" y="2904238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Characters Y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Position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1360650" y="4097900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Closet Obstacle X Position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3899250" y="2103925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Hidden 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Value 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899250" y="3467825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Hidden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Value 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6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6437850" y="2796225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Jump-1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Don’t Jump-0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2865038" y="1723350"/>
            <a:ext cx="873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Fully Connected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5405338" y="2099875"/>
            <a:ext cx="873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Fully Connected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Results</a:t>
            </a:r>
            <a:endParaRPr b="1" sz="3000"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297500" y="1574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Recreated the Geometry Dash Game minus some complexity with the obstacles.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Designed, developed and train a ANN with the help of TFLearn </a:t>
            </a:r>
            <a:r>
              <a:rPr lang="en" sz="1700"/>
              <a:t>an extension of Tensorflow.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Learned how to code in Python libraries, Arcade and TFLearn.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Genetic </a:t>
            </a:r>
            <a:r>
              <a:rPr lang="en" sz="1700"/>
              <a:t>Algorithm</a:t>
            </a:r>
            <a:r>
              <a:rPr lang="en" sz="1700"/>
              <a:t> or </a:t>
            </a:r>
            <a:r>
              <a:rPr lang="en" sz="1700"/>
              <a:t>Backpropagation</a:t>
            </a:r>
            <a:r>
              <a:rPr lang="en" sz="1700"/>
              <a:t> implemented to play game.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Conclusions</a:t>
            </a:r>
            <a:endParaRPr b="1" sz="3000"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enough work was done with the Genetic Algorithm or the </a:t>
            </a:r>
            <a:r>
              <a:rPr lang="en" sz="1800"/>
              <a:t>Backpropagation.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Complexity to the Geometry Dash game.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developed only has a game that captures data from playing and trains the neural network designed in TFLearn.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