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6012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000000"/>
          </p15:clr>
        </p15:guide>
        <p15:guide id="2" pos="403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hzMuG+/LSZKsZPYinIsWwyaKi7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232626" y="-352265"/>
            <a:ext cx="6336348" cy="1152144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6625273" y="3040382"/>
            <a:ext cx="8192135" cy="288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757872" y="266701"/>
            <a:ext cx="8192135" cy="842772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11238" y="6169661"/>
            <a:ext cx="10881360" cy="190690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  <a:defRPr b="1" sz="5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400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5074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40080" y="2149158"/>
            <a:ext cx="5656263" cy="895667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40080" y="3044825"/>
            <a:ext cx="5656263" cy="553180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503036" y="2149158"/>
            <a:ext cx="5658485" cy="895667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503036" y="3044825"/>
            <a:ext cx="5658485" cy="553180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40081" y="382270"/>
            <a:ext cx="4211638" cy="162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005070" y="382271"/>
            <a:ext cx="7156450" cy="819435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1pPr>
            <a:lvl2pPr indent="-47625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–"/>
              <a:defRPr sz="3900"/>
            </a:lvl2pPr>
            <a:lvl3pPr indent="-444500" lvl="2" marL="1371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4064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40081" y="2009141"/>
            <a:ext cx="4211638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509203" y="6720840"/>
            <a:ext cx="7680960" cy="793433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509203" y="857885"/>
            <a:ext cx="768096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509203" y="7514273"/>
            <a:ext cx="7680960" cy="112680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76250" lvl="1" marL="9144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0506" y="364907"/>
            <a:ext cx="12500700" cy="171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0506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304792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472808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627094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839425" y="545900"/>
            <a:ext cx="5739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6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Develop</a:t>
            </a:r>
            <a:r>
              <a:rPr b="1" lang="en-IE" sz="26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and train an artificial neural network to play Geometry Dash</a:t>
            </a:r>
            <a:endParaRPr b="1" sz="26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98563" y="1503567"/>
            <a:ext cx="1821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Jack Fennell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5945" y="2582754"/>
            <a:ext cx="1917192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067892" y="2582754"/>
            <a:ext cx="1453796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268229" y="2582804"/>
            <a:ext cx="12141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228845" y="2566661"/>
            <a:ext cx="1820498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258948" y="7263970"/>
            <a:ext cx="1925655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1084" y="825062"/>
            <a:ext cx="13487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05267" y="3215848"/>
            <a:ext cx="257795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For my Research Project I wanted to create an artificial neural network (ANN) to play a game of Geometry Dash.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Geometry</a:t>
            </a: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Dash is an endless runner game in which the player must avoid obstacles only using jump.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wanted to use two different training methods of </a:t>
            </a: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Backpropagation</a:t>
            </a: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</a:t>
            </a: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Algorithms to train my ANN to play the game and compare the results.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527825" y="3231302"/>
            <a:ext cx="25779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Develop Game and ANN in Python as most available external libraries like Tensorflow</a:t>
            </a: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run best in Python.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Develop the </a:t>
            </a: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Geometry Dash </a:t>
            </a: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game through the Arcade library.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Collect Data while playing the game for training the network and by extension the </a:t>
            </a: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Backpropagation</a:t>
            </a: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 training.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Use Genetic Algorithm by letting the game play with several same characters with </a:t>
            </a: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randomised</a:t>
            </a: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 weights and allow them to adjust based off the top 2 results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721625" y="3231150"/>
            <a:ext cx="25779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Recreated the Geometry Dash Game minus some complexity with the obstacles.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Designed, developed and train a ANN with the help of TFLearn </a:t>
            </a: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extension of Tensorflow.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Learned how to code in Python libraries, Arcade and TFLearn.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915400" y="3083725"/>
            <a:ext cx="2577900" cy="5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Learned about the complexity of ANN’s and their uses in a varying field of research.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Learned how 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 training methods have varying results and how they work.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Backpropagation adjusting it’s weights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backwards to correct them from the output.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 from the best 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surviving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with continues through generations to reach the best result.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Python-logo-notext.svg - Wikimedia Commons" id="101" name="Google Shape;10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50" y="532613"/>
            <a:ext cx="1285926" cy="1285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shavir.ai » TFLearn"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20141" r="21069" t="6173"/>
          <a:stretch/>
        </p:blipFill>
        <p:spPr>
          <a:xfrm>
            <a:off x="8689950" y="465750"/>
            <a:ext cx="1684109" cy="1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7326" y="6965725"/>
            <a:ext cx="3024000" cy="21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2017-03-30T15:43:19Z</dcterms:created>
  <dc:creator>Philip Bourke</dc:creator>
</cp:coreProperties>
</file>