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5"/>
  </p:notesMasterIdLst>
  <p:sldIdLst>
    <p:sldId id="256" r:id="rId2"/>
    <p:sldId id="258" r:id="rId3"/>
    <p:sldId id="259" r:id="rId4"/>
    <p:sldId id="262" r:id="rId5"/>
    <p:sldId id="260" r:id="rId6"/>
    <p:sldId id="305" r:id="rId7"/>
    <p:sldId id="261" r:id="rId8"/>
    <p:sldId id="306" r:id="rId9"/>
    <p:sldId id="307" r:id="rId10"/>
    <p:sldId id="308" r:id="rId11"/>
    <p:sldId id="310" r:id="rId12"/>
    <p:sldId id="311" r:id="rId13"/>
    <p:sldId id="309" r:id="rId14"/>
    <p:sldId id="312" r:id="rId15"/>
    <p:sldId id="313" r:id="rId16"/>
    <p:sldId id="314" r:id="rId17"/>
    <p:sldId id="315" r:id="rId18"/>
    <p:sldId id="316" r:id="rId19"/>
    <p:sldId id="317" r:id="rId20"/>
    <p:sldId id="257" r:id="rId21"/>
    <p:sldId id="264" r:id="rId22"/>
    <p:sldId id="318" r:id="rId23"/>
    <p:sldId id="319" r:id="rId24"/>
  </p:sldIdLst>
  <p:sldSz cx="9144000" cy="5143500" type="screen16x9"/>
  <p:notesSz cx="6858000" cy="9144000"/>
  <p:embeddedFontLst>
    <p:embeddedFont>
      <p:font typeface="Abel" panose="020B0604020202020204" charset="0"/>
      <p:regular r:id="rId26"/>
    </p:embeddedFont>
    <p:embeddedFont>
      <p:font typeface="Bahiana" panose="020B0604020202020204" charset="0"/>
      <p:regular r:id="rId27"/>
    </p:embeddedFont>
    <p:embeddedFont>
      <p:font typeface="Fira Sans Extra Condensed Medium" panose="020B0604020202020204" charset="0"/>
      <p:regular r:id="rId28"/>
      <p:bold r:id="rId29"/>
      <p:italic r:id="rId30"/>
      <p:boldItalic r:id="rId31"/>
    </p:embeddedFont>
    <p:embeddedFont>
      <p:font typeface="Medula One" panose="020B0604020202020204" charset="0"/>
      <p:regular r:id="rId32"/>
    </p:embeddedFont>
    <p:embeddedFont>
      <p:font typeface="Sansita" panose="020B0604020202020204" charset="0"/>
      <p:regular r:id="rId33"/>
      <p:bold r:id="rId34"/>
      <p:italic r:id="rId35"/>
      <p:boldItalic r:id="rId36"/>
    </p:embeddedFont>
    <p:embeddedFont>
      <p:font typeface="Staatliches" panose="020B060402020202020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9">
          <p15:clr>
            <a:srgbClr val="FF0000"/>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831CD7-7E8F-4660-8267-12349F91E1FE}">
  <a:tblStyle styleId="{A0831CD7-7E8F-4660-8267-12349F91E1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67" autoAdjust="0"/>
  </p:normalViewPr>
  <p:slideViewPr>
    <p:cSldViewPr snapToGrid="0">
      <p:cViewPr varScale="1">
        <p:scale>
          <a:sx n="96" d="100"/>
          <a:sy n="96" d="100"/>
        </p:scale>
        <p:origin x="730" y="67"/>
      </p:cViewPr>
      <p:guideLst>
        <p:guide orient="horz" pos="54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72416fa8cc_1_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72416fa8cc_1_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for the medication, I will group them into 3 categories: Blood pressure, cholesterol and diabetes. With this, we will able to capture how many different medications taken by each patient.</a:t>
            </a:r>
            <a:endParaRPr dirty="0"/>
          </a:p>
        </p:txBody>
      </p:sp>
    </p:spTree>
    <p:extLst>
      <p:ext uri="{BB962C8B-B14F-4D97-AF65-F5344CB8AC3E}">
        <p14:creationId xmlns:p14="http://schemas.microsoft.com/office/powerpoint/2010/main" val="3748911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70c1df8b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70c1df8b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Besides that, I have also created one new feature, estimated glomerular filtration rate.</a:t>
            </a:r>
          </a:p>
        </p:txBody>
      </p:sp>
    </p:spTree>
    <p:extLst>
      <p:ext uri="{BB962C8B-B14F-4D97-AF65-F5344CB8AC3E}">
        <p14:creationId xmlns:p14="http://schemas.microsoft.com/office/powerpoint/2010/main" val="1042521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765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Majority of the patients in the dataset is White. Seems like the Hispanic has the higher percentage to progress with the CKD in future.</a:t>
            </a:r>
            <a:endParaRPr dirty="0"/>
          </a:p>
        </p:txBody>
      </p:sp>
    </p:spTree>
    <p:extLst>
      <p:ext uri="{BB962C8B-B14F-4D97-AF65-F5344CB8AC3E}">
        <p14:creationId xmlns:p14="http://schemas.microsoft.com/office/powerpoint/2010/main" val="1732092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From this chart, it tells us that male has a higher percentage to progress in CKD in the future</a:t>
            </a:r>
            <a:endParaRPr dirty="0"/>
          </a:p>
        </p:txBody>
      </p:sp>
    </p:spTree>
    <p:extLst>
      <p:ext uri="{BB962C8B-B14F-4D97-AF65-F5344CB8AC3E}">
        <p14:creationId xmlns:p14="http://schemas.microsoft.com/office/powerpoint/2010/main" val="4000831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dirty="0"/>
              <a:t>As I mentioned earlier diabetes and blood pressure are the main causes of the CKD. So we will begin with the glucose reading. Both box plot show that patients with True stage progress still has the higher glucose level.</a:t>
            </a:r>
          </a:p>
        </p:txBody>
      </p:sp>
    </p:spTree>
    <p:extLst>
      <p:ext uri="{BB962C8B-B14F-4D97-AF65-F5344CB8AC3E}">
        <p14:creationId xmlns:p14="http://schemas.microsoft.com/office/powerpoint/2010/main" val="360691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dirty="0"/>
              <a:t>Next, we will look at the Blood Pressure reading. So, it proves that patients with higher glucose and blood pressure reading will still progress with the CKD. </a:t>
            </a:r>
          </a:p>
        </p:txBody>
      </p:sp>
    </p:spTree>
    <p:extLst>
      <p:ext uri="{BB962C8B-B14F-4D97-AF65-F5344CB8AC3E}">
        <p14:creationId xmlns:p14="http://schemas.microsoft.com/office/powerpoint/2010/main" val="1226359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dirty="0"/>
              <a:t>Male generally has higher creatinine and hemoglobin than Female. However, the boxplots show that Female patients seem to be higher.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E101A"/>
                </a:solidFill>
                <a:effectLst/>
              </a:rPr>
              <a:t>I think this occurs because CKD cause Female periods to irregular, or dialysis begins that stop her periods altogether, or earlier onset of menopause.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dirty="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dirty="0"/>
              <a:t>This also tell us that female with earlier menopause increase chances of getting CKD.</a:t>
            </a:r>
          </a:p>
        </p:txBody>
      </p:sp>
    </p:spTree>
    <p:extLst>
      <p:ext uri="{BB962C8B-B14F-4D97-AF65-F5344CB8AC3E}">
        <p14:creationId xmlns:p14="http://schemas.microsoft.com/office/powerpoint/2010/main" val="2192779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01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82ad50bcc1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82ad50bcc1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I will explain my machine learning workflow.</a:t>
            </a:r>
          </a:p>
          <a:p>
            <a:pPr marL="0" lvl="0" indent="0" algn="l" rtl="0">
              <a:spcBef>
                <a:spcPts val="0"/>
              </a:spcBef>
              <a:spcAft>
                <a:spcPts val="0"/>
              </a:spcAft>
              <a:buNone/>
            </a:pPr>
            <a:r>
              <a:rPr lang="en-US" dirty="0"/>
              <a:t>First is the data preparation, such as feature engineering and data wrangling that I presented earlier follow by train test split method.</a:t>
            </a:r>
          </a:p>
          <a:p>
            <a:pPr marL="0" lvl="0" indent="0" algn="l" rtl="0">
              <a:spcBef>
                <a:spcPts val="0"/>
              </a:spcBef>
              <a:spcAft>
                <a:spcPts val="0"/>
              </a:spcAft>
              <a:buNone/>
            </a:pPr>
            <a:r>
              <a:rPr lang="en-US" dirty="0"/>
              <a:t>In the second step, I will set the metric for this task and perform an initial run. </a:t>
            </a:r>
          </a:p>
          <a:p>
            <a:pPr marL="0" lvl="0" indent="0" algn="l" rtl="0">
              <a:spcBef>
                <a:spcPts val="0"/>
              </a:spcBef>
              <a:spcAft>
                <a:spcPts val="0"/>
              </a:spcAft>
              <a:buNone/>
            </a:pPr>
            <a:r>
              <a:rPr lang="en-US" dirty="0"/>
              <a:t>After that, I will perform hyperparameter tuning to improve the performance of the model. </a:t>
            </a:r>
          </a:p>
          <a:p>
            <a:pPr marL="0" lvl="0" indent="0" algn="l" rtl="0">
              <a:spcBef>
                <a:spcPts val="0"/>
              </a:spcBef>
              <a:spcAft>
                <a:spcPts val="0"/>
              </a:spcAft>
              <a:buNone/>
            </a:pPr>
            <a:r>
              <a:rPr lang="en-US" dirty="0"/>
              <a:t>Finally, I will select the final model for prediction based on the best metric scores.</a:t>
            </a:r>
            <a:endParaRPr dirty="0"/>
          </a:p>
        </p:txBody>
      </p:sp>
    </p:spTree>
    <p:extLst>
      <p:ext uri="{BB962C8B-B14F-4D97-AF65-F5344CB8AC3E}">
        <p14:creationId xmlns:p14="http://schemas.microsoft.com/office/powerpoint/2010/main" val="634907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70c1df8b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70c1df8b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this problem, I believe that using the Area Under Curve (AUC) as a metric will be an appropriate idea because it focuses on our sensitivity and specificity of our model. To elaborate, AUC measures how true positive rate (recall) and false positive rate trade-off. This reveals how good a model is at distinguishing between positive class and negative class. By analogy, the Higher the AUC, the better the model is at distinguishing whether the patients will progress with CKD or not in the future.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Beyond focusing just on AUC which looks at how good our modelling is at separating our positive and negative class, we also want to pay close attention to our model's ability to classify our minority class (which in this case is our positive class).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Using a Precision-Recall curve, we can look at the tradeoff between a classifier’s precision, a measure of result relevancy, and recall, a measure of completeness.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diagnostic tests, I think we should first like to know the sensitivity (= recall) because we want to be sure that the test identifies the vast majority of persons with a CKD as having the CKD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Then we would like to know the positive predictive value (= precision) because precision tells us how sure we can be, when we have a positive result, that the person actually has the CKD. Thus, we know how good the test is at discriminating persons with CKD from those without CKD.</a:t>
            </a:r>
            <a:br>
              <a:rPr lang="en-US" dirty="0"/>
            </a:br>
            <a:endParaRPr lang="en-US" dirty="0"/>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619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70c1df8b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70c1df8b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47642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8acb76650e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8acb76650e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1E1E"/>
                </a:solidFill>
                <a:effectLst/>
                <a:latin typeface="Graphik Web"/>
              </a:rPr>
              <a:t>The best treatment of CKD is facilitated by early detection, when the disease can be slowed or stopped.</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70c1df8b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70c1df8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70c1df8b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70c1df8b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550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718fe27209_0_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718fe27209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70c1df8b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70c1df8b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When I see this datasets, instantly I feel like I have another problem to solve - how can I combine all this information. This is because:</a:t>
            </a:r>
          </a:p>
          <a:p>
            <a:pPr marL="228600" lvl="0" indent="-228600" algn="l" rtl="0">
              <a:spcBef>
                <a:spcPts val="0"/>
              </a:spcBef>
              <a:spcAft>
                <a:spcPts val="0"/>
              </a:spcAft>
              <a:buAutoNum type="arabicPeriod"/>
            </a:pPr>
            <a:r>
              <a:rPr lang="en-US" dirty="0"/>
              <a:t>Each patients has different times of value taken.</a:t>
            </a:r>
          </a:p>
          <a:p>
            <a:pPr marL="228600" lvl="0" indent="-228600" algn="l" rtl="0">
              <a:spcBef>
                <a:spcPts val="0"/>
              </a:spcBef>
              <a:spcAft>
                <a:spcPts val="0"/>
              </a:spcAft>
              <a:buAutoNum type="arabicPeriod"/>
            </a:pPr>
            <a:r>
              <a:rPr lang="en-US" dirty="0"/>
              <a:t>Each reading has different times of value taken under each patients and the time taken is inconsistent.</a:t>
            </a:r>
          </a:p>
          <a:p>
            <a:pPr marL="228600" lvl="0" indent="-228600" algn="l" rtl="0">
              <a:spcBef>
                <a:spcPts val="0"/>
              </a:spcBef>
              <a:spcAft>
                <a:spcPts val="0"/>
              </a:spcAft>
              <a:buAutoNum type="arabicPeriod"/>
            </a:pPr>
            <a:r>
              <a:rPr lang="en-US" dirty="0"/>
              <a:t>Each patients have different drug information, total 21 different drugs.</a:t>
            </a:r>
          </a:p>
        </p:txBody>
      </p:sp>
    </p:spTree>
    <p:extLst>
      <p:ext uri="{BB962C8B-B14F-4D97-AF65-F5344CB8AC3E}">
        <p14:creationId xmlns:p14="http://schemas.microsoft.com/office/powerpoint/2010/main" val="2953477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00000"/>
                </a:solidFill>
                <a:effectLst/>
                <a:latin typeface="Helvetica Neue"/>
              </a:rPr>
              <a:t>I will use the data aggregation (min, max, mean, std) method and the latest value to present each patient data in a summarized format.</a:t>
            </a:r>
          </a:p>
          <a:p>
            <a:pPr marL="0" lvl="0" indent="0" algn="l" rtl="0">
              <a:spcBef>
                <a:spcPts val="0"/>
              </a:spcBef>
              <a:spcAft>
                <a:spcPts val="0"/>
              </a:spcAft>
              <a:buNone/>
            </a:pPr>
            <a:r>
              <a:rPr lang="en-US" b="0" i="0" dirty="0">
                <a:solidFill>
                  <a:srgbClr val="000000"/>
                </a:solidFill>
                <a:effectLst/>
                <a:latin typeface="Helvetica Neue"/>
              </a:rPr>
              <a:t>With this method, I can include more information about each patient for the machine learning to study.</a:t>
            </a:r>
            <a:endParaRPr dirty="0"/>
          </a:p>
        </p:txBody>
      </p:sp>
    </p:spTree>
    <p:extLst>
      <p:ext uri="{BB962C8B-B14F-4D97-AF65-F5344CB8AC3E}">
        <p14:creationId xmlns:p14="http://schemas.microsoft.com/office/powerpoint/2010/main" val="4261695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2169600" y="1734375"/>
            <a:ext cx="4804800" cy="1198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9500">
                <a:solidFill>
                  <a:schemeClr val="dk2"/>
                </a:solidFill>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10" name="Google Shape;10;p2"/>
          <p:cNvSpPr txBox="1">
            <a:spLocks noGrp="1"/>
          </p:cNvSpPr>
          <p:nvPr>
            <p:ph type="subTitle" idx="1"/>
          </p:nvPr>
        </p:nvSpPr>
        <p:spPr>
          <a:xfrm flipH="1">
            <a:off x="2642700" y="2990921"/>
            <a:ext cx="3858600" cy="41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100">
                <a:solidFill>
                  <a:schemeClr val="accent4"/>
                </a:solidFill>
              </a:defRPr>
            </a:lvl1pPr>
            <a:lvl2pPr lvl="1" algn="ctr" rtl="0">
              <a:lnSpc>
                <a:spcPct val="100000"/>
              </a:lnSpc>
              <a:spcBef>
                <a:spcPts val="1600"/>
              </a:spcBef>
              <a:spcAft>
                <a:spcPts val="0"/>
              </a:spcAft>
              <a:buNone/>
              <a:defRPr sz="2100">
                <a:solidFill>
                  <a:schemeClr val="accent4"/>
                </a:solidFill>
              </a:defRPr>
            </a:lvl2pPr>
            <a:lvl3pPr lvl="2" algn="ctr" rtl="0">
              <a:lnSpc>
                <a:spcPct val="100000"/>
              </a:lnSpc>
              <a:spcBef>
                <a:spcPts val="1600"/>
              </a:spcBef>
              <a:spcAft>
                <a:spcPts val="0"/>
              </a:spcAft>
              <a:buNone/>
              <a:defRPr sz="2100">
                <a:solidFill>
                  <a:schemeClr val="accent4"/>
                </a:solidFill>
              </a:defRPr>
            </a:lvl3pPr>
            <a:lvl4pPr lvl="3" algn="ctr" rtl="0">
              <a:lnSpc>
                <a:spcPct val="100000"/>
              </a:lnSpc>
              <a:spcBef>
                <a:spcPts val="1600"/>
              </a:spcBef>
              <a:spcAft>
                <a:spcPts val="0"/>
              </a:spcAft>
              <a:buNone/>
              <a:defRPr sz="2100">
                <a:solidFill>
                  <a:schemeClr val="accent4"/>
                </a:solidFill>
              </a:defRPr>
            </a:lvl4pPr>
            <a:lvl5pPr lvl="4" algn="ctr" rtl="0">
              <a:lnSpc>
                <a:spcPct val="100000"/>
              </a:lnSpc>
              <a:spcBef>
                <a:spcPts val="1600"/>
              </a:spcBef>
              <a:spcAft>
                <a:spcPts val="0"/>
              </a:spcAft>
              <a:buNone/>
              <a:defRPr sz="2100">
                <a:solidFill>
                  <a:schemeClr val="accent4"/>
                </a:solidFill>
              </a:defRPr>
            </a:lvl5pPr>
            <a:lvl6pPr lvl="5" algn="ctr" rtl="0">
              <a:lnSpc>
                <a:spcPct val="100000"/>
              </a:lnSpc>
              <a:spcBef>
                <a:spcPts val="1600"/>
              </a:spcBef>
              <a:spcAft>
                <a:spcPts val="0"/>
              </a:spcAft>
              <a:buNone/>
              <a:defRPr sz="2100">
                <a:solidFill>
                  <a:schemeClr val="accent4"/>
                </a:solidFill>
              </a:defRPr>
            </a:lvl6pPr>
            <a:lvl7pPr lvl="6" algn="ctr" rtl="0">
              <a:lnSpc>
                <a:spcPct val="100000"/>
              </a:lnSpc>
              <a:spcBef>
                <a:spcPts val="1600"/>
              </a:spcBef>
              <a:spcAft>
                <a:spcPts val="0"/>
              </a:spcAft>
              <a:buNone/>
              <a:defRPr sz="2100">
                <a:solidFill>
                  <a:schemeClr val="accent4"/>
                </a:solidFill>
              </a:defRPr>
            </a:lvl7pPr>
            <a:lvl8pPr lvl="7" algn="ctr" rtl="0">
              <a:lnSpc>
                <a:spcPct val="100000"/>
              </a:lnSpc>
              <a:spcBef>
                <a:spcPts val="1600"/>
              </a:spcBef>
              <a:spcAft>
                <a:spcPts val="0"/>
              </a:spcAft>
              <a:buNone/>
              <a:defRPr sz="2100">
                <a:solidFill>
                  <a:schemeClr val="accent4"/>
                </a:solidFill>
              </a:defRPr>
            </a:lvl8pPr>
            <a:lvl9pPr lvl="8" algn="ctr" rtl="0">
              <a:lnSpc>
                <a:spcPct val="100000"/>
              </a:lnSpc>
              <a:spcBef>
                <a:spcPts val="1600"/>
              </a:spcBef>
              <a:spcAft>
                <a:spcPts val="1600"/>
              </a:spcAft>
              <a:buNone/>
              <a:defRPr sz="2100">
                <a:solidFill>
                  <a:schemeClr val="accent4"/>
                </a:solidFill>
              </a:defRPr>
            </a:lvl9pPr>
          </a:lstStyle>
          <a:p>
            <a:endParaRPr/>
          </a:p>
        </p:txBody>
      </p:sp>
      <p:grpSp>
        <p:nvGrpSpPr>
          <p:cNvPr id="11" name="Google Shape;11;p2"/>
          <p:cNvGrpSpPr/>
          <p:nvPr/>
        </p:nvGrpSpPr>
        <p:grpSpPr>
          <a:xfrm>
            <a:off x="-157950" y="3535850"/>
            <a:ext cx="8246100" cy="1336800"/>
            <a:chOff x="-244475" y="3264275"/>
            <a:chExt cx="8246100" cy="1336800"/>
          </a:xfrm>
        </p:grpSpPr>
        <p:cxnSp>
          <p:nvCxnSpPr>
            <p:cNvPr id="12" name="Google Shape;12;p2"/>
            <p:cNvCxnSpPr/>
            <p:nvPr/>
          </p:nvCxnSpPr>
          <p:spPr>
            <a:xfrm>
              <a:off x="-244475" y="4601075"/>
              <a:ext cx="8246100" cy="0"/>
            </a:xfrm>
            <a:prstGeom prst="straightConnector1">
              <a:avLst/>
            </a:prstGeom>
            <a:noFill/>
            <a:ln w="19050" cap="flat" cmpd="sng">
              <a:solidFill>
                <a:schemeClr val="accent4"/>
              </a:solidFill>
              <a:prstDash val="dot"/>
              <a:round/>
              <a:headEnd type="none" w="med" len="med"/>
              <a:tailEnd type="none" w="med" len="med"/>
            </a:ln>
          </p:spPr>
        </p:cxnSp>
        <p:sp>
          <p:nvSpPr>
            <p:cNvPr id="13" name="Google Shape;13;p2"/>
            <p:cNvSpPr/>
            <p:nvPr/>
          </p:nvSpPr>
          <p:spPr>
            <a:xfrm>
              <a:off x="6155033" y="3707252"/>
              <a:ext cx="582715" cy="887841"/>
            </a:xfrm>
            <a:custGeom>
              <a:avLst/>
              <a:gdLst/>
              <a:ahLst/>
              <a:cxnLst/>
              <a:rect l="l" t="t" r="r" b="b"/>
              <a:pathLst>
                <a:path w="26937" h="41042" fill="none" extrusionOk="0">
                  <a:moveTo>
                    <a:pt x="11472" y="41042"/>
                  </a:moveTo>
                  <a:cubicBezTo>
                    <a:pt x="11472" y="41042"/>
                    <a:pt x="0" y="16439"/>
                    <a:pt x="4642" y="7179"/>
                  </a:cubicBezTo>
                  <a:cubicBezTo>
                    <a:pt x="8249" y="1"/>
                    <a:pt x="16138" y="1516"/>
                    <a:pt x="19625" y="6242"/>
                  </a:cubicBezTo>
                  <a:cubicBezTo>
                    <a:pt x="26936" y="16162"/>
                    <a:pt x="24760" y="41042"/>
                    <a:pt x="24760" y="41042"/>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370919" y="3760056"/>
              <a:ext cx="182643" cy="833479"/>
            </a:xfrm>
            <a:custGeom>
              <a:avLst/>
              <a:gdLst/>
              <a:ahLst/>
              <a:cxnLst/>
              <a:rect l="l" t="t" r="r" b="b"/>
              <a:pathLst>
                <a:path w="8443" h="38529" fill="none" extrusionOk="0">
                  <a:moveTo>
                    <a:pt x="1" y="1"/>
                  </a:moveTo>
                  <a:cubicBezTo>
                    <a:pt x="1" y="1"/>
                    <a:pt x="5641" y="8586"/>
                    <a:pt x="8443" y="38529"/>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45987" y="3264275"/>
              <a:ext cx="876138" cy="1330831"/>
            </a:xfrm>
            <a:custGeom>
              <a:avLst/>
              <a:gdLst/>
              <a:ahLst/>
              <a:cxnLst/>
              <a:rect l="l" t="t" r="r" b="b"/>
              <a:pathLst>
                <a:path w="40501" h="61520" fill="none" extrusionOk="0">
                  <a:moveTo>
                    <a:pt x="23353" y="61520"/>
                  </a:moveTo>
                  <a:cubicBezTo>
                    <a:pt x="23353" y="61520"/>
                    <a:pt x="40501" y="24651"/>
                    <a:pt x="32793" y="10774"/>
                  </a:cubicBezTo>
                  <a:cubicBezTo>
                    <a:pt x="26804" y="0"/>
                    <a:pt x="15056" y="2285"/>
                    <a:pt x="10186" y="9380"/>
                  </a:cubicBezTo>
                  <a:cubicBezTo>
                    <a:pt x="1" y="24242"/>
                    <a:pt x="5256" y="61520"/>
                    <a:pt x="5256" y="61520"/>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818873" y="3343859"/>
              <a:ext cx="254679" cy="1248650"/>
            </a:xfrm>
            <a:custGeom>
              <a:avLst/>
              <a:gdLst/>
              <a:ahLst/>
              <a:cxnLst/>
              <a:rect l="l" t="t" r="r" b="b"/>
              <a:pathLst>
                <a:path w="11773" h="57721" fill="none" extrusionOk="0">
                  <a:moveTo>
                    <a:pt x="11772" y="1"/>
                  </a:moveTo>
                  <a:cubicBezTo>
                    <a:pt x="11772" y="1"/>
                    <a:pt x="1840" y="12867"/>
                    <a:pt x="0" y="57721"/>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988468" y="3624273"/>
              <a:ext cx="648002" cy="970823"/>
            </a:xfrm>
            <a:custGeom>
              <a:avLst/>
              <a:gdLst/>
              <a:ahLst/>
              <a:cxnLst/>
              <a:rect l="l" t="t" r="r" b="b"/>
              <a:pathLst>
                <a:path w="29955" h="44878" fill="none" extrusionOk="0">
                  <a:moveTo>
                    <a:pt x="13180" y="44878"/>
                  </a:moveTo>
                  <a:cubicBezTo>
                    <a:pt x="13180" y="44878"/>
                    <a:pt x="29955" y="17978"/>
                    <a:pt x="25938" y="7865"/>
                  </a:cubicBezTo>
                  <a:cubicBezTo>
                    <a:pt x="22812" y="1"/>
                    <a:pt x="13973" y="1660"/>
                    <a:pt x="9620" y="6843"/>
                  </a:cubicBezTo>
                  <a:cubicBezTo>
                    <a:pt x="457" y="17689"/>
                    <a:pt x="0" y="44878"/>
                    <a:pt x="0" y="44878"/>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104480" y="3692175"/>
              <a:ext cx="354319" cy="901361"/>
            </a:xfrm>
            <a:custGeom>
              <a:avLst/>
              <a:gdLst/>
              <a:ahLst/>
              <a:cxnLst/>
              <a:rect l="l" t="t" r="r" b="b"/>
              <a:pathLst>
                <a:path w="16379" h="41667" fill="none" extrusionOk="0">
                  <a:moveTo>
                    <a:pt x="16378" y="0"/>
                  </a:moveTo>
                  <a:cubicBezTo>
                    <a:pt x="16378" y="0"/>
                    <a:pt x="4931" y="13961"/>
                    <a:pt x="0" y="41667"/>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260554" y="4008995"/>
              <a:ext cx="536940" cy="586089"/>
            </a:xfrm>
            <a:custGeom>
              <a:avLst/>
              <a:gdLst/>
              <a:ahLst/>
              <a:cxnLst/>
              <a:rect l="l" t="t" r="r" b="b"/>
              <a:pathLst>
                <a:path w="24821" h="27093" fill="none" extrusionOk="0">
                  <a:moveTo>
                    <a:pt x="10931" y="27093"/>
                  </a:moveTo>
                  <a:cubicBezTo>
                    <a:pt x="10931" y="27093"/>
                    <a:pt x="24820" y="10847"/>
                    <a:pt x="21489" y="4750"/>
                  </a:cubicBezTo>
                  <a:cubicBezTo>
                    <a:pt x="18904" y="1"/>
                    <a:pt x="12230" y="121"/>
                    <a:pt x="7961" y="4125"/>
                  </a:cubicBezTo>
                  <a:cubicBezTo>
                    <a:pt x="1924" y="9813"/>
                    <a:pt x="0" y="27093"/>
                    <a:pt x="0" y="27093"/>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356795" y="4049836"/>
              <a:ext cx="293185" cy="544468"/>
            </a:xfrm>
            <a:custGeom>
              <a:avLst/>
              <a:gdLst/>
              <a:ahLst/>
              <a:cxnLst/>
              <a:rect l="l" t="t" r="r" b="b"/>
              <a:pathLst>
                <a:path w="13553" h="25169" fill="none" extrusionOk="0">
                  <a:moveTo>
                    <a:pt x="13553" y="0"/>
                  </a:moveTo>
                  <a:cubicBezTo>
                    <a:pt x="13553" y="0"/>
                    <a:pt x="4077" y="8430"/>
                    <a:pt x="1" y="25169"/>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2361166" y="3707252"/>
              <a:ext cx="582715" cy="887841"/>
            </a:xfrm>
            <a:custGeom>
              <a:avLst/>
              <a:gdLst/>
              <a:ahLst/>
              <a:cxnLst/>
              <a:rect l="l" t="t" r="r" b="b"/>
              <a:pathLst>
                <a:path w="26937" h="41042" fill="none" extrusionOk="0">
                  <a:moveTo>
                    <a:pt x="11472" y="41042"/>
                  </a:moveTo>
                  <a:cubicBezTo>
                    <a:pt x="11472" y="41042"/>
                    <a:pt x="0" y="16439"/>
                    <a:pt x="4642" y="7179"/>
                  </a:cubicBezTo>
                  <a:cubicBezTo>
                    <a:pt x="8249" y="1"/>
                    <a:pt x="16138" y="1516"/>
                    <a:pt x="19625" y="6242"/>
                  </a:cubicBezTo>
                  <a:cubicBezTo>
                    <a:pt x="26936" y="16162"/>
                    <a:pt x="24760" y="41042"/>
                    <a:pt x="24760" y="41042"/>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2545351" y="3760056"/>
              <a:ext cx="182643" cy="833479"/>
            </a:xfrm>
            <a:custGeom>
              <a:avLst/>
              <a:gdLst/>
              <a:ahLst/>
              <a:cxnLst/>
              <a:rect l="l" t="t" r="r" b="b"/>
              <a:pathLst>
                <a:path w="8443" h="38529" fill="none" extrusionOk="0">
                  <a:moveTo>
                    <a:pt x="1" y="1"/>
                  </a:moveTo>
                  <a:cubicBezTo>
                    <a:pt x="1" y="1"/>
                    <a:pt x="5641" y="8586"/>
                    <a:pt x="8443" y="38529"/>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1676789" y="3264275"/>
              <a:ext cx="876138" cy="1330831"/>
            </a:xfrm>
            <a:custGeom>
              <a:avLst/>
              <a:gdLst/>
              <a:ahLst/>
              <a:cxnLst/>
              <a:rect l="l" t="t" r="r" b="b"/>
              <a:pathLst>
                <a:path w="40501" h="61520" fill="none" extrusionOk="0">
                  <a:moveTo>
                    <a:pt x="23353" y="61520"/>
                  </a:moveTo>
                  <a:cubicBezTo>
                    <a:pt x="23353" y="61520"/>
                    <a:pt x="40501" y="24651"/>
                    <a:pt x="32793" y="10774"/>
                  </a:cubicBezTo>
                  <a:cubicBezTo>
                    <a:pt x="26804" y="0"/>
                    <a:pt x="15056" y="2285"/>
                    <a:pt x="10186" y="9380"/>
                  </a:cubicBezTo>
                  <a:cubicBezTo>
                    <a:pt x="1" y="24242"/>
                    <a:pt x="5256" y="61520"/>
                    <a:pt x="5256" y="61520"/>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2025361" y="3343859"/>
              <a:ext cx="254679" cy="1248650"/>
            </a:xfrm>
            <a:custGeom>
              <a:avLst/>
              <a:gdLst/>
              <a:ahLst/>
              <a:cxnLst/>
              <a:rect l="l" t="t" r="r" b="b"/>
              <a:pathLst>
                <a:path w="11773" h="57721" fill="none" extrusionOk="0">
                  <a:moveTo>
                    <a:pt x="11772" y="1"/>
                  </a:moveTo>
                  <a:cubicBezTo>
                    <a:pt x="11772" y="1"/>
                    <a:pt x="1840" y="12867"/>
                    <a:pt x="0" y="57721"/>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1462444" y="3624273"/>
              <a:ext cx="648002" cy="970823"/>
            </a:xfrm>
            <a:custGeom>
              <a:avLst/>
              <a:gdLst/>
              <a:ahLst/>
              <a:cxnLst/>
              <a:rect l="l" t="t" r="r" b="b"/>
              <a:pathLst>
                <a:path w="29955" h="44878" fill="none" extrusionOk="0">
                  <a:moveTo>
                    <a:pt x="13180" y="44878"/>
                  </a:moveTo>
                  <a:cubicBezTo>
                    <a:pt x="13180" y="44878"/>
                    <a:pt x="29955" y="17978"/>
                    <a:pt x="25938" y="7865"/>
                  </a:cubicBezTo>
                  <a:cubicBezTo>
                    <a:pt x="22812" y="1"/>
                    <a:pt x="13973" y="1660"/>
                    <a:pt x="9620" y="6843"/>
                  </a:cubicBezTo>
                  <a:cubicBezTo>
                    <a:pt x="457" y="17689"/>
                    <a:pt x="0" y="44878"/>
                    <a:pt x="0" y="44878"/>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1640115" y="3692175"/>
              <a:ext cx="354319" cy="901361"/>
            </a:xfrm>
            <a:custGeom>
              <a:avLst/>
              <a:gdLst/>
              <a:ahLst/>
              <a:cxnLst/>
              <a:rect l="l" t="t" r="r" b="b"/>
              <a:pathLst>
                <a:path w="16379" h="41667" fill="none" extrusionOk="0">
                  <a:moveTo>
                    <a:pt x="16378" y="0"/>
                  </a:moveTo>
                  <a:cubicBezTo>
                    <a:pt x="16378" y="0"/>
                    <a:pt x="4931" y="13961"/>
                    <a:pt x="0" y="41667"/>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flipH="1">
              <a:off x="1301419" y="4008995"/>
              <a:ext cx="536940" cy="586089"/>
            </a:xfrm>
            <a:custGeom>
              <a:avLst/>
              <a:gdLst/>
              <a:ahLst/>
              <a:cxnLst/>
              <a:rect l="l" t="t" r="r" b="b"/>
              <a:pathLst>
                <a:path w="24821" h="27093" fill="none" extrusionOk="0">
                  <a:moveTo>
                    <a:pt x="10931" y="27093"/>
                  </a:moveTo>
                  <a:cubicBezTo>
                    <a:pt x="10931" y="27093"/>
                    <a:pt x="24820" y="10847"/>
                    <a:pt x="21489" y="4750"/>
                  </a:cubicBezTo>
                  <a:cubicBezTo>
                    <a:pt x="18904" y="1"/>
                    <a:pt x="12230" y="121"/>
                    <a:pt x="7961" y="4125"/>
                  </a:cubicBezTo>
                  <a:cubicBezTo>
                    <a:pt x="1924" y="9813"/>
                    <a:pt x="0" y="27093"/>
                    <a:pt x="0" y="27093"/>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flipH="1">
              <a:off x="1448934" y="4049836"/>
              <a:ext cx="293185" cy="544468"/>
            </a:xfrm>
            <a:custGeom>
              <a:avLst/>
              <a:gdLst/>
              <a:ahLst/>
              <a:cxnLst/>
              <a:rect l="l" t="t" r="r" b="b"/>
              <a:pathLst>
                <a:path w="13553" h="25169" fill="none" extrusionOk="0">
                  <a:moveTo>
                    <a:pt x="13553" y="0"/>
                  </a:moveTo>
                  <a:cubicBezTo>
                    <a:pt x="13553" y="0"/>
                    <a:pt x="4077" y="8430"/>
                    <a:pt x="1" y="25169"/>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2"/>
          <p:cNvSpPr/>
          <p:nvPr/>
        </p:nvSpPr>
        <p:spPr>
          <a:xfrm>
            <a:off x="149476" y="2632025"/>
            <a:ext cx="1443709" cy="568709"/>
          </a:xfrm>
          <a:custGeom>
            <a:avLst/>
            <a:gdLst/>
            <a:ahLst/>
            <a:cxnLst/>
            <a:rect l="l" t="t" r="r" b="b"/>
            <a:pathLst>
              <a:path w="18291" h="7205" extrusionOk="0">
                <a:moveTo>
                  <a:pt x="8368" y="0"/>
                </a:moveTo>
                <a:cubicBezTo>
                  <a:pt x="7676" y="0"/>
                  <a:pt x="6990" y="281"/>
                  <a:pt x="6506" y="784"/>
                </a:cubicBezTo>
                <a:cubicBezTo>
                  <a:pt x="5652" y="1722"/>
                  <a:pt x="5363" y="3357"/>
                  <a:pt x="4137" y="3633"/>
                </a:cubicBezTo>
                <a:cubicBezTo>
                  <a:pt x="4030" y="3656"/>
                  <a:pt x="3923" y="3665"/>
                  <a:pt x="3816" y="3665"/>
                </a:cubicBezTo>
                <a:cubicBezTo>
                  <a:pt x="3138" y="3665"/>
                  <a:pt x="2459" y="3279"/>
                  <a:pt x="1774" y="3279"/>
                </a:cubicBezTo>
                <a:cubicBezTo>
                  <a:pt x="1692" y="3279"/>
                  <a:pt x="1610" y="3284"/>
                  <a:pt x="1528" y="3297"/>
                </a:cubicBezTo>
                <a:cubicBezTo>
                  <a:pt x="710" y="3429"/>
                  <a:pt x="133" y="4307"/>
                  <a:pt x="60" y="5149"/>
                </a:cubicBezTo>
                <a:cubicBezTo>
                  <a:pt x="0" y="5858"/>
                  <a:pt x="181" y="6544"/>
                  <a:pt x="421" y="7205"/>
                </a:cubicBezTo>
                <a:lnTo>
                  <a:pt x="18290" y="7205"/>
                </a:lnTo>
                <a:cubicBezTo>
                  <a:pt x="18158" y="6940"/>
                  <a:pt x="17869" y="6712"/>
                  <a:pt x="17569" y="6640"/>
                </a:cubicBezTo>
                <a:cubicBezTo>
                  <a:pt x="17389" y="6588"/>
                  <a:pt x="17203" y="6570"/>
                  <a:pt x="17013" y="6570"/>
                </a:cubicBezTo>
                <a:cubicBezTo>
                  <a:pt x="16669" y="6570"/>
                  <a:pt x="16313" y="6629"/>
                  <a:pt x="15958" y="6652"/>
                </a:cubicBezTo>
                <a:cubicBezTo>
                  <a:pt x="15918" y="6654"/>
                  <a:pt x="15878" y="6654"/>
                  <a:pt x="15838" y="6654"/>
                </a:cubicBezTo>
                <a:cubicBezTo>
                  <a:pt x="15338" y="6654"/>
                  <a:pt x="14783" y="6511"/>
                  <a:pt x="14539" y="6099"/>
                </a:cubicBezTo>
                <a:cubicBezTo>
                  <a:pt x="14298" y="5690"/>
                  <a:pt x="14358" y="5052"/>
                  <a:pt x="13937" y="4836"/>
                </a:cubicBezTo>
                <a:cubicBezTo>
                  <a:pt x="13844" y="4785"/>
                  <a:pt x="13750" y="4764"/>
                  <a:pt x="13655" y="4764"/>
                </a:cubicBezTo>
                <a:cubicBezTo>
                  <a:pt x="13215" y="4764"/>
                  <a:pt x="12763" y="5224"/>
                  <a:pt x="12278" y="5293"/>
                </a:cubicBezTo>
                <a:cubicBezTo>
                  <a:pt x="12232" y="5300"/>
                  <a:pt x="12186" y="5304"/>
                  <a:pt x="12141" y="5304"/>
                </a:cubicBezTo>
                <a:cubicBezTo>
                  <a:pt x="11532" y="5304"/>
                  <a:pt x="11055" y="4645"/>
                  <a:pt x="10943" y="4018"/>
                </a:cubicBezTo>
                <a:cubicBezTo>
                  <a:pt x="10823" y="3345"/>
                  <a:pt x="10955" y="2647"/>
                  <a:pt x="10811" y="1974"/>
                </a:cubicBezTo>
                <a:cubicBezTo>
                  <a:pt x="10606" y="1084"/>
                  <a:pt x="9909" y="327"/>
                  <a:pt x="9019" y="86"/>
                </a:cubicBezTo>
                <a:cubicBezTo>
                  <a:pt x="8806" y="28"/>
                  <a:pt x="8587" y="0"/>
                  <a:pt x="8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715747" y="408441"/>
            <a:ext cx="1230864" cy="347147"/>
          </a:xfrm>
          <a:custGeom>
            <a:avLst/>
            <a:gdLst/>
            <a:ahLst/>
            <a:cxnLst/>
            <a:rect l="l" t="t" r="r" b="b"/>
            <a:pathLst>
              <a:path w="14094" h="3975" extrusionOk="0">
                <a:moveTo>
                  <a:pt x="11185" y="0"/>
                </a:moveTo>
                <a:cubicBezTo>
                  <a:pt x="10854" y="0"/>
                  <a:pt x="10530" y="87"/>
                  <a:pt x="10246" y="283"/>
                </a:cubicBezTo>
                <a:cubicBezTo>
                  <a:pt x="9620" y="704"/>
                  <a:pt x="9284" y="1558"/>
                  <a:pt x="8562" y="1750"/>
                </a:cubicBezTo>
                <a:cubicBezTo>
                  <a:pt x="8453" y="1781"/>
                  <a:pt x="8345" y="1794"/>
                  <a:pt x="8237" y="1794"/>
                </a:cubicBezTo>
                <a:cubicBezTo>
                  <a:pt x="7455" y="1794"/>
                  <a:pt x="6685" y="1094"/>
                  <a:pt x="5902" y="1094"/>
                </a:cubicBezTo>
                <a:cubicBezTo>
                  <a:pt x="5811" y="1094"/>
                  <a:pt x="5720" y="1104"/>
                  <a:pt x="5628" y="1125"/>
                </a:cubicBezTo>
                <a:cubicBezTo>
                  <a:pt x="4570" y="1366"/>
                  <a:pt x="4317" y="2917"/>
                  <a:pt x="3307" y="3290"/>
                </a:cubicBezTo>
                <a:cubicBezTo>
                  <a:pt x="3138" y="3353"/>
                  <a:pt x="2964" y="3377"/>
                  <a:pt x="2788" y="3377"/>
                </a:cubicBezTo>
                <a:cubicBezTo>
                  <a:pt x="2499" y="3377"/>
                  <a:pt x="2203" y="3313"/>
                  <a:pt x="1912" y="3253"/>
                </a:cubicBezTo>
                <a:cubicBezTo>
                  <a:pt x="1656" y="3207"/>
                  <a:pt x="1392" y="3158"/>
                  <a:pt x="1134" y="3158"/>
                </a:cubicBezTo>
                <a:cubicBezTo>
                  <a:pt x="921" y="3158"/>
                  <a:pt x="713" y="3192"/>
                  <a:pt x="517" y="3290"/>
                </a:cubicBezTo>
                <a:cubicBezTo>
                  <a:pt x="241" y="3410"/>
                  <a:pt x="48" y="3698"/>
                  <a:pt x="0" y="3975"/>
                </a:cubicBezTo>
                <a:lnTo>
                  <a:pt x="14094" y="3975"/>
                </a:lnTo>
                <a:cubicBezTo>
                  <a:pt x="13949" y="2953"/>
                  <a:pt x="13793" y="1895"/>
                  <a:pt x="13168" y="1065"/>
                </a:cubicBezTo>
                <a:cubicBezTo>
                  <a:pt x="12710" y="440"/>
                  <a:pt x="11929" y="0"/>
                  <a:pt x="111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907772">
            <a:off x="6758558" y="2525730"/>
            <a:ext cx="4111824" cy="2961291"/>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191892">
            <a:off x="-745128" y="-881634"/>
            <a:ext cx="2995112" cy="2157047"/>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1087850" y="1001879"/>
            <a:ext cx="6968301" cy="2641950"/>
            <a:chOff x="1087850" y="1230975"/>
            <a:chExt cx="6968301" cy="2641950"/>
          </a:xfrm>
        </p:grpSpPr>
        <p:sp>
          <p:nvSpPr>
            <p:cNvPr id="34" name="Google Shape;34;p2"/>
            <p:cNvSpPr/>
            <p:nvPr/>
          </p:nvSpPr>
          <p:spPr>
            <a:xfrm>
              <a:off x="7481088" y="3356602"/>
              <a:ext cx="50061" cy="33"/>
            </a:xfrm>
            <a:custGeom>
              <a:avLst/>
              <a:gdLst/>
              <a:ahLst/>
              <a:cxnLst/>
              <a:rect l="l" t="t" r="r" b="b"/>
              <a:pathLst>
                <a:path w="1528" h="1" fill="none" extrusionOk="0">
                  <a:moveTo>
                    <a:pt x="1528" y="0"/>
                  </a:moveTo>
                  <a:lnTo>
                    <a:pt x="1"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828150" y="1872077"/>
              <a:ext cx="50061" cy="33"/>
            </a:xfrm>
            <a:custGeom>
              <a:avLst/>
              <a:gdLst/>
              <a:ahLst/>
              <a:cxnLst/>
              <a:rect l="l" t="t" r="r" b="b"/>
              <a:pathLst>
                <a:path w="1528" h="1" fill="none" extrusionOk="0">
                  <a:moveTo>
                    <a:pt x="1527"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553540" y="1380406"/>
              <a:ext cx="48095" cy="48095"/>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949143" y="1230975"/>
              <a:ext cx="48095" cy="48489"/>
            </a:xfrm>
            <a:custGeom>
              <a:avLst/>
              <a:gdLst/>
              <a:ahLst/>
              <a:cxnLst/>
              <a:rect l="l" t="t" r="r" b="b"/>
              <a:pathLst>
                <a:path w="1468" h="1480" fill="none" extrusionOk="0">
                  <a:moveTo>
                    <a:pt x="1467" y="734"/>
                  </a:moveTo>
                  <a:cubicBezTo>
                    <a:pt x="1467" y="1142"/>
                    <a:pt x="1143" y="1479"/>
                    <a:pt x="734" y="1479"/>
                  </a:cubicBezTo>
                  <a:cubicBezTo>
                    <a:pt x="325" y="1479"/>
                    <a:pt x="0" y="1142"/>
                    <a:pt x="0" y="734"/>
                  </a:cubicBezTo>
                  <a:cubicBezTo>
                    <a:pt x="0" y="325"/>
                    <a:pt x="325" y="0"/>
                    <a:pt x="734" y="0"/>
                  </a:cubicBezTo>
                  <a:cubicBezTo>
                    <a:pt x="1143" y="0"/>
                    <a:pt x="1467" y="337"/>
                    <a:pt x="1467"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994673" y="2298079"/>
              <a:ext cx="48488" cy="48095"/>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008055" y="2606472"/>
              <a:ext cx="48095" cy="48095"/>
            </a:xfrm>
            <a:custGeom>
              <a:avLst/>
              <a:gdLst/>
              <a:ahLst/>
              <a:cxnLst/>
              <a:rect l="l" t="t" r="r" b="b"/>
              <a:pathLst>
                <a:path w="1468" h="1468" fill="none" extrusionOk="0">
                  <a:moveTo>
                    <a:pt x="1467" y="734"/>
                  </a:moveTo>
                  <a:cubicBezTo>
                    <a:pt x="1467" y="1142"/>
                    <a:pt x="1131" y="1467"/>
                    <a:pt x="734" y="1467"/>
                  </a:cubicBezTo>
                  <a:cubicBezTo>
                    <a:pt x="325" y="1467"/>
                    <a:pt x="0" y="1142"/>
                    <a:pt x="0" y="734"/>
                  </a:cubicBezTo>
                  <a:cubicBezTo>
                    <a:pt x="0" y="325"/>
                    <a:pt x="325" y="0"/>
                    <a:pt x="734" y="0"/>
                  </a:cubicBezTo>
                  <a:cubicBezTo>
                    <a:pt x="1131" y="12"/>
                    <a:pt x="1467" y="325"/>
                    <a:pt x="1467"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445801" y="2906816"/>
              <a:ext cx="271470" cy="33"/>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99969" y="2906816"/>
              <a:ext cx="120992" cy="33"/>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226296" y="1736308"/>
              <a:ext cx="271503" cy="33"/>
            </a:xfrm>
            <a:custGeom>
              <a:avLst/>
              <a:gdLst/>
              <a:ahLst/>
              <a:cxnLst/>
              <a:rect l="l" t="t" r="r" b="b"/>
              <a:pathLst>
                <a:path w="8287" h="1" fill="none" extrusionOk="0">
                  <a:moveTo>
                    <a:pt x="1" y="0"/>
                  </a:moveTo>
                  <a:lnTo>
                    <a:pt x="8286"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437956" y="3872892"/>
              <a:ext cx="121352" cy="33"/>
            </a:xfrm>
            <a:custGeom>
              <a:avLst/>
              <a:gdLst/>
              <a:ahLst/>
              <a:cxnLst/>
              <a:rect l="l" t="t" r="r" b="b"/>
              <a:pathLst>
                <a:path w="3704" h="1" fill="none" extrusionOk="0">
                  <a:moveTo>
                    <a:pt x="0" y="0"/>
                  </a:moveTo>
                  <a:lnTo>
                    <a:pt x="3704"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124509" y="1580554"/>
              <a:ext cx="184813" cy="33"/>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964560" y="1580554"/>
              <a:ext cx="99303" cy="33"/>
            </a:xfrm>
            <a:custGeom>
              <a:avLst/>
              <a:gdLst/>
              <a:ahLst/>
              <a:cxnLst/>
              <a:rect l="l" t="t" r="r" b="b"/>
              <a:pathLst>
                <a:path w="3031" h="1" fill="none" extrusionOk="0">
                  <a:moveTo>
                    <a:pt x="3031"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437952" y="1488916"/>
              <a:ext cx="198180" cy="33"/>
            </a:xfrm>
            <a:custGeom>
              <a:avLst/>
              <a:gdLst/>
              <a:ahLst/>
              <a:cxnLst/>
              <a:rect l="l" t="t" r="r" b="b"/>
              <a:pathLst>
                <a:path w="6049" h="1" fill="none" extrusionOk="0">
                  <a:moveTo>
                    <a:pt x="0" y="1"/>
                  </a:moveTo>
                  <a:lnTo>
                    <a:pt x="6049"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669179" y="1636234"/>
              <a:ext cx="48095" cy="48095"/>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19818" y="3533070"/>
              <a:ext cx="48095" cy="48489"/>
            </a:xfrm>
            <a:custGeom>
              <a:avLst/>
              <a:gdLst/>
              <a:ahLst/>
              <a:cxnLst/>
              <a:rect l="l" t="t" r="r" b="b"/>
              <a:pathLst>
                <a:path w="1468" h="1480" fill="none" extrusionOk="0">
                  <a:moveTo>
                    <a:pt x="1467" y="734"/>
                  </a:moveTo>
                  <a:cubicBezTo>
                    <a:pt x="1467" y="1142"/>
                    <a:pt x="1143" y="1479"/>
                    <a:pt x="734" y="1479"/>
                  </a:cubicBezTo>
                  <a:cubicBezTo>
                    <a:pt x="325" y="1479"/>
                    <a:pt x="0" y="1142"/>
                    <a:pt x="0" y="734"/>
                  </a:cubicBezTo>
                  <a:cubicBezTo>
                    <a:pt x="0" y="325"/>
                    <a:pt x="325" y="0"/>
                    <a:pt x="734" y="0"/>
                  </a:cubicBezTo>
                  <a:cubicBezTo>
                    <a:pt x="1143" y="0"/>
                    <a:pt x="1467" y="337"/>
                    <a:pt x="1467"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247798" y="1836382"/>
              <a:ext cx="184813" cy="33"/>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087850" y="1836382"/>
              <a:ext cx="99303" cy="33"/>
            </a:xfrm>
            <a:custGeom>
              <a:avLst/>
              <a:gdLst/>
              <a:ahLst/>
              <a:cxnLst/>
              <a:rect l="l" t="t" r="r" b="b"/>
              <a:pathLst>
                <a:path w="3031" h="1" fill="none" extrusionOk="0">
                  <a:moveTo>
                    <a:pt x="3031" y="1"/>
                  </a:moveTo>
                  <a:lnTo>
                    <a:pt x="0"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781360" y="2133958"/>
              <a:ext cx="48095" cy="48095"/>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722884" y="1872102"/>
              <a:ext cx="184813" cy="33"/>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562935" y="1872102"/>
              <a:ext cx="99303" cy="33"/>
            </a:xfrm>
            <a:custGeom>
              <a:avLst/>
              <a:gdLst/>
              <a:ahLst/>
              <a:cxnLst/>
              <a:rect l="l" t="t" r="r" b="b"/>
              <a:pathLst>
                <a:path w="3031" h="1" fill="none" extrusionOk="0">
                  <a:moveTo>
                    <a:pt x="3031" y="1"/>
                  </a:moveTo>
                  <a:lnTo>
                    <a:pt x="0"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748009" y="3617728"/>
              <a:ext cx="271470" cy="33"/>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902673" y="3151440"/>
              <a:ext cx="120992" cy="33"/>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02073" y="3693404"/>
              <a:ext cx="48489" cy="48095"/>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574801" y="3822653"/>
              <a:ext cx="271470" cy="33"/>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928969" y="3822653"/>
              <a:ext cx="120992" cy="33"/>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9">
    <p:bg>
      <p:bgPr>
        <a:solidFill>
          <a:schemeClr val="accent1"/>
        </a:solidFill>
        <a:effectLst/>
      </p:bgPr>
    </p:bg>
    <p:spTree>
      <p:nvGrpSpPr>
        <p:cNvPr id="1" name="Shape 195"/>
        <p:cNvGrpSpPr/>
        <p:nvPr/>
      </p:nvGrpSpPr>
      <p:grpSpPr>
        <a:xfrm>
          <a:off x="0" y="0"/>
          <a:ext cx="0" cy="0"/>
          <a:chOff x="0" y="0"/>
          <a:chExt cx="0" cy="0"/>
        </a:xfrm>
      </p:grpSpPr>
      <p:sp>
        <p:nvSpPr>
          <p:cNvPr id="196" name="Google Shape;196;p13"/>
          <p:cNvSpPr txBox="1">
            <a:spLocks noGrp="1"/>
          </p:cNvSpPr>
          <p:nvPr>
            <p:ph type="ctrTitle"/>
          </p:nvPr>
        </p:nvSpPr>
        <p:spPr>
          <a:xfrm>
            <a:off x="3060147" y="3116192"/>
            <a:ext cx="3077100" cy="432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5"/>
              </a:buClr>
              <a:buSzPts val="1400"/>
              <a:buNone/>
              <a:defRPr sz="3200">
                <a:solidFill>
                  <a:schemeClr val="accent5"/>
                </a:solidFill>
              </a:defRPr>
            </a:lvl1pPr>
            <a:lvl2pPr lvl="1" algn="ctr" rtl="0">
              <a:spcBef>
                <a:spcPts val="0"/>
              </a:spcBef>
              <a:spcAft>
                <a:spcPts val="0"/>
              </a:spcAft>
              <a:buClr>
                <a:schemeClr val="accent5"/>
              </a:buClr>
              <a:buSzPts val="1400"/>
              <a:buNone/>
              <a:defRPr sz="1400">
                <a:solidFill>
                  <a:schemeClr val="accent5"/>
                </a:solidFill>
              </a:defRPr>
            </a:lvl2pPr>
            <a:lvl3pPr lvl="2" algn="ctr" rtl="0">
              <a:spcBef>
                <a:spcPts val="0"/>
              </a:spcBef>
              <a:spcAft>
                <a:spcPts val="0"/>
              </a:spcAft>
              <a:buClr>
                <a:schemeClr val="accent5"/>
              </a:buClr>
              <a:buSzPts val="1400"/>
              <a:buNone/>
              <a:defRPr sz="1400">
                <a:solidFill>
                  <a:schemeClr val="accent5"/>
                </a:solidFill>
              </a:defRPr>
            </a:lvl3pPr>
            <a:lvl4pPr lvl="3" algn="ctr" rtl="0">
              <a:spcBef>
                <a:spcPts val="0"/>
              </a:spcBef>
              <a:spcAft>
                <a:spcPts val="0"/>
              </a:spcAft>
              <a:buClr>
                <a:schemeClr val="accent5"/>
              </a:buClr>
              <a:buSzPts val="1400"/>
              <a:buNone/>
              <a:defRPr sz="1400">
                <a:solidFill>
                  <a:schemeClr val="accent5"/>
                </a:solidFill>
              </a:defRPr>
            </a:lvl4pPr>
            <a:lvl5pPr lvl="4" algn="ctr" rtl="0">
              <a:spcBef>
                <a:spcPts val="0"/>
              </a:spcBef>
              <a:spcAft>
                <a:spcPts val="0"/>
              </a:spcAft>
              <a:buClr>
                <a:schemeClr val="accent5"/>
              </a:buClr>
              <a:buSzPts val="1400"/>
              <a:buNone/>
              <a:defRPr sz="1400">
                <a:solidFill>
                  <a:schemeClr val="accent5"/>
                </a:solidFill>
              </a:defRPr>
            </a:lvl5pPr>
            <a:lvl6pPr lvl="5" algn="ctr" rtl="0">
              <a:spcBef>
                <a:spcPts val="0"/>
              </a:spcBef>
              <a:spcAft>
                <a:spcPts val="0"/>
              </a:spcAft>
              <a:buClr>
                <a:schemeClr val="accent5"/>
              </a:buClr>
              <a:buSzPts val="1400"/>
              <a:buNone/>
              <a:defRPr sz="1400">
                <a:solidFill>
                  <a:schemeClr val="accent5"/>
                </a:solidFill>
              </a:defRPr>
            </a:lvl6pPr>
            <a:lvl7pPr lvl="6" algn="ctr" rtl="0">
              <a:spcBef>
                <a:spcPts val="0"/>
              </a:spcBef>
              <a:spcAft>
                <a:spcPts val="0"/>
              </a:spcAft>
              <a:buClr>
                <a:schemeClr val="accent5"/>
              </a:buClr>
              <a:buSzPts val="1400"/>
              <a:buNone/>
              <a:defRPr sz="1400">
                <a:solidFill>
                  <a:schemeClr val="accent5"/>
                </a:solidFill>
              </a:defRPr>
            </a:lvl7pPr>
            <a:lvl8pPr lvl="7" algn="ctr" rtl="0">
              <a:spcBef>
                <a:spcPts val="0"/>
              </a:spcBef>
              <a:spcAft>
                <a:spcPts val="0"/>
              </a:spcAft>
              <a:buClr>
                <a:schemeClr val="accent5"/>
              </a:buClr>
              <a:buSzPts val="1400"/>
              <a:buNone/>
              <a:defRPr sz="1400">
                <a:solidFill>
                  <a:schemeClr val="accent5"/>
                </a:solidFill>
              </a:defRPr>
            </a:lvl8pPr>
            <a:lvl9pPr lvl="8" algn="ctr" rtl="0">
              <a:spcBef>
                <a:spcPts val="0"/>
              </a:spcBef>
              <a:spcAft>
                <a:spcPts val="0"/>
              </a:spcAft>
              <a:buClr>
                <a:schemeClr val="accent5"/>
              </a:buClr>
              <a:buSzPts val="1400"/>
              <a:buNone/>
              <a:defRPr sz="1400">
                <a:solidFill>
                  <a:schemeClr val="accent5"/>
                </a:solidFill>
              </a:defRPr>
            </a:lvl9pPr>
          </a:lstStyle>
          <a:p>
            <a:endParaRPr/>
          </a:p>
        </p:txBody>
      </p:sp>
      <p:sp>
        <p:nvSpPr>
          <p:cNvPr id="197" name="Google Shape;197;p13"/>
          <p:cNvSpPr txBox="1">
            <a:spLocks noGrp="1"/>
          </p:cNvSpPr>
          <p:nvPr>
            <p:ph type="subTitle" idx="1"/>
          </p:nvPr>
        </p:nvSpPr>
        <p:spPr>
          <a:xfrm>
            <a:off x="1966850" y="1744100"/>
            <a:ext cx="5263500" cy="13545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a:solidFill>
                  <a:schemeClr val="dk1"/>
                </a:solidFill>
              </a:defRPr>
            </a:lvl1pPr>
            <a:lvl2pPr lvl="1" algn="ctr" rtl="0">
              <a:lnSpc>
                <a:spcPct val="100000"/>
              </a:lnSpc>
              <a:spcBef>
                <a:spcPts val="0"/>
              </a:spcBef>
              <a:spcAft>
                <a:spcPts val="0"/>
              </a:spcAft>
              <a:buNone/>
              <a:defRPr sz="2300">
                <a:solidFill>
                  <a:schemeClr val="dk1"/>
                </a:solidFill>
              </a:defRPr>
            </a:lvl2pPr>
            <a:lvl3pPr lvl="2" algn="ctr" rtl="0">
              <a:lnSpc>
                <a:spcPct val="100000"/>
              </a:lnSpc>
              <a:spcBef>
                <a:spcPts val="0"/>
              </a:spcBef>
              <a:spcAft>
                <a:spcPts val="0"/>
              </a:spcAft>
              <a:buNone/>
              <a:defRPr sz="2300">
                <a:solidFill>
                  <a:schemeClr val="dk1"/>
                </a:solidFill>
              </a:defRPr>
            </a:lvl3pPr>
            <a:lvl4pPr lvl="3" algn="ctr" rtl="0">
              <a:lnSpc>
                <a:spcPct val="100000"/>
              </a:lnSpc>
              <a:spcBef>
                <a:spcPts val="0"/>
              </a:spcBef>
              <a:spcAft>
                <a:spcPts val="0"/>
              </a:spcAft>
              <a:buNone/>
              <a:defRPr sz="2300">
                <a:solidFill>
                  <a:schemeClr val="dk1"/>
                </a:solidFill>
              </a:defRPr>
            </a:lvl4pPr>
            <a:lvl5pPr lvl="4" algn="ctr" rtl="0">
              <a:lnSpc>
                <a:spcPct val="100000"/>
              </a:lnSpc>
              <a:spcBef>
                <a:spcPts val="0"/>
              </a:spcBef>
              <a:spcAft>
                <a:spcPts val="0"/>
              </a:spcAft>
              <a:buNone/>
              <a:defRPr sz="2300">
                <a:solidFill>
                  <a:schemeClr val="dk1"/>
                </a:solidFill>
              </a:defRPr>
            </a:lvl5pPr>
            <a:lvl6pPr lvl="5" algn="ctr" rtl="0">
              <a:lnSpc>
                <a:spcPct val="100000"/>
              </a:lnSpc>
              <a:spcBef>
                <a:spcPts val="0"/>
              </a:spcBef>
              <a:spcAft>
                <a:spcPts val="0"/>
              </a:spcAft>
              <a:buNone/>
              <a:defRPr sz="2300">
                <a:solidFill>
                  <a:schemeClr val="dk1"/>
                </a:solidFill>
              </a:defRPr>
            </a:lvl6pPr>
            <a:lvl7pPr lvl="6" algn="ctr" rtl="0">
              <a:lnSpc>
                <a:spcPct val="100000"/>
              </a:lnSpc>
              <a:spcBef>
                <a:spcPts val="0"/>
              </a:spcBef>
              <a:spcAft>
                <a:spcPts val="0"/>
              </a:spcAft>
              <a:buNone/>
              <a:defRPr sz="2300">
                <a:solidFill>
                  <a:schemeClr val="dk1"/>
                </a:solidFill>
              </a:defRPr>
            </a:lvl7pPr>
            <a:lvl8pPr lvl="7" algn="ctr" rtl="0">
              <a:lnSpc>
                <a:spcPct val="100000"/>
              </a:lnSpc>
              <a:spcBef>
                <a:spcPts val="0"/>
              </a:spcBef>
              <a:spcAft>
                <a:spcPts val="0"/>
              </a:spcAft>
              <a:buNone/>
              <a:defRPr sz="2300">
                <a:solidFill>
                  <a:schemeClr val="dk1"/>
                </a:solidFill>
              </a:defRPr>
            </a:lvl8pPr>
            <a:lvl9pPr lvl="8" algn="ctr" rtl="0">
              <a:lnSpc>
                <a:spcPct val="100000"/>
              </a:lnSpc>
              <a:spcBef>
                <a:spcPts val="0"/>
              </a:spcBef>
              <a:spcAft>
                <a:spcPts val="0"/>
              </a:spcAft>
              <a:buNone/>
              <a:defRPr sz="2300">
                <a:solidFill>
                  <a:schemeClr val="dk1"/>
                </a:solidFill>
              </a:defRPr>
            </a:lvl9pPr>
          </a:lstStyle>
          <a:p>
            <a:endParaRPr/>
          </a:p>
        </p:txBody>
      </p:sp>
      <p:sp>
        <p:nvSpPr>
          <p:cNvPr id="198" name="Google Shape;198;p13"/>
          <p:cNvSpPr/>
          <p:nvPr/>
        </p:nvSpPr>
        <p:spPr>
          <a:xfrm rot="1134937">
            <a:off x="7294127" y="3373633"/>
            <a:ext cx="4111666" cy="2961177"/>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rot="9825607">
            <a:off x="-888949" y="-1132392"/>
            <a:ext cx="2995129" cy="2157059"/>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a:off x="7598504" y="3332235"/>
            <a:ext cx="55982" cy="37"/>
          </a:xfrm>
          <a:custGeom>
            <a:avLst/>
            <a:gdLst/>
            <a:ahLst/>
            <a:cxnLst/>
            <a:rect l="l" t="t" r="r" b="b"/>
            <a:pathLst>
              <a:path w="1528" h="1" fill="none" extrusionOk="0">
                <a:moveTo>
                  <a:pt x="1528" y="0"/>
                </a:moveTo>
                <a:lnTo>
                  <a:pt x="1"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01" name="Google Shape;201;p13"/>
          <p:cNvSpPr/>
          <p:nvPr/>
        </p:nvSpPr>
        <p:spPr>
          <a:xfrm>
            <a:off x="2395090" y="1672076"/>
            <a:ext cx="55982" cy="37"/>
          </a:xfrm>
          <a:custGeom>
            <a:avLst/>
            <a:gdLst/>
            <a:ahLst/>
            <a:cxnLst/>
            <a:rect l="l" t="t" r="r" b="b"/>
            <a:pathLst>
              <a:path w="1528" h="1" fill="none" extrusionOk="0">
                <a:moveTo>
                  <a:pt x="1527"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02" name="Google Shape;202;p13"/>
          <p:cNvSpPr/>
          <p:nvPr/>
        </p:nvSpPr>
        <p:spPr>
          <a:xfrm>
            <a:off x="3206299" y="1122235"/>
            <a:ext cx="53784" cy="53784"/>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03" name="Google Shape;203;p13"/>
          <p:cNvSpPr/>
          <p:nvPr/>
        </p:nvSpPr>
        <p:spPr>
          <a:xfrm>
            <a:off x="4767011" y="955125"/>
            <a:ext cx="53784" cy="54224"/>
          </a:xfrm>
          <a:custGeom>
            <a:avLst/>
            <a:gdLst/>
            <a:ahLst/>
            <a:cxnLst/>
            <a:rect l="l" t="t" r="r" b="b"/>
            <a:pathLst>
              <a:path w="1468" h="1480" fill="none" extrusionOk="0">
                <a:moveTo>
                  <a:pt x="1467" y="734"/>
                </a:moveTo>
                <a:cubicBezTo>
                  <a:pt x="1467" y="1142"/>
                  <a:pt x="1143" y="1479"/>
                  <a:pt x="734" y="1479"/>
                </a:cubicBezTo>
                <a:cubicBezTo>
                  <a:pt x="325" y="1479"/>
                  <a:pt x="0" y="1142"/>
                  <a:pt x="0" y="734"/>
                </a:cubicBezTo>
                <a:cubicBezTo>
                  <a:pt x="0" y="325"/>
                  <a:pt x="325" y="0"/>
                  <a:pt x="734" y="0"/>
                </a:cubicBezTo>
                <a:cubicBezTo>
                  <a:pt x="1143" y="0"/>
                  <a:pt x="1467" y="337"/>
                  <a:pt x="1467"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04" name="Google Shape;204;p13"/>
          <p:cNvSpPr/>
          <p:nvPr/>
        </p:nvSpPr>
        <p:spPr>
          <a:xfrm>
            <a:off x="1463007" y="2148478"/>
            <a:ext cx="54224" cy="53784"/>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05" name="Google Shape;205;p13"/>
          <p:cNvSpPr/>
          <p:nvPr/>
        </p:nvSpPr>
        <p:spPr>
          <a:xfrm>
            <a:off x="8187815" y="2493357"/>
            <a:ext cx="53784" cy="53784"/>
          </a:xfrm>
          <a:custGeom>
            <a:avLst/>
            <a:gdLst/>
            <a:ahLst/>
            <a:cxnLst/>
            <a:rect l="l" t="t" r="r" b="b"/>
            <a:pathLst>
              <a:path w="1468" h="1468" fill="none" extrusionOk="0">
                <a:moveTo>
                  <a:pt x="1467" y="734"/>
                </a:moveTo>
                <a:cubicBezTo>
                  <a:pt x="1467" y="1142"/>
                  <a:pt x="1131" y="1467"/>
                  <a:pt x="734" y="1467"/>
                </a:cubicBezTo>
                <a:cubicBezTo>
                  <a:pt x="325" y="1467"/>
                  <a:pt x="0" y="1142"/>
                  <a:pt x="0" y="734"/>
                </a:cubicBezTo>
                <a:cubicBezTo>
                  <a:pt x="0" y="325"/>
                  <a:pt x="325" y="0"/>
                  <a:pt x="734" y="0"/>
                </a:cubicBezTo>
                <a:cubicBezTo>
                  <a:pt x="1131" y="12"/>
                  <a:pt x="1467" y="325"/>
                  <a:pt x="1467"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06" name="Google Shape;206;p13"/>
          <p:cNvSpPr/>
          <p:nvPr/>
        </p:nvSpPr>
        <p:spPr>
          <a:xfrm>
            <a:off x="849200" y="2520231"/>
            <a:ext cx="303578" cy="37"/>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07" name="Google Shape;207;p13"/>
          <p:cNvSpPr/>
          <p:nvPr/>
        </p:nvSpPr>
        <p:spPr>
          <a:xfrm>
            <a:off x="1245268" y="2520231"/>
            <a:ext cx="135302" cy="37"/>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08" name="Google Shape;208;p13"/>
          <p:cNvSpPr/>
          <p:nvPr/>
        </p:nvSpPr>
        <p:spPr>
          <a:xfrm>
            <a:off x="5076954" y="1520244"/>
            <a:ext cx="303615" cy="37"/>
          </a:xfrm>
          <a:custGeom>
            <a:avLst/>
            <a:gdLst/>
            <a:ahLst/>
            <a:cxnLst/>
            <a:rect l="l" t="t" r="r" b="b"/>
            <a:pathLst>
              <a:path w="8287" h="1" fill="none" extrusionOk="0">
                <a:moveTo>
                  <a:pt x="1" y="0"/>
                </a:moveTo>
                <a:lnTo>
                  <a:pt x="8286"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09" name="Google Shape;209;p13"/>
          <p:cNvSpPr/>
          <p:nvPr/>
        </p:nvSpPr>
        <p:spPr>
          <a:xfrm>
            <a:off x="6431962" y="3734563"/>
            <a:ext cx="135705" cy="37"/>
          </a:xfrm>
          <a:custGeom>
            <a:avLst/>
            <a:gdLst/>
            <a:ahLst/>
            <a:cxnLst/>
            <a:rect l="l" t="t" r="r" b="b"/>
            <a:pathLst>
              <a:path w="3704" h="1" fill="none" extrusionOk="0">
                <a:moveTo>
                  <a:pt x="0" y="0"/>
                </a:moveTo>
                <a:lnTo>
                  <a:pt x="3704"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0" name="Google Shape;210;p13"/>
          <p:cNvSpPr/>
          <p:nvPr/>
        </p:nvSpPr>
        <p:spPr>
          <a:xfrm>
            <a:off x="2726510" y="1346063"/>
            <a:ext cx="206672" cy="37"/>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1" name="Google Shape;211;p13"/>
          <p:cNvSpPr/>
          <p:nvPr/>
        </p:nvSpPr>
        <p:spPr>
          <a:xfrm>
            <a:off x="2547639" y="1346063"/>
            <a:ext cx="111048" cy="37"/>
          </a:xfrm>
          <a:custGeom>
            <a:avLst/>
            <a:gdLst/>
            <a:ahLst/>
            <a:cxnLst/>
            <a:rect l="l" t="t" r="r" b="b"/>
            <a:pathLst>
              <a:path w="3031" h="1" fill="none" extrusionOk="0">
                <a:moveTo>
                  <a:pt x="3031"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2" name="Google Shape;212;p13"/>
          <p:cNvSpPr/>
          <p:nvPr/>
        </p:nvSpPr>
        <p:spPr>
          <a:xfrm>
            <a:off x="7090640" y="1243584"/>
            <a:ext cx="221620" cy="37"/>
          </a:xfrm>
          <a:custGeom>
            <a:avLst/>
            <a:gdLst/>
            <a:ahLst/>
            <a:cxnLst/>
            <a:rect l="l" t="t" r="r" b="b"/>
            <a:pathLst>
              <a:path w="6049" h="1" fill="none" extrusionOk="0">
                <a:moveTo>
                  <a:pt x="0" y="1"/>
                </a:moveTo>
                <a:lnTo>
                  <a:pt x="6049"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3" name="Google Shape;213;p13"/>
          <p:cNvSpPr/>
          <p:nvPr/>
        </p:nvSpPr>
        <p:spPr>
          <a:xfrm>
            <a:off x="1099005" y="1408331"/>
            <a:ext cx="53784" cy="53784"/>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4" name="Google Shape;214;p13"/>
          <p:cNvSpPr/>
          <p:nvPr/>
        </p:nvSpPr>
        <p:spPr>
          <a:xfrm>
            <a:off x="1826619" y="3354537"/>
            <a:ext cx="53784" cy="54224"/>
          </a:xfrm>
          <a:custGeom>
            <a:avLst/>
            <a:gdLst/>
            <a:ahLst/>
            <a:cxnLst/>
            <a:rect l="l" t="t" r="r" b="b"/>
            <a:pathLst>
              <a:path w="1468" h="1480" fill="none" extrusionOk="0">
                <a:moveTo>
                  <a:pt x="1467" y="734"/>
                </a:moveTo>
                <a:cubicBezTo>
                  <a:pt x="1467" y="1142"/>
                  <a:pt x="1143" y="1479"/>
                  <a:pt x="734" y="1479"/>
                </a:cubicBezTo>
                <a:cubicBezTo>
                  <a:pt x="325" y="1479"/>
                  <a:pt x="0" y="1142"/>
                  <a:pt x="0" y="734"/>
                </a:cubicBezTo>
                <a:cubicBezTo>
                  <a:pt x="0" y="325"/>
                  <a:pt x="325" y="0"/>
                  <a:pt x="734" y="0"/>
                </a:cubicBezTo>
                <a:cubicBezTo>
                  <a:pt x="1143" y="0"/>
                  <a:pt x="1467" y="337"/>
                  <a:pt x="1467"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5" name="Google Shape;215;p13"/>
          <p:cNvSpPr/>
          <p:nvPr/>
        </p:nvSpPr>
        <p:spPr>
          <a:xfrm>
            <a:off x="627772" y="1632158"/>
            <a:ext cx="206672" cy="37"/>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6" name="Google Shape;216;p13"/>
          <p:cNvSpPr/>
          <p:nvPr/>
        </p:nvSpPr>
        <p:spPr>
          <a:xfrm>
            <a:off x="448900" y="1632158"/>
            <a:ext cx="111048" cy="37"/>
          </a:xfrm>
          <a:custGeom>
            <a:avLst/>
            <a:gdLst/>
            <a:ahLst/>
            <a:cxnLst/>
            <a:rect l="l" t="t" r="r" b="b"/>
            <a:pathLst>
              <a:path w="3031" h="1" fill="none" extrusionOk="0">
                <a:moveTo>
                  <a:pt x="3031" y="1"/>
                </a:moveTo>
                <a:lnTo>
                  <a:pt x="0"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7" name="Google Shape;217;p13"/>
          <p:cNvSpPr/>
          <p:nvPr/>
        </p:nvSpPr>
        <p:spPr>
          <a:xfrm>
            <a:off x="7934300" y="1964940"/>
            <a:ext cx="53784" cy="53784"/>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8" name="Google Shape;218;p13"/>
          <p:cNvSpPr/>
          <p:nvPr/>
        </p:nvSpPr>
        <p:spPr>
          <a:xfrm>
            <a:off x="7409281" y="1672104"/>
            <a:ext cx="206672" cy="37"/>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9" name="Google Shape;219;p13"/>
          <p:cNvSpPr/>
          <p:nvPr/>
        </p:nvSpPr>
        <p:spPr>
          <a:xfrm>
            <a:off x="7230409" y="1672104"/>
            <a:ext cx="111048" cy="37"/>
          </a:xfrm>
          <a:custGeom>
            <a:avLst/>
            <a:gdLst/>
            <a:ahLst/>
            <a:cxnLst/>
            <a:rect l="l" t="t" r="r" b="b"/>
            <a:pathLst>
              <a:path w="3031" h="1" fill="none" extrusionOk="0">
                <a:moveTo>
                  <a:pt x="3031" y="1"/>
                </a:moveTo>
                <a:lnTo>
                  <a:pt x="0"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20" name="Google Shape;220;p13"/>
          <p:cNvSpPr/>
          <p:nvPr/>
        </p:nvSpPr>
        <p:spPr>
          <a:xfrm>
            <a:off x="6778696" y="3449211"/>
            <a:ext cx="303578" cy="37"/>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21" name="Google Shape;221;p13"/>
          <p:cNvSpPr/>
          <p:nvPr/>
        </p:nvSpPr>
        <p:spPr>
          <a:xfrm>
            <a:off x="8069965" y="3102801"/>
            <a:ext cx="135302" cy="37"/>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22" name="Google Shape;222;p13"/>
          <p:cNvSpPr/>
          <p:nvPr/>
        </p:nvSpPr>
        <p:spPr>
          <a:xfrm>
            <a:off x="2925082" y="3533840"/>
            <a:ext cx="54224" cy="53784"/>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23" name="Google Shape;223;p13"/>
          <p:cNvSpPr/>
          <p:nvPr/>
        </p:nvSpPr>
        <p:spPr>
          <a:xfrm>
            <a:off x="2111768" y="3678381"/>
            <a:ext cx="303578" cy="37"/>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24" name="Google Shape;224;p13"/>
          <p:cNvSpPr/>
          <p:nvPr/>
        </p:nvSpPr>
        <p:spPr>
          <a:xfrm>
            <a:off x="2507836" y="3678381"/>
            <a:ext cx="135302" cy="37"/>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25" name="Google Shape;225;p13"/>
          <p:cNvSpPr/>
          <p:nvPr/>
        </p:nvSpPr>
        <p:spPr>
          <a:xfrm rot="10800000" flipH="1">
            <a:off x="8588125" y="1176031"/>
            <a:ext cx="303578" cy="37"/>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26" name="Google Shape;226;p13"/>
          <p:cNvSpPr/>
          <p:nvPr/>
        </p:nvSpPr>
        <p:spPr>
          <a:xfrm rot="10800000" flipH="1">
            <a:off x="8837930" y="2234184"/>
            <a:ext cx="53784" cy="53784"/>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27" name="Google Shape;227;p13"/>
          <p:cNvSpPr/>
          <p:nvPr/>
        </p:nvSpPr>
        <p:spPr>
          <a:xfrm rot="10800000" flipH="1">
            <a:off x="8366697" y="2064104"/>
            <a:ext cx="206672" cy="37"/>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28" name="Google Shape;228;p13"/>
          <p:cNvSpPr/>
          <p:nvPr/>
        </p:nvSpPr>
        <p:spPr>
          <a:xfrm rot="10800000" flipH="1">
            <a:off x="8187825" y="2064104"/>
            <a:ext cx="111048" cy="37"/>
          </a:xfrm>
          <a:custGeom>
            <a:avLst/>
            <a:gdLst/>
            <a:ahLst/>
            <a:cxnLst/>
            <a:rect l="l" t="t" r="r" b="b"/>
            <a:pathLst>
              <a:path w="3031" h="1" fill="none" extrusionOk="0">
                <a:moveTo>
                  <a:pt x="3031" y="1"/>
                </a:moveTo>
                <a:lnTo>
                  <a:pt x="0"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long list">
  <p:cSld name="CUSTOM_8">
    <p:bg>
      <p:bgPr>
        <a:solidFill>
          <a:schemeClr val="lt1"/>
        </a:solidFill>
        <a:effectLst/>
      </p:bgPr>
    </p:bg>
    <p:spTree>
      <p:nvGrpSpPr>
        <p:cNvPr id="1" name="Shape 229"/>
        <p:cNvGrpSpPr/>
        <p:nvPr/>
      </p:nvGrpSpPr>
      <p:grpSpPr>
        <a:xfrm>
          <a:off x="0" y="0"/>
          <a:ext cx="0" cy="0"/>
          <a:chOff x="0" y="0"/>
          <a:chExt cx="0" cy="0"/>
        </a:xfrm>
      </p:grpSpPr>
      <p:sp>
        <p:nvSpPr>
          <p:cNvPr id="230" name="Google Shape;230;p14"/>
          <p:cNvSpPr txBox="1">
            <a:spLocks noGrp="1"/>
          </p:cNvSpPr>
          <p:nvPr>
            <p:ph type="ctrTitle"/>
          </p:nvPr>
        </p:nvSpPr>
        <p:spPr>
          <a:xfrm>
            <a:off x="939299" y="399031"/>
            <a:ext cx="7265400" cy="548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600"/>
              <a:buNone/>
              <a:defRPr sz="42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endParaRPr/>
          </a:p>
        </p:txBody>
      </p:sp>
      <p:sp>
        <p:nvSpPr>
          <p:cNvPr id="231" name="Google Shape;231;p14"/>
          <p:cNvSpPr txBox="1">
            <a:spLocks noGrp="1"/>
          </p:cNvSpPr>
          <p:nvPr>
            <p:ph type="body" idx="1"/>
          </p:nvPr>
        </p:nvSpPr>
        <p:spPr>
          <a:xfrm>
            <a:off x="713225" y="1192425"/>
            <a:ext cx="7717500" cy="34161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rgbClr val="434343"/>
              </a:buClr>
              <a:buSzPts val="1200"/>
              <a:buAutoNum type="arabicPeriod"/>
              <a:defRPr sz="1250" b="1">
                <a:solidFill>
                  <a:schemeClr val="lt2"/>
                </a:solidFill>
              </a:defRPr>
            </a:lvl1pPr>
            <a:lvl2pPr marL="914400" lvl="1" indent="-304800" rtl="0">
              <a:lnSpc>
                <a:spcPct val="100000"/>
              </a:lnSpc>
              <a:spcBef>
                <a:spcPts val="0"/>
              </a:spcBef>
              <a:spcAft>
                <a:spcPts val="0"/>
              </a:spcAft>
              <a:buClr>
                <a:srgbClr val="434343"/>
              </a:buClr>
              <a:buSzPts val="1200"/>
              <a:buFont typeface="Roboto Condensed Light"/>
              <a:buAutoNum type="alphaLcPeriod"/>
              <a:defRPr>
                <a:solidFill>
                  <a:schemeClr val="lt2"/>
                </a:solidFill>
              </a:defRPr>
            </a:lvl2pPr>
            <a:lvl3pPr marL="1371600" lvl="2" indent="-304800" rtl="0">
              <a:lnSpc>
                <a:spcPct val="100000"/>
              </a:lnSpc>
              <a:spcBef>
                <a:spcPts val="1600"/>
              </a:spcBef>
              <a:spcAft>
                <a:spcPts val="0"/>
              </a:spcAft>
              <a:buClr>
                <a:srgbClr val="434343"/>
              </a:buClr>
              <a:buSzPts val="1200"/>
              <a:buFont typeface="Roboto Condensed Light"/>
              <a:buAutoNum type="romanLcPeriod"/>
              <a:defRPr>
                <a:solidFill>
                  <a:schemeClr val="lt2"/>
                </a:solidFill>
              </a:defRPr>
            </a:lvl3pPr>
            <a:lvl4pPr marL="1828800" lvl="3" indent="-304800" rtl="0">
              <a:lnSpc>
                <a:spcPct val="100000"/>
              </a:lnSpc>
              <a:spcBef>
                <a:spcPts val="1600"/>
              </a:spcBef>
              <a:spcAft>
                <a:spcPts val="0"/>
              </a:spcAft>
              <a:buClr>
                <a:srgbClr val="434343"/>
              </a:buClr>
              <a:buSzPts val="1200"/>
              <a:buFont typeface="Roboto Condensed Light"/>
              <a:buAutoNum type="arabicPeriod"/>
              <a:defRPr>
                <a:solidFill>
                  <a:schemeClr val="lt2"/>
                </a:solidFill>
              </a:defRPr>
            </a:lvl4pPr>
            <a:lvl5pPr marL="2286000" lvl="4" indent="-304800" rtl="0">
              <a:lnSpc>
                <a:spcPct val="100000"/>
              </a:lnSpc>
              <a:spcBef>
                <a:spcPts val="1600"/>
              </a:spcBef>
              <a:spcAft>
                <a:spcPts val="0"/>
              </a:spcAft>
              <a:buClr>
                <a:srgbClr val="434343"/>
              </a:buClr>
              <a:buSzPts val="1200"/>
              <a:buFont typeface="Roboto Condensed Light"/>
              <a:buAutoNum type="alphaLcPeriod"/>
              <a:defRPr>
                <a:solidFill>
                  <a:schemeClr val="lt2"/>
                </a:solidFill>
              </a:defRPr>
            </a:lvl5pPr>
            <a:lvl6pPr marL="2743200" lvl="5" indent="-304800" rtl="0">
              <a:lnSpc>
                <a:spcPct val="100000"/>
              </a:lnSpc>
              <a:spcBef>
                <a:spcPts val="1600"/>
              </a:spcBef>
              <a:spcAft>
                <a:spcPts val="0"/>
              </a:spcAft>
              <a:buClr>
                <a:srgbClr val="434343"/>
              </a:buClr>
              <a:buSzPts val="1200"/>
              <a:buFont typeface="Roboto Condensed Light"/>
              <a:buAutoNum type="romanLcPeriod"/>
              <a:defRPr>
                <a:solidFill>
                  <a:schemeClr val="lt2"/>
                </a:solidFill>
              </a:defRPr>
            </a:lvl6pPr>
            <a:lvl7pPr marL="3200400" lvl="6" indent="-304800" rtl="0">
              <a:lnSpc>
                <a:spcPct val="100000"/>
              </a:lnSpc>
              <a:spcBef>
                <a:spcPts val="1600"/>
              </a:spcBef>
              <a:spcAft>
                <a:spcPts val="0"/>
              </a:spcAft>
              <a:buClr>
                <a:srgbClr val="434343"/>
              </a:buClr>
              <a:buSzPts val="1200"/>
              <a:buFont typeface="Roboto Condensed Light"/>
              <a:buAutoNum type="arabicPeriod"/>
              <a:defRPr>
                <a:solidFill>
                  <a:schemeClr val="lt2"/>
                </a:solidFill>
              </a:defRPr>
            </a:lvl7pPr>
            <a:lvl8pPr marL="3657600" lvl="7" indent="-304800" rtl="0">
              <a:lnSpc>
                <a:spcPct val="100000"/>
              </a:lnSpc>
              <a:spcBef>
                <a:spcPts val="1600"/>
              </a:spcBef>
              <a:spcAft>
                <a:spcPts val="0"/>
              </a:spcAft>
              <a:buClr>
                <a:srgbClr val="434343"/>
              </a:buClr>
              <a:buSzPts val="1200"/>
              <a:buFont typeface="Roboto Condensed Light"/>
              <a:buAutoNum type="alphaLcPeriod"/>
              <a:defRPr>
                <a:solidFill>
                  <a:schemeClr val="lt2"/>
                </a:solidFill>
              </a:defRPr>
            </a:lvl8pPr>
            <a:lvl9pPr marL="4114800" lvl="8" indent="-304800" rtl="0">
              <a:lnSpc>
                <a:spcPct val="100000"/>
              </a:lnSpc>
              <a:spcBef>
                <a:spcPts val="1600"/>
              </a:spcBef>
              <a:spcAft>
                <a:spcPts val="1600"/>
              </a:spcAft>
              <a:buClr>
                <a:srgbClr val="434343"/>
              </a:buClr>
              <a:buSzPts val="1200"/>
              <a:buFont typeface="Roboto Condensed Light"/>
              <a:buAutoNum type="romanLcPeriod"/>
              <a:defRPr>
                <a:solidFill>
                  <a:schemeClr val="lt2"/>
                </a:solidFill>
              </a:defRPr>
            </a:lvl9pPr>
          </a:lstStyle>
          <a:p>
            <a:endParaRPr/>
          </a:p>
        </p:txBody>
      </p:sp>
      <p:sp>
        <p:nvSpPr>
          <p:cNvPr id="232" name="Google Shape;232;p14"/>
          <p:cNvSpPr/>
          <p:nvPr/>
        </p:nvSpPr>
        <p:spPr>
          <a:xfrm rot="-5400000">
            <a:off x="6716834" y="-821275"/>
            <a:ext cx="4111663" cy="2961175"/>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rot="3957979">
            <a:off x="-973570" y="3775701"/>
            <a:ext cx="2995101" cy="2157039"/>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14"/>
          <p:cNvGrpSpPr/>
          <p:nvPr/>
        </p:nvGrpSpPr>
        <p:grpSpPr>
          <a:xfrm>
            <a:off x="2856839" y="295538"/>
            <a:ext cx="3192700" cy="777050"/>
            <a:chOff x="2856839" y="295538"/>
            <a:chExt cx="3192700" cy="777050"/>
          </a:xfrm>
        </p:grpSpPr>
        <p:sp>
          <p:nvSpPr>
            <p:cNvPr id="235" name="Google Shape;235;p14"/>
            <p:cNvSpPr/>
            <p:nvPr/>
          </p:nvSpPr>
          <p:spPr>
            <a:xfrm>
              <a:off x="3861114" y="103588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3135814" y="105422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3406064" y="1054225"/>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3306264" y="295538"/>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2978889" y="448263"/>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2856839" y="448263"/>
              <a:ext cx="75775" cy="25"/>
            </a:xfrm>
            <a:custGeom>
              <a:avLst/>
              <a:gdLst/>
              <a:ahLst/>
              <a:cxnLst/>
              <a:rect l="l" t="t" r="r" b="b"/>
              <a:pathLst>
                <a:path w="3031" h="1" fill="none" extrusionOk="0">
                  <a:moveTo>
                    <a:pt x="3031"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5662614" y="313888"/>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5932864" y="313888"/>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5342839" y="103588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5908514" y="949838"/>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4399214" y="31387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eadline">
  <p:cSld name="SECTION_TITLE_AND_DESCRIPTION_1">
    <p:bg>
      <p:bgPr>
        <a:solidFill>
          <a:schemeClr val="accent1"/>
        </a:solidFill>
        <a:effectLst/>
      </p:bgPr>
    </p:bg>
    <p:spTree>
      <p:nvGrpSpPr>
        <p:cNvPr id="1" name="Shape 314"/>
        <p:cNvGrpSpPr/>
        <p:nvPr/>
      </p:nvGrpSpPr>
      <p:grpSpPr>
        <a:xfrm>
          <a:off x="0" y="0"/>
          <a:ext cx="0" cy="0"/>
          <a:chOff x="0" y="0"/>
          <a:chExt cx="0" cy="0"/>
        </a:xfrm>
      </p:grpSpPr>
      <p:sp>
        <p:nvSpPr>
          <p:cNvPr id="315" name="Google Shape;315;p19"/>
          <p:cNvSpPr txBox="1">
            <a:spLocks noGrp="1"/>
          </p:cNvSpPr>
          <p:nvPr>
            <p:ph type="ctrTitle"/>
          </p:nvPr>
        </p:nvSpPr>
        <p:spPr>
          <a:xfrm flipH="1">
            <a:off x="2447400" y="2305050"/>
            <a:ext cx="4249200" cy="1754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4800">
                <a:solidFill>
                  <a:schemeClr val="dk1"/>
                </a:solidFill>
              </a:defRPr>
            </a:lvl1pPr>
            <a:lvl2pPr lvl="1" algn="ctr" rtl="0">
              <a:spcBef>
                <a:spcPts val="0"/>
              </a:spcBef>
              <a:spcAft>
                <a:spcPts val="0"/>
              </a:spcAft>
              <a:buSzPts val="6000"/>
              <a:buFont typeface="Bahiana"/>
              <a:buNone/>
              <a:defRPr sz="6000">
                <a:latin typeface="Bahiana"/>
                <a:ea typeface="Bahiana"/>
                <a:cs typeface="Bahiana"/>
                <a:sym typeface="Bahiana"/>
              </a:defRPr>
            </a:lvl2pPr>
            <a:lvl3pPr lvl="2" algn="ctr" rtl="0">
              <a:spcBef>
                <a:spcPts val="0"/>
              </a:spcBef>
              <a:spcAft>
                <a:spcPts val="0"/>
              </a:spcAft>
              <a:buSzPts val="6000"/>
              <a:buFont typeface="Bahiana"/>
              <a:buNone/>
              <a:defRPr sz="6000">
                <a:latin typeface="Bahiana"/>
                <a:ea typeface="Bahiana"/>
                <a:cs typeface="Bahiana"/>
                <a:sym typeface="Bahiana"/>
              </a:defRPr>
            </a:lvl3pPr>
            <a:lvl4pPr lvl="3" algn="ctr" rtl="0">
              <a:spcBef>
                <a:spcPts val="0"/>
              </a:spcBef>
              <a:spcAft>
                <a:spcPts val="0"/>
              </a:spcAft>
              <a:buSzPts val="6000"/>
              <a:buFont typeface="Bahiana"/>
              <a:buNone/>
              <a:defRPr sz="6000">
                <a:latin typeface="Bahiana"/>
                <a:ea typeface="Bahiana"/>
                <a:cs typeface="Bahiana"/>
                <a:sym typeface="Bahiana"/>
              </a:defRPr>
            </a:lvl4pPr>
            <a:lvl5pPr lvl="4" algn="ctr" rtl="0">
              <a:spcBef>
                <a:spcPts val="0"/>
              </a:spcBef>
              <a:spcAft>
                <a:spcPts val="0"/>
              </a:spcAft>
              <a:buSzPts val="6000"/>
              <a:buFont typeface="Bahiana"/>
              <a:buNone/>
              <a:defRPr sz="6000">
                <a:latin typeface="Bahiana"/>
                <a:ea typeface="Bahiana"/>
                <a:cs typeface="Bahiana"/>
                <a:sym typeface="Bahiana"/>
              </a:defRPr>
            </a:lvl5pPr>
            <a:lvl6pPr lvl="5" algn="ctr" rtl="0">
              <a:spcBef>
                <a:spcPts val="0"/>
              </a:spcBef>
              <a:spcAft>
                <a:spcPts val="0"/>
              </a:spcAft>
              <a:buSzPts val="6000"/>
              <a:buFont typeface="Bahiana"/>
              <a:buNone/>
              <a:defRPr sz="6000">
                <a:latin typeface="Bahiana"/>
                <a:ea typeface="Bahiana"/>
                <a:cs typeface="Bahiana"/>
                <a:sym typeface="Bahiana"/>
              </a:defRPr>
            </a:lvl6pPr>
            <a:lvl7pPr lvl="6" algn="ctr" rtl="0">
              <a:spcBef>
                <a:spcPts val="0"/>
              </a:spcBef>
              <a:spcAft>
                <a:spcPts val="0"/>
              </a:spcAft>
              <a:buSzPts val="6000"/>
              <a:buFont typeface="Bahiana"/>
              <a:buNone/>
              <a:defRPr sz="6000">
                <a:latin typeface="Bahiana"/>
                <a:ea typeface="Bahiana"/>
                <a:cs typeface="Bahiana"/>
                <a:sym typeface="Bahiana"/>
              </a:defRPr>
            </a:lvl7pPr>
            <a:lvl8pPr lvl="7" algn="ctr" rtl="0">
              <a:spcBef>
                <a:spcPts val="0"/>
              </a:spcBef>
              <a:spcAft>
                <a:spcPts val="0"/>
              </a:spcAft>
              <a:buSzPts val="6000"/>
              <a:buFont typeface="Bahiana"/>
              <a:buNone/>
              <a:defRPr sz="6000">
                <a:latin typeface="Bahiana"/>
                <a:ea typeface="Bahiana"/>
                <a:cs typeface="Bahiana"/>
                <a:sym typeface="Bahiana"/>
              </a:defRPr>
            </a:lvl8pPr>
            <a:lvl9pPr lvl="8" algn="ctr"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316" name="Google Shape;316;p19"/>
          <p:cNvSpPr txBox="1">
            <a:spLocks noGrp="1"/>
          </p:cNvSpPr>
          <p:nvPr>
            <p:ph type="subTitle" idx="1"/>
          </p:nvPr>
        </p:nvSpPr>
        <p:spPr>
          <a:xfrm flipH="1">
            <a:off x="1839450" y="4091575"/>
            <a:ext cx="5465100" cy="46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defRPr>
            </a:lvl1pPr>
            <a:lvl2pPr lvl="1" algn="ctr" rtl="0">
              <a:lnSpc>
                <a:spcPct val="100000"/>
              </a:lnSpc>
              <a:spcBef>
                <a:spcPts val="1600"/>
              </a:spcBef>
              <a:spcAft>
                <a:spcPts val="0"/>
              </a:spcAft>
              <a:buNone/>
              <a:defRPr sz="1800">
                <a:solidFill>
                  <a:schemeClr val="dk1"/>
                </a:solidFill>
              </a:defRPr>
            </a:lvl2pPr>
            <a:lvl3pPr lvl="2" algn="ctr" rtl="0">
              <a:lnSpc>
                <a:spcPct val="100000"/>
              </a:lnSpc>
              <a:spcBef>
                <a:spcPts val="1600"/>
              </a:spcBef>
              <a:spcAft>
                <a:spcPts val="0"/>
              </a:spcAft>
              <a:buNone/>
              <a:defRPr sz="1800">
                <a:solidFill>
                  <a:schemeClr val="dk1"/>
                </a:solidFill>
              </a:defRPr>
            </a:lvl3pPr>
            <a:lvl4pPr lvl="3" algn="ctr" rtl="0">
              <a:lnSpc>
                <a:spcPct val="100000"/>
              </a:lnSpc>
              <a:spcBef>
                <a:spcPts val="1600"/>
              </a:spcBef>
              <a:spcAft>
                <a:spcPts val="0"/>
              </a:spcAft>
              <a:buNone/>
              <a:defRPr sz="1800">
                <a:solidFill>
                  <a:schemeClr val="dk1"/>
                </a:solidFill>
              </a:defRPr>
            </a:lvl4pPr>
            <a:lvl5pPr lvl="4" algn="ctr" rtl="0">
              <a:lnSpc>
                <a:spcPct val="100000"/>
              </a:lnSpc>
              <a:spcBef>
                <a:spcPts val="1600"/>
              </a:spcBef>
              <a:spcAft>
                <a:spcPts val="0"/>
              </a:spcAft>
              <a:buNone/>
              <a:defRPr sz="1800">
                <a:solidFill>
                  <a:schemeClr val="dk1"/>
                </a:solidFill>
              </a:defRPr>
            </a:lvl5pPr>
            <a:lvl6pPr lvl="5" algn="ctr" rtl="0">
              <a:lnSpc>
                <a:spcPct val="100000"/>
              </a:lnSpc>
              <a:spcBef>
                <a:spcPts val="1600"/>
              </a:spcBef>
              <a:spcAft>
                <a:spcPts val="0"/>
              </a:spcAft>
              <a:buNone/>
              <a:defRPr sz="1800">
                <a:solidFill>
                  <a:schemeClr val="dk1"/>
                </a:solidFill>
              </a:defRPr>
            </a:lvl6pPr>
            <a:lvl7pPr lvl="6" algn="ctr" rtl="0">
              <a:lnSpc>
                <a:spcPct val="100000"/>
              </a:lnSpc>
              <a:spcBef>
                <a:spcPts val="1600"/>
              </a:spcBef>
              <a:spcAft>
                <a:spcPts val="0"/>
              </a:spcAft>
              <a:buNone/>
              <a:defRPr sz="1800">
                <a:solidFill>
                  <a:schemeClr val="dk1"/>
                </a:solidFill>
              </a:defRPr>
            </a:lvl7pPr>
            <a:lvl8pPr lvl="7" algn="ctr" rtl="0">
              <a:lnSpc>
                <a:spcPct val="100000"/>
              </a:lnSpc>
              <a:spcBef>
                <a:spcPts val="1600"/>
              </a:spcBef>
              <a:spcAft>
                <a:spcPts val="0"/>
              </a:spcAft>
              <a:buNone/>
              <a:defRPr sz="1800">
                <a:solidFill>
                  <a:schemeClr val="dk1"/>
                </a:solidFill>
              </a:defRPr>
            </a:lvl8pPr>
            <a:lvl9pPr lvl="8" algn="ctr" rtl="0">
              <a:lnSpc>
                <a:spcPct val="100000"/>
              </a:lnSpc>
              <a:spcBef>
                <a:spcPts val="1600"/>
              </a:spcBef>
              <a:spcAft>
                <a:spcPts val="1600"/>
              </a:spcAft>
              <a:buNone/>
              <a:defRPr sz="1800">
                <a:solidFill>
                  <a:schemeClr val="dk1"/>
                </a:solidFill>
              </a:defRPr>
            </a:lvl9pPr>
          </a:lstStyle>
          <a:p>
            <a:endParaRPr/>
          </a:p>
        </p:txBody>
      </p:sp>
      <p:sp>
        <p:nvSpPr>
          <p:cNvPr id="317" name="Google Shape;317;p19"/>
          <p:cNvSpPr txBox="1">
            <a:spLocks noGrp="1"/>
          </p:cNvSpPr>
          <p:nvPr>
            <p:ph type="title" idx="2" hasCustomPrompt="1"/>
          </p:nvPr>
        </p:nvSpPr>
        <p:spPr>
          <a:xfrm flipH="1">
            <a:off x="3561300" y="807733"/>
            <a:ext cx="2021400" cy="1040100"/>
          </a:xfrm>
          <a:prstGeom prst="rect">
            <a:avLst/>
          </a:prstGeom>
          <a:noFill/>
        </p:spPr>
        <p:txBody>
          <a:bodyPr spcFirstLastPara="1" wrap="square" lIns="91425" tIns="91425" rIns="91425" bIns="91425" anchor="b" anchorCtr="0">
            <a:noAutofit/>
          </a:bodyPr>
          <a:lstStyle>
            <a:lvl1pPr marR="27432" lvl="0" algn="ctr" rtl="0">
              <a:spcBef>
                <a:spcPts val="0"/>
              </a:spcBef>
              <a:spcAft>
                <a:spcPts val="0"/>
              </a:spcAft>
              <a:buClr>
                <a:schemeClr val="lt1"/>
              </a:buClr>
              <a:buSzPts val="3600"/>
              <a:buNone/>
              <a:defRPr sz="7000">
                <a:solidFill>
                  <a:schemeClr val="dk1"/>
                </a:solidFill>
              </a:defRPr>
            </a:lvl1pPr>
            <a:lvl2pPr lvl="1"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59"/>
        <p:cNvGrpSpPr/>
        <p:nvPr/>
      </p:nvGrpSpPr>
      <p:grpSpPr>
        <a:xfrm>
          <a:off x="0" y="0"/>
          <a:ext cx="0" cy="0"/>
          <a:chOff x="0" y="0"/>
          <a:chExt cx="0" cy="0"/>
        </a:xfrm>
      </p:grpSpPr>
      <p:sp>
        <p:nvSpPr>
          <p:cNvPr id="60" name="Google Shape;60;p3"/>
          <p:cNvSpPr txBox="1">
            <a:spLocks noGrp="1"/>
          </p:cNvSpPr>
          <p:nvPr>
            <p:ph type="ctrTitle"/>
          </p:nvPr>
        </p:nvSpPr>
        <p:spPr>
          <a:xfrm flipH="1">
            <a:off x="1621030" y="3094707"/>
            <a:ext cx="5901900" cy="539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5500">
                <a:solidFill>
                  <a:schemeClr val="dk2"/>
                </a:solidFill>
              </a:defRPr>
            </a:lvl1pPr>
            <a:lvl2pPr lvl="1" algn="ctr" rtl="0">
              <a:spcBef>
                <a:spcPts val="0"/>
              </a:spcBef>
              <a:spcAft>
                <a:spcPts val="0"/>
              </a:spcAft>
              <a:buSzPts val="6000"/>
              <a:buFont typeface="Bahiana"/>
              <a:buNone/>
              <a:defRPr sz="6000">
                <a:latin typeface="Bahiana"/>
                <a:ea typeface="Bahiana"/>
                <a:cs typeface="Bahiana"/>
                <a:sym typeface="Bahiana"/>
              </a:defRPr>
            </a:lvl2pPr>
            <a:lvl3pPr lvl="2" algn="ctr" rtl="0">
              <a:spcBef>
                <a:spcPts val="0"/>
              </a:spcBef>
              <a:spcAft>
                <a:spcPts val="0"/>
              </a:spcAft>
              <a:buSzPts val="6000"/>
              <a:buFont typeface="Bahiana"/>
              <a:buNone/>
              <a:defRPr sz="6000">
                <a:latin typeface="Bahiana"/>
                <a:ea typeface="Bahiana"/>
                <a:cs typeface="Bahiana"/>
                <a:sym typeface="Bahiana"/>
              </a:defRPr>
            </a:lvl3pPr>
            <a:lvl4pPr lvl="3" algn="ctr" rtl="0">
              <a:spcBef>
                <a:spcPts val="0"/>
              </a:spcBef>
              <a:spcAft>
                <a:spcPts val="0"/>
              </a:spcAft>
              <a:buSzPts val="6000"/>
              <a:buFont typeface="Bahiana"/>
              <a:buNone/>
              <a:defRPr sz="6000">
                <a:latin typeface="Bahiana"/>
                <a:ea typeface="Bahiana"/>
                <a:cs typeface="Bahiana"/>
                <a:sym typeface="Bahiana"/>
              </a:defRPr>
            </a:lvl4pPr>
            <a:lvl5pPr lvl="4" algn="ctr" rtl="0">
              <a:spcBef>
                <a:spcPts val="0"/>
              </a:spcBef>
              <a:spcAft>
                <a:spcPts val="0"/>
              </a:spcAft>
              <a:buSzPts val="6000"/>
              <a:buFont typeface="Bahiana"/>
              <a:buNone/>
              <a:defRPr sz="6000">
                <a:latin typeface="Bahiana"/>
                <a:ea typeface="Bahiana"/>
                <a:cs typeface="Bahiana"/>
                <a:sym typeface="Bahiana"/>
              </a:defRPr>
            </a:lvl5pPr>
            <a:lvl6pPr lvl="5" algn="ctr" rtl="0">
              <a:spcBef>
                <a:spcPts val="0"/>
              </a:spcBef>
              <a:spcAft>
                <a:spcPts val="0"/>
              </a:spcAft>
              <a:buSzPts val="6000"/>
              <a:buFont typeface="Bahiana"/>
              <a:buNone/>
              <a:defRPr sz="6000">
                <a:latin typeface="Bahiana"/>
                <a:ea typeface="Bahiana"/>
                <a:cs typeface="Bahiana"/>
                <a:sym typeface="Bahiana"/>
              </a:defRPr>
            </a:lvl6pPr>
            <a:lvl7pPr lvl="6" algn="ctr" rtl="0">
              <a:spcBef>
                <a:spcPts val="0"/>
              </a:spcBef>
              <a:spcAft>
                <a:spcPts val="0"/>
              </a:spcAft>
              <a:buSzPts val="6000"/>
              <a:buFont typeface="Bahiana"/>
              <a:buNone/>
              <a:defRPr sz="6000">
                <a:latin typeface="Bahiana"/>
                <a:ea typeface="Bahiana"/>
                <a:cs typeface="Bahiana"/>
                <a:sym typeface="Bahiana"/>
              </a:defRPr>
            </a:lvl7pPr>
            <a:lvl8pPr lvl="7" algn="ctr" rtl="0">
              <a:spcBef>
                <a:spcPts val="0"/>
              </a:spcBef>
              <a:spcAft>
                <a:spcPts val="0"/>
              </a:spcAft>
              <a:buSzPts val="6000"/>
              <a:buFont typeface="Bahiana"/>
              <a:buNone/>
              <a:defRPr sz="6000">
                <a:latin typeface="Bahiana"/>
                <a:ea typeface="Bahiana"/>
                <a:cs typeface="Bahiana"/>
                <a:sym typeface="Bahiana"/>
              </a:defRPr>
            </a:lvl8pPr>
            <a:lvl9pPr lvl="8" algn="ctr"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61" name="Google Shape;61;p3"/>
          <p:cNvSpPr txBox="1">
            <a:spLocks noGrp="1"/>
          </p:cNvSpPr>
          <p:nvPr>
            <p:ph type="title" idx="2" hasCustomPrompt="1"/>
          </p:nvPr>
        </p:nvSpPr>
        <p:spPr>
          <a:xfrm flipH="1">
            <a:off x="4080850" y="1428563"/>
            <a:ext cx="982200" cy="1040100"/>
          </a:xfrm>
          <a:prstGeom prst="rect">
            <a:avLst/>
          </a:prstGeom>
          <a:noFill/>
        </p:spPr>
        <p:txBody>
          <a:bodyPr spcFirstLastPara="1" wrap="square" lIns="91425" tIns="91425" rIns="91425" bIns="91425" anchor="b" anchorCtr="0">
            <a:noAutofit/>
          </a:bodyPr>
          <a:lstStyle>
            <a:lvl1pPr marR="27432" lvl="0" algn="ctr" rtl="0">
              <a:spcBef>
                <a:spcPts val="0"/>
              </a:spcBef>
              <a:spcAft>
                <a:spcPts val="0"/>
              </a:spcAft>
              <a:buClr>
                <a:schemeClr val="lt1"/>
              </a:buClr>
              <a:buSzPts val="3600"/>
              <a:buNone/>
              <a:defRPr sz="7700">
                <a:solidFill>
                  <a:schemeClr val="accent4"/>
                </a:solidFill>
              </a:defRPr>
            </a:lvl1pPr>
            <a:lvl2pPr lvl="1"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62" name="Google Shape;62;p3"/>
          <p:cNvSpPr/>
          <p:nvPr/>
        </p:nvSpPr>
        <p:spPr>
          <a:xfrm rot="5400000">
            <a:off x="2953038" y="317700"/>
            <a:ext cx="3237900" cy="12702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 name="Google Shape;63;p3"/>
          <p:cNvCxnSpPr/>
          <p:nvPr/>
        </p:nvCxnSpPr>
        <p:spPr>
          <a:xfrm>
            <a:off x="295650" y="4836275"/>
            <a:ext cx="8552700" cy="0"/>
          </a:xfrm>
          <a:prstGeom prst="straightConnector1">
            <a:avLst/>
          </a:prstGeom>
          <a:noFill/>
          <a:ln w="19050" cap="flat" cmpd="sng">
            <a:solidFill>
              <a:schemeClr val="accent4"/>
            </a:solidFill>
            <a:prstDash val="dot"/>
            <a:round/>
            <a:headEnd type="none" w="med" len="med"/>
            <a:tailEnd type="none" w="med" len="med"/>
          </a:ln>
        </p:spPr>
      </p:cxnSp>
      <p:sp>
        <p:nvSpPr>
          <p:cNvPr id="64" name="Google Shape;64;p3"/>
          <p:cNvSpPr/>
          <p:nvPr/>
        </p:nvSpPr>
        <p:spPr>
          <a:xfrm>
            <a:off x="6501300" y="3810225"/>
            <a:ext cx="673425" cy="1026050"/>
          </a:xfrm>
          <a:custGeom>
            <a:avLst/>
            <a:gdLst/>
            <a:ahLst/>
            <a:cxnLst/>
            <a:rect l="l" t="t" r="r" b="b"/>
            <a:pathLst>
              <a:path w="26937" h="41042" fill="none" extrusionOk="0">
                <a:moveTo>
                  <a:pt x="11472" y="41042"/>
                </a:moveTo>
                <a:cubicBezTo>
                  <a:pt x="11472" y="41042"/>
                  <a:pt x="0" y="16439"/>
                  <a:pt x="4642" y="7179"/>
                </a:cubicBezTo>
                <a:cubicBezTo>
                  <a:pt x="8249" y="1"/>
                  <a:pt x="16138" y="1516"/>
                  <a:pt x="19625" y="6242"/>
                </a:cubicBezTo>
                <a:cubicBezTo>
                  <a:pt x="26936" y="16162"/>
                  <a:pt x="24760" y="41042"/>
                  <a:pt x="24760" y="41042"/>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50800" y="3871250"/>
            <a:ext cx="211075" cy="963225"/>
          </a:xfrm>
          <a:custGeom>
            <a:avLst/>
            <a:gdLst/>
            <a:ahLst/>
            <a:cxnLst/>
            <a:rect l="l" t="t" r="r" b="b"/>
            <a:pathLst>
              <a:path w="8443" h="38529" fill="none" extrusionOk="0">
                <a:moveTo>
                  <a:pt x="1" y="1"/>
                </a:moveTo>
                <a:cubicBezTo>
                  <a:pt x="1" y="1"/>
                  <a:pt x="5641" y="8586"/>
                  <a:pt x="8443" y="38529"/>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953125" y="3298275"/>
            <a:ext cx="1012525" cy="1538000"/>
          </a:xfrm>
          <a:custGeom>
            <a:avLst/>
            <a:gdLst/>
            <a:ahLst/>
            <a:cxnLst/>
            <a:rect l="l" t="t" r="r" b="b"/>
            <a:pathLst>
              <a:path w="40501" h="61520" fill="none" extrusionOk="0">
                <a:moveTo>
                  <a:pt x="23353" y="61520"/>
                </a:moveTo>
                <a:cubicBezTo>
                  <a:pt x="23353" y="61520"/>
                  <a:pt x="40501" y="24651"/>
                  <a:pt x="32793" y="10774"/>
                </a:cubicBezTo>
                <a:cubicBezTo>
                  <a:pt x="26804" y="0"/>
                  <a:pt x="15056" y="2285"/>
                  <a:pt x="10186" y="9380"/>
                </a:cubicBezTo>
                <a:cubicBezTo>
                  <a:pt x="1" y="24242"/>
                  <a:pt x="5256" y="61520"/>
                  <a:pt x="5256" y="61520"/>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7268500" y="3390250"/>
            <a:ext cx="294325" cy="1443025"/>
          </a:xfrm>
          <a:custGeom>
            <a:avLst/>
            <a:gdLst/>
            <a:ahLst/>
            <a:cxnLst/>
            <a:rect l="l" t="t" r="r" b="b"/>
            <a:pathLst>
              <a:path w="11773" h="57721" fill="none" extrusionOk="0">
                <a:moveTo>
                  <a:pt x="11772" y="1"/>
                </a:moveTo>
                <a:cubicBezTo>
                  <a:pt x="11772" y="1"/>
                  <a:pt x="1840" y="12867"/>
                  <a:pt x="0" y="57721"/>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464500" y="3714325"/>
            <a:ext cx="748875" cy="1121950"/>
          </a:xfrm>
          <a:custGeom>
            <a:avLst/>
            <a:gdLst/>
            <a:ahLst/>
            <a:cxnLst/>
            <a:rect l="l" t="t" r="r" b="b"/>
            <a:pathLst>
              <a:path w="29955" h="44878" fill="none" extrusionOk="0">
                <a:moveTo>
                  <a:pt x="13180" y="44878"/>
                </a:moveTo>
                <a:cubicBezTo>
                  <a:pt x="13180" y="44878"/>
                  <a:pt x="29955" y="17978"/>
                  <a:pt x="25938" y="7865"/>
                </a:cubicBezTo>
                <a:cubicBezTo>
                  <a:pt x="22812" y="1"/>
                  <a:pt x="13973" y="1660"/>
                  <a:pt x="9620" y="6843"/>
                </a:cubicBezTo>
                <a:cubicBezTo>
                  <a:pt x="457" y="17689"/>
                  <a:pt x="0" y="44878"/>
                  <a:pt x="0" y="44878"/>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598575" y="3792800"/>
            <a:ext cx="409475" cy="1041675"/>
          </a:xfrm>
          <a:custGeom>
            <a:avLst/>
            <a:gdLst/>
            <a:ahLst/>
            <a:cxnLst/>
            <a:rect l="l" t="t" r="r" b="b"/>
            <a:pathLst>
              <a:path w="16379" h="41667" fill="none" extrusionOk="0">
                <a:moveTo>
                  <a:pt x="16378" y="0"/>
                </a:moveTo>
                <a:cubicBezTo>
                  <a:pt x="16378" y="0"/>
                  <a:pt x="4931" y="13961"/>
                  <a:pt x="0" y="41667"/>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778950" y="4158950"/>
            <a:ext cx="620525" cy="677325"/>
          </a:xfrm>
          <a:custGeom>
            <a:avLst/>
            <a:gdLst/>
            <a:ahLst/>
            <a:cxnLst/>
            <a:rect l="l" t="t" r="r" b="b"/>
            <a:pathLst>
              <a:path w="24821" h="27093" fill="none" extrusionOk="0">
                <a:moveTo>
                  <a:pt x="10931" y="27093"/>
                </a:moveTo>
                <a:cubicBezTo>
                  <a:pt x="10931" y="27093"/>
                  <a:pt x="24820" y="10847"/>
                  <a:pt x="21489" y="4750"/>
                </a:cubicBezTo>
                <a:cubicBezTo>
                  <a:pt x="18904" y="1"/>
                  <a:pt x="12230" y="121"/>
                  <a:pt x="7961" y="4125"/>
                </a:cubicBezTo>
                <a:cubicBezTo>
                  <a:pt x="1924" y="9813"/>
                  <a:pt x="0" y="27093"/>
                  <a:pt x="0" y="27093"/>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7890175" y="4206150"/>
            <a:ext cx="338825" cy="629225"/>
          </a:xfrm>
          <a:custGeom>
            <a:avLst/>
            <a:gdLst/>
            <a:ahLst/>
            <a:cxnLst/>
            <a:rect l="l" t="t" r="r" b="b"/>
            <a:pathLst>
              <a:path w="13553" h="25169" fill="none" extrusionOk="0">
                <a:moveTo>
                  <a:pt x="13553" y="0"/>
                </a:moveTo>
                <a:cubicBezTo>
                  <a:pt x="13553" y="0"/>
                  <a:pt x="4077" y="8430"/>
                  <a:pt x="1" y="25169"/>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flipH="1">
            <a:off x="2116750" y="3810225"/>
            <a:ext cx="673425" cy="1026050"/>
          </a:xfrm>
          <a:custGeom>
            <a:avLst/>
            <a:gdLst/>
            <a:ahLst/>
            <a:cxnLst/>
            <a:rect l="l" t="t" r="r" b="b"/>
            <a:pathLst>
              <a:path w="26937" h="41042" fill="none" extrusionOk="0">
                <a:moveTo>
                  <a:pt x="11472" y="41042"/>
                </a:moveTo>
                <a:cubicBezTo>
                  <a:pt x="11472" y="41042"/>
                  <a:pt x="0" y="16439"/>
                  <a:pt x="4642" y="7179"/>
                </a:cubicBezTo>
                <a:cubicBezTo>
                  <a:pt x="8249" y="1"/>
                  <a:pt x="16138" y="1516"/>
                  <a:pt x="19625" y="6242"/>
                </a:cubicBezTo>
                <a:cubicBezTo>
                  <a:pt x="26936" y="16162"/>
                  <a:pt x="24760" y="41042"/>
                  <a:pt x="24760" y="41042"/>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flipH="1">
            <a:off x="2329600" y="3871250"/>
            <a:ext cx="211075" cy="963225"/>
          </a:xfrm>
          <a:custGeom>
            <a:avLst/>
            <a:gdLst/>
            <a:ahLst/>
            <a:cxnLst/>
            <a:rect l="l" t="t" r="r" b="b"/>
            <a:pathLst>
              <a:path w="8443" h="38529" fill="none" extrusionOk="0">
                <a:moveTo>
                  <a:pt x="1" y="1"/>
                </a:moveTo>
                <a:cubicBezTo>
                  <a:pt x="1" y="1"/>
                  <a:pt x="5641" y="8586"/>
                  <a:pt x="8443" y="38529"/>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flipH="1">
            <a:off x="1325825" y="3298275"/>
            <a:ext cx="1012525" cy="1538000"/>
          </a:xfrm>
          <a:custGeom>
            <a:avLst/>
            <a:gdLst/>
            <a:ahLst/>
            <a:cxnLst/>
            <a:rect l="l" t="t" r="r" b="b"/>
            <a:pathLst>
              <a:path w="40501" h="61520" fill="none" extrusionOk="0">
                <a:moveTo>
                  <a:pt x="23353" y="61520"/>
                </a:moveTo>
                <a:cubicBezTo>
                  <a:pt x="23353" y="61520"/>
                  <a:pt x="40501" y="24651"/>
                  <a:pt x="32793" y="10774"/>
                </a:cubicBezTo>
                <a:cubicBezTo>
                  <a:pt x="26804" y="0"/>
                  <a:pt x="15056" y="2285"/>
                  <a:pt x="10186" y="9380"/>
                </a:cubicBezTo>
                <a:cubicBezTo>
                  <a:pt x="1" y="24242"/>
                  <a:pt x="5256" y="61520"/>
                  <a:pt x="5256" y="61520"/>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flipH="1">
            <a:off x="1728650" y="3390250"/>
            <a:ext cx="294325" cy="1443025"/>
          </a:xfrm>
          <a:custGeom>
            <a:avLst/>
            <a:gdLst/>
            <a:ahLst/>
            <a:cxnLst/>
            <a:rect l="l" t="t" r="r" b="b"/>
            <a:pathLst>
              <a:path w="11773" h="57721" fill="none" extrusionOk="0">
                <a:moveTo>
                  <a:pt x="11772" y="1"/>
                </a:moveTo>
                <a:cubicBezTo>
                  <a:pt x="11772" y="1"/>
                  <a:pt x="1840" y="12867"/>
                  <a:pt x="0" y="57721"/>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flipH="1">
            <a:off x="1078100" y="3714325"/>
            <a:ext cx="748875" cy="1121950"/>
          </a:xfrm>
          <a:custGeom>
            <a:avLst/>
            <a:gdLst/>
            <a:ahLst/>
            <a:cxnLst/>
            <a:rect l="l" t="t" r="r" b="b"/>
            <a:pathLst>
              <a:path w="29955" h="44878" fill="none" extrusionOk="0">
                <a:moveTo>
                  <a:pt x="13180" y="44878"/>
                </a:moveTo>
                <a:cubicBezTo>
                  <a:pt x="13180" y="44878"/>
                  <a:pt x="29955" y="17978"/>
                  <a:pt x="25938" y="7865"/>
                </a:cubicBezTo>
                <a:cubicBezTo>
                  <a:pt x="22812" y="1"/>
                  <a:pt x="13973" y="1660"/>
                  <a:pt x="9620" y="6843"/>
                </a:cubicBezTo>
                <a:cubicBezTo>
                  <a:pt x="457" y="17689"/>
                  <a:pt x="0" y="44878"/>
                  <a:pt x="0" y="44878"/>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flipH="1">
            <a:off x="1283425" y="3792800"/>
            <a:ext cx="409475" cy="1041675"/>
          </a:xfrm>
          <a:custGeom>
            <a:avLst/>
            <a:gdLst/>
            <a:ahLst/>
            <a:cxnLst/>
            <a:rect l="l" t="t" r="r" b="b"/>
            <a:pathLst>
              <a:path w="16379" h="41667" fill="none" extrusionOk="0">
                <a:moveTo>
                  <a:pt x="16378" y="0"/>
                </a:moveTo>
                <a:cubicBezTo>
                  <a:pt x="16378" y="0"/>
                  <a:pt x="4931" y="13961"/>
                  <a:pt x="0" y="41667"/>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flipH="1">
            <a:off x="892000" y="4158950"/>
            <a:ext cx="620525" cy="677325"/>
          </a:xfrm>
          <a:custGeom>
            <a:avLst/>
            <a:gdLst/>
            <a:ahLst/>
            <a:cxnLst/>
            <a:rect l="l" t="t" r="r" b="b"/>
            <a:pathLst>
              <a:path w="24821" h="27093" fill="none" extrusionOk="0">
                <a:moveTo>
                  <a:pt x="10931" y="27093"/>
                </a:moveTo>
                <a:cubicBezTo>
                  <a:pt x="10931" y="27093"/>
                  <a:pt x="24820" y="10847"/>
                  <a:pt x="21489" y="4750"/>
                </a:cubicBezTo>
                <a:cubicBezTo>
                  <a:pt x="18904" y="1"/>
                  <a:pt x="12230" y="121"/>
                  <a:pt x="7961" y="4125"/>
                </a:cubicBezTo>
                <a:cubicBezTo>
                  <a:pt x="1924" y="9813"/>
                  <a:pt x="0" y="27093"/>
                  <a:pt x="0" y="27093"/>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flipH="1">
            <a:off x="1062475" y="4206150"/>
            <a:ext cx="338825" cy="629225"/>
          </a:xfrm>
          <a:custGeom>
            <a:avLst/>
            <a:gdLst/>
            <a:ahLst/>
            <a:cxnLst/>
            <a:rect l="l" t="t" r="r" b="b"/>
            <a:pathLst>
              <a:path w="13553" h="25169" fill="none" extrusionOk="0">
                <a:moveTo>
                  <a:pt x="13553" y="0"/>
                </a:moveTo>
                <a:cubicBezTo>
                  <a:pt x="13553" y="0"/>
                  <a:pt x="4077" y="8430"/>
                  <a:pt x="1" y="25169"/>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174723" y="1369475"/>
            <a:ext cx="1597399" cy="629231"/>
          </a:xfrm>
          <a:custGeom>
            <a:avLst/>
            <a:gdLst/>
            <a:ahLst/>
            <a:cxnLst/>
            <a:rect l="l" t="t" r="r" b="b"/>
            <a:pathLst>
              <a:path w="18291" h="7205" extrusionOk="0">
                <a:moveTo>
                  <a:pt x="8368" y="0"/>
                </a:moveTo>
                <a:cubicBezTo>
                  <a:pt x="7676" y="0"/>
                  <a:pt x="6990" y="281"/>
                  <a:pt x="6506" y="784"/>
                </a:cubicBezTo>
                <a:cubicBezTo>
                  <a:pt x="5652" y="1722"/>
                  <a:pt x="5363" y="3357"/>
                  <a:pt x="4137" y="3633"/>
                </a:cubicBezTo>
                <a:cubicBezTo>
                  <a:pt x="4030" y="3656"/>
                  <a:pt x="3923" y="3665"/>
                  <a:pt x="3816" y="3665"/>
                </a:cubicBezTo>
                <a:cubicBezTo>
                  <a:pt x="3138" y="3665"/>
                  <a:pt x="2459" y="3279"/>
                  <a:pt x="1774" y="3279"/>
                </a:cubicBezTo>
                <a:cubicBezTo>
                  <a:pt x="1692" y="3279"/>
                  <a:pt x="1610" y="3284"/>
                  <a:pt x="1528" y="3297"/>
                </a:cubicBezTo>
                <a:cubicBezTo>
                  <a:pt x="710" y="3429"/>
                  <a:pt x="133" y="4307"/>
                  <a:pt x="60" y="5149"/>
                </a:cubicBezTo>
                <a:cubicBezTo>
                  <a:pt x="0" y="5858"/>
                  <a:pt x="181" y="6544"/>
                  <a:pt x="421" y="7205"/>
                </a:cubicBezTo>
                <a:lnTo>
                  <a:pt x="18290" y="7205"/>
                </a:lnTo>
                <a:cubicBezTo>
                  <a:pt x="18158" y="6940"/>
                  <a:pt x="17869" y="6712"/>
                  <a:pt x="17569" y="6640"/>
                </a:cubicBezTo>
                <a:cubicBezTo>
                  <a:pt x="17389" y="6588"/>
                  <a:pt x="17203" y="6570"/>
                  <a:pt x="17013" y="6570"/>
                </a:cubicBezTo>
                <a:cubicBezTo>
                  <a:pt x="16669" y="6570"/>
                  <a:pt x="16313" y="6629"/>
                  <a:pt x="15958" y="6652"/>
                </a:cubicBezTo>
                <a:cubicBezTo>
                  <a:pt x="15918" y="6654"/>
                  <a:pt x="15878" y="6654"/>
                  <a:pt x="15838" y="6654"/>
                </a:cubicBezTo>
                <a:cubicBezTo>
                  <a:pt x="15338" y="6654"/>
                  <a:pt x="14783" y="6511"/>
                  <a:pt x="14539" y="6099"/>
                </a:cubicBezTo>
                <a:cubicBezTo>
                  <a:pt x="14298" y="5690"/>
                  <a:pt x="14358" y="5052"/>
                  <a:pt x="13937" y="4836"/>
                </a:cubicBezTo>
                <a:cubicBezTo>
                  <a:pt x="13844" y="4785"/>
                  <a:pt x="13750" y="4764"/>
                  <a:pt x="13655" y="4764"/>
                </a:cubicBezTo>
                <a:cubicBezTo>
                  <a:pt x="13215" y="4764"/>
                  <a:pt x="12763" y="5224"/>
                  <a:pt x="12278" y="5293"/>
                </a:cubicBezTo>
                <a:cubicBezTo>
                  <a:pt x="12232" y="5300"/>
                  <a:pt x="12186" y="5304"/>
                  <a:pt x="12141" y="5304"/>
                </a:cubicBezTo>
                <a:cubicBezTo>
                  <a:pt x="11532" y="5304"/>
                  <a:pt x="11055" y="4645"/>
                  <a:pt x="10943" y="4018"/>
                </a:cubicBezTo>
                <a:cubicBezTo>
                  <a:pt x="10823" y="3345"/>
                  <a:pt x="10955" y="2647"/>
                  <a:pt x="10811" y="1974"/>
                </a:cubicBezTo>
                <a:cubicBezTo>
                  <a:pt x="10606" y="1084"/>
                  <a:pt x="9909" y="327"/>
                  <a:pt x="9019" y="86"/>
                </a:cubicBezTo>
                <a:cubicBezTo>
                  <a:pt x="8806" y="28"/>
                  <a:pt x="8587" y="0"/>
                  <a:pt x="8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13225" y="1998701"/>
            <a:ext cx="1369356" cy="404597"/>
          </a:xfrm>
          <a:custGeom>
            <a:avLst/>
            <a:gdLst/>
            <a:ahLst/>
            <a:cxnLst/>
            <a:rect l="l" t="t" r="r" b="b"/>
            <a:pathLst>
              <a:path w="18291" h="7205" extrusionOk="0">
                <a:moveTo>
                  <a:pt x="8368" y="0"/>
                </a:moveTo>
                <a:cubicBezTo>
                  <a:pt x="7676" y="0"/>
                  <a:pt x="6990" y="281"/>
                  <a:pt x="6506" y="784"/>
                </a:cubicBezTo>
                <a:cubicBezTo>
                  <a:pt x="5652" y="1722"/>
                  <a:pt x="5363" y="3357"/>
                  <a:pt x="4137" y="3633"/>
                </a:cubicBezTo>
                <a:cubicBezTo>
                  <a:pt x="4030" y="3656"/>
                  <a:pt x="3923" y="3665"/>
                  <a:pt x="3816" y="3665"/>
                </a:cubicBezTo>
                <a:cubicBezTo>
                  <a:pt x="3138" y="3665"/>
                  <a:pt x="2459" y="3279"/>
                  <a:pt x="1774" y="3279"/>
                </a:cubicBezTo>
                <a:cubicBezTo>
                  <a:pt x="1692" y="3279"/>
                  <a:pt x="1610" y="3284"/>
                  <a:pt x="1528" y="3297"/>
                </a:cubicBezTo>
                <a:cubicBezTo>
                  <a:pt x="710" y="3429"/>
                  <a:pt x="133" y="4307"/>
                  <a:pt x="60" y="5149"/>
                </a:cubicBezTo>
                <a:cubicBezTo>
                  <a:pt x="0" y="5858"/>
                  <a:pt x="181" y="6544"/>
                  <a:pt x="421" y="7205"/>
                </a:cubicBezTo>
                <a:lnTo>
                  <a:pt x="18290" y="7205"/>
                </a:lnTo>
                <a:cubicBezTo>
                  <a:pt x="18158" y="6940"/>
                  <a:pt x="17869" y="6712"/>
                  <a:pt x="17569" y="6640"/>
                </a:cubicBezTo>
                <a:cubicBezTo>
                  <a:pt x="17389" y="6588"/>
                  <a:pt x="17203" y="6570"/>
                  <a:pt x="17013" y="6570"/>
                </a:cubicBezTo>
                <a:cubicBezTo>
                  <a:pt x="16669" y="6570"/>
                  <a:pt x="16313" y="6629"/>
                  <a:pt x="15958" y="6652"/>
                </a:cubicBezTo>
                <a:cubicBezTo>
                  <a:pt x="15918" y="6654"/>
                  <a:pt x="15878" y="6654"/>
                  <a:pt x="15838" y="6654"/>
                </a:cubicBezTo>
                <a:cubicBezTo>
                  <a:pt x="15338" y="6654"/>
                  <a:pt x="14783" y="6511"/>
                  <a:pt x="14539" y="6099"/>
                </a:cubicBezTo>
                <a:cubicBezTo>
                  <a:pt x="14298" y="5690"/>
                  <a:pt x="14358" y="5052"/>
                  <a:pt x="13937" y="4836"/>
                </a:cubicBezTo>
                <a:cubicBezTo>
                  <a:pt x="13844" y="4785"/>
                  <a:pt x="13750" y="4764"/>
                  <a:pt x="13655" y="4764"/>
                </a:cubicBezTo>
                <a:cubicBezTo>
                  <a:pt x="13215" y="4764"/>
                  <a:pt x="12763" y="5224"/>
                  <a:pt x="12278" y="5293"/>
                </a:cubicBezTo>
                <a:cubicBezTo>
                  <a:pt x="12232" y="5300"/>
                  <a:pt x="12186" y="5304"/>
                  <a:pt x="12141" y="5304"/>
                </a:cubicBezTo>
                <a:cubicBezTo>
                  <a:pt x="11532" y="5304"/>
                  <a:pt x="11055" y="4645"/>
                  <a:pt x="10943" y="4018"/>
                </a:cubicBezTo>
                <a:cubicBezTo>
                  <a:pt x="10823" y="3345"/>
                  <a:pt x="10955" y="2647"/>
                  <a:pt x="10811" y="1974"/>
                </a:cubicBezTo>
                <a:cubicBezTo>
                  <a:pt x="10606" y="1084"/>
                  <a:pt x="9909" y="327"/>
                  <a:pt x="9019" y="86"/>
                </a:cubicBezTo>
                <a:cubicBezTo>
                  <a:pt x="8806" y="28"/>
                  <a:pt x="8587" y="0"/>
                  <a:pt x="8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1"/>
        </a:solidFill>
        <a:effectLst/>
      </p:bgPr>
    </p:bg>
    <p:spTree>
      <p:nvGrpSpPr>
        <p:cNvPr id="1" name="Shape 87"/>
        <p:cNvGrpSpPr/>
        <p:nvPr/>
      </p:nvGrpSpPr>
      <p:grpSpPr>
        <a:xfrm>
          <a:off x="0" y="0"/>
          <a:ext cx="0" cy="0"/>
          <a:chOff x="0" y="0"/>
          <a:chExt cx="0" cy="0"/>
        </a:xfrm>
      </p:grpSpPr>
      <p:sp>
        <p:nvSpPr>
          <p:cNvPr id="88" name="Google Shape;88;p5"/>
          <p:cNvSpPr txBox="1">
            <a:spLocks noGrp="1"/>
          </p:cNvSpPr>
          <p:nvPr>
            <p:ph type="subTitle" idx="1"/>
          </p:nvPr>
        </p:nvSpPr>
        <p:spPr>
          <a:xfrm>
            <a:off x="1546535" y="2734316"/>
            <a:ext cx="2355300" cy="7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dk1"/>
                </a:solidFill>
              </a:defRPr>
            </a:lvl1pPr>
            <a:lvl2pPr lvl="1" rtl="0">
              <a:lnSpc>
                <a:spcPct val="100000"/>
              </a:lnSpc>
              <a:spcBef>
                <a:spcPts val="1600"/>
              </a:spcBef>
              <a:spcAft>
                <a:spcPts val="0"/>
              </a:spcAft>
              <a:buNone/>
              <a:defRPr sz="1600">
                <a:solidFill>
                  <a:schemeClr val="dk1"/>
                </a:solidFill>
              </a:defRPr>
            </a:lvl2pPr>
            <a:lvl3pPr lvl="2" rtl="0">
              <a:lnSpc>
                <a:spcPct val="100000"/>
              </a:lnSpc>
              <a:spcBef>
                <a:spcPts val="1600"/>
              </a:spcBef>
              <a:spcAft>
                <a:spcPts val="0"/>
              </a:spcAft>
              <a:buNone/>
              <a:defRPr sz="1600">
                <a:solidFill>
                  <a:schemeClr val="dk1"/>
                </a:solidFill>
              </a:defRPr>
            </a:lvl3pPr>
            <a:lvl4pPr lvl="3" rtl="0">
              <a:lnSpc>
                <a:spcPct val="100000"/>
              </a:lnSpc>
              <a:spcBef>
                <a:spcPts val="1600"/>
              </a:spcBef>
              <a:spcAft>
                <a:spcPts val="0"/>
              </a:spcAft>
              <a:buNone/>
              <a:defRPr sz="1600">
                <a:solidFill>
                  <a:schemeClr val="dk1"/>
                </a:solidFill>
              </a:defRPr>
            </a:lvl4pPr>
            <a:lvl5pPr lvl="4" rtl="0">
              <a:lnSpc>
                <a:spcPct val="100000"/>
              </a:lnSpc>
              <a:spcBef>
                <a:spcPts val="1600"/>
              </a:spcBef>
              <a:spcAft>
                <a:spcPts val="0"/>
              </a:spcAft>
              <a:buNone/>
              <a:defRPr sz="1600">
                <a:solidFill>
                  <a:schemeClr val="dk1"/>
                </a:solidFill>
              </a:defRPr>
            </a:lvl5pPr>
            <a:lvl6pPr lvl="5" rtl="0">
              <a:lnSpc>
                <a:spcPct val="100000"/>
              </a:lnSpc>
              <a:spcBef>
                <a:spcPts val="1600"/>
              </a:spcBef>
              <a:spcAft>
                <a:spcPts val="0"/>
              </a:spcAft>
              <a:buNone/>
              <a:defRPr sz="1600">
                <a:solidFill>
                  <a:schemeClr val="dk1"/>
                </a:solidFill>
              </a:defRPr>
            </a:lvl6pPr>
            <a:lvl7pPr lvl="6" rtl="0">
              <a:lnSpc>
                <a:spcPct val="100000"/>
              </a:lnSpc>
              <a:spcBef>
                <a:spcPts val="1600"/>
              </a:spcBef>
              <a:spcAft>
                <a:spcPts val="0"/>
              </a:spcAft>
              <a:buNone/>
              <a:defRPr sz="1600">
                <a:solidFill>
                  <a:schemeClr val="dk1"/>
                </a:solidFill>
              </a:defRPr>
            </a:lvl7pPr>
            <a:lvl8pPr lvl="7" rtl="0">
              <a:lnSpc>
                <a:spcPct val="100000"/>
              </a:lnSpc>
              <a:spcBef>
                <a:spcPts val="1600"/>
              </a:spcBef>
              <a:spcAft>
                <a:spcPts val="0"/>
              </a:spcAft>
              <a:buNone/>
              <a:defRPr sz="1600">
                <a:solidFill>
                  <a:schemeClr val="dk1"/>
                </a:solidFill>
              </a:defRPr>
            </a:lvl8pPr>
            <a:lvl9pPr lvl="8" rtl="0">
              <a:lnSpc>
                <a:spcPct val="100000"/>
              </a:lnSpc>
              <a:spcBef>
                <a:spcPts val="1600"/>
              </a:spcBef>
              <a:spcAft>
                <a:spcPts val="1600"/>
              </a:spcAft>
              <a:buNone/>
              <a:defRPr sz="1600">
                <a:solidFill>
                  <a:schemeClr val="dk1"/>
                </a:solidFill>
              </a:defRPr>
            </a:lvl9pPr>
          </a:lstStyle>
          <a:p>
            <a:endParaRPr/>
          </a:p>
        </p:txBody>
      </p:sp>
      <p:sp>
        <p:nvSpPr>
          <p:cNvPr id="89" name="Google Shape;89;p5"/>
          <p:cNvSpPr txBox="1">
            <a:spLocks noGrp="1"/>
          </p:cNvSpPr>
          <p:nvPr>
            <p:ph type="subTitle" idx="2"/>
          </p:nvPr>
        </p:nvSpPr>
        <p:spPr>
          <a:xfrm>
            <a:off x="5244550" y="2731362"/>
            <a:ext cx="2355300" cy="78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600">
                <a:solidFill>
                  <a:schemeClr val="dk1"/>
                </a:solidFill>
              </a:defRPr>
            </a:lvl1pPr>
            <a:lvl2pPr lvl="1" algn="r" rtl="0">
              <a:lnSpc>
                <a:spcPct val="100000"/>
              </a:lnSpc>
              <a:spcBef>
                <a:spcPts val="1600"/>
              </a:spcBef>
              <a:spcAft>
                <a:spcPts val="0"/>
              </a:spcAft>
              <a:buNone/>
              <a:defRPr sz="1600">
                <a:solidFill>
                  <a:schemeClr val="dk1"/>
                </a:solidFill>
              </a:defRPr>
            </a:lvl2pPr>
            <a:lvl3pPr lvl="2" algn="r" rtl="0">
              <a:lnSpc>
                <a:spcPct val="100000"/>
              </a:lnSpc>
              <a:spcBef>
                <a:spcPts val="1600"/>
              </a:spcBef>
              <a:spcAft>
                <a:spcPts val="0"/>
              </a:spcAft>
              <a:buNone/>
              <a:defRPr sz="1600">
                <a:solidFill>
                  <a:schemeClr val="dk1"/>
                </a:solidFill>
              </a:defRPr>
            </a:lvl3pPr>
            <a:lvl4pPr lvl="3" algn="r" rtl="0">
              <a:lnSpc>
                <a:spcPct val="100000"/>
              </a:lnSpc>
              <a:spcBef>
                <a:spcPts val="1600"/>
              </a:spcBef>
              <a:spcAft>
                <a:spcPts val="0"/>
              </a:spcAft>
              <a:buNone/>
              <a:defRPr sz="1600">
                <a:solidFill>
                  <a:schemeClr val="dk1"/>
                </a:solidFill>
              </a:defRPr>
            </a:lvl4pPr>
            <a:lvl5pPr lvl="4" algn="r" rtl="0">
              <a:lnSpc>
                <a:spcPct val="100000"/>
              </a:lnSpc>
              <a:spcBef>
                <a:spcPts val="1600"/>
              </a:spcBef>
              <a:spcAft>
                <a:spcPts val="0"/>
              </a:spcAft>
              <a:buNone/>
              <a:defRPr sz="1600">
                <a:solidFill>
                  <a:schemeClr val="dk1"/>
                </a:solidFill>
              </a:defRPr>
            </a:lvl5pPr>
            <a:lvl6pPr lvl="5" algn="r" rtl="0">
              <a:lnSpc>
                <a:spcPct val="100000"/>
              </a:lnSpc>
              <a:spcBef>
                <a:spcPts val="1600"/>
              </a:spcBef>
              <a:spcAft>
                <a:spcPts val="0"/>
              </a:spcAft>
              <a:buNone/>
              <a:defRPr sz="1600">
                <a:solidFill>
                  <a:schemeClr val="dk1"/>
                </a:solidFill>
              </a:defRPr>
            </a:lvl6pPr>
            <a:lvl7pPr lvl="6" algn="r" rtl="0">
              <a:lnSpc>
                <a:spcPct val="100000"/>
              </a:lnSpc>
              <a:spcBef>
                <a:spcPts val="1600"/>
              </a:spcBef>
              <a:spcAft>
                <a:spcPts val="0"/>
              </a:spcAft>
              <a:buNone/>
              <a:defRPr sz="1600">
                <a:solidFill>
                  <a:schemeClr val="dk1"/>
                </a:solidFill>
              </a:defRPr>
            </a:lvl7pPr>
            <a:lvl8pPr lvl="7" algn="r" rtl="0">
              <a:lnSpc>
                <a:spcPct val="100000"/>
              </a:lnSpc>
              <a:spcBef>
                <a:spcPts val="1600"/>
              </a:spcBef>
              <a:spcAft>
                <a:spcPts val="0"/>
              </a:spcAft>
              <a:buNone/>
              <a:defRPr sz="1600">
                <a:solidFill>
                  <a:schemeClr val="dk1"/>
                </a:solidFill>
              </a:defRPr>
            </a:lvl8pPr>
            <a:lvl9pPr lvl="8" algn="r" rtl="0">
              <a:lnSpc>
                <a:spcPct val="100000"/>
              </a:lnSpc>
              <a:spcBef>
                <a:spcPts val="1600"/>
              </a:spcBef>
              <a:spcAft>
                <a:spcPts val="1600"/>
              </a:spcAft>
              <a:buNone/>
              <a:defRPr sz="1600">
                <a:solidFill>
                  <a:schemeClr val="dk1"/>
                </a:solidFill>
              </a:defRPr>
            </a:lvl9pPr>
          </a:lstStyle>
          <a:p>
            <a:endParaRPr/>
          </a:p>
        </p:txBody>
      </p:sp>
      <p:sp>
        <p:nvSpPr>
          <p:cNvPr id="90" name="Google Shape;90;p5"/>
          <p:cNvSpPr txBox="1">
            <a:spLocks noGrp="1"/>
          </p:cNvSpPr>
          <p:nvPr>
            <p:ph type="subTitle" idx="3"/>
          </p:nvPr>
        </p:nvSpPr>
        <p:spPr>
          <a:xfrm>
            <a:off x="1546525" y="2247625"/>
            <a:ext cx="2355300" cy="406200"/>
          </a:xfrm>
          <a:prstGeom prst="rect">
            <a:avLst/>
          </a:prstGeom>
          <a:noFill/>
        </p:spPr>
        <p:txBody>
          <a:bodyPr spcFirstLastPara="1" wrap="square" lIns="91425" tIns="91425" rIns="91425" bIns="0" anchor="ctr" anchorCtr="0">
            <a:noAutofit/>
          </a:bodyPr>
          <a:lstStyle>
            <a:lvl1pPr lvl="0" rtl="0">
              <a:lnSpc>
                <a:spcPct val="100000"/>
              </a:lnSpc>
              <a:spcBef>
                <a:spcPts val="0"/>
              </a:spcBef>
              <a:spcAft>
                <a:spcPts val="0"/>
              </a:spcAft>
              <a:buNone/>
              <a:defRPr sz="3400">
                <a:solidFill>
                  <a:schemeClr val="accent4"/>
                </a:solidFill>
                <a:latin typeface="Medula One"/>
                <a:ea typeface="Medula One"/>
                <a:cs typeface="Medula One"/>
                <a:sym typeface="Medula One"/>
              </a:defRPr>
            </a:lvl1pPr>
            <a:lvl2pPr lvl="1" rtl="0">
              <a:lnSpc>
                <a:spcPct val="100000"/>
              </a:lnSpc>
              <a:spcBef>
                <a:spcPts val="0"/>
              </a:spcBef>
              <a:spcAft>
                <a:spcPts val="0"/>
              </a:spcAft>
              <a:buNone/>
              <a:defRPr sz="3400">
                <a:solidFill>
                  <a:schemeClr val="accent4"/>
                </a:solidFill>
                <a:latin typeface="Medula One"/>
                <a:ea typeface="Medula One"/>
                <a:cs typeface="Medula One"/>
                <a:sym typeface="Medula One"/>
              </a:defRPr>
            </a:lvl2pPr>
            <a:lvl3pPr lvl="2" rtl="0">
              <a:lnSpc>
                <a:spcPct val="100000"/>
              </a:lnSpc>
              <a:spcBef>
                <a:spcPts val="0"/>
              </a:spcBef>
              <a:spcAft>
                <a:spcPts val="0"/>
              </a:spcAft>
              <a:buNone/>
              <a:defRPr sz="3400">
                <a:solidFill>
                  <a:schemeClr val="accent4"/>
                </a:solidFill>
                <a:latin typeface="Medula One"/>
                <a:ea typeface="Medula One"/>
                <a:cs typeface="Medula One"/>
                <a:sym typeface="Medula One"/>
              </a:defRPr>
            </a:lvl3pPr>
            <a:lvl4pPr lvl="3" rtl="0">
              <a:lnSpc>
                <a:spcPct val="100000"/>
              </a:lnSpc>
              <a:spcBef>
                <a:spcPts val="0"/>
              </a:spcBef>
              <a:spcAft>
                <a:spcPts val="0"/>
              </a:spcAft>
              <a:buNone/>
              <a:defRPr sz="3400">
                <a:solidFill>
                  <a:schemeClr val="accent4"/>
                </a:solidFill>
                <a:latin typeface="Medula One"/>
                <a:ea typeface="Medula One"/>
                <a:cs typeface="Medula One"/>
                <a:sym typeface="Medula One"/>
              </a:defRPr>
            </a:lvl4pPr>
            <a:lvl5pPr lvl="4" rtl="0">
              <a:lnSpc>
                <a:spcPct val="100000"/>
              </a:lnSpc>
              <a:spcBef>
                <a:spcPts val="0"/>
              </a:spcBef>
              <a:spcAft>
                <a:spcPts val="0"/>
              </a:spcAft>
              <a:buNone/>
              <a:defRPr sz="3400">
                <a:solidFill>
                  <a:schemeClr val="accent4"/>
                </a:solidFill>
                <a:latin typeface="Medula One"/>
                <a:ea typeface="Medula One"/>
                <a:cs typeface="Medula One"/>
                <a:sym typeface="Medula One"/>
              </a:defRPr>
            </a:lvl5pPr>
            <a:lvl6pPr lvl="5" rtl="0">
              <a:lnSpc>
                <a:spcPct val="100000"/>
              </a:lnSpc>
              <a:spcBef>
                <a:spcPts val="0"/>
              </a:spcBef>
              <a:spcAft>
                <a:spcPts val="0"/>
              </a:spcAft>
              <a:buNone/>
              <a:defRPr sz="3400">
                <a:solidFill>
                  <a:schemeClr val="accent4"/>
                </a:solidFill>
                <a:latin typeface="Medula One"/>
                <a:ea typeface="Medula One"/>
                <a:cs typeface="Medula One"/>
                <a:sym typeface="Medula One"/>
              </a:defRPr>
            </a:lvl6pPr>
            <a:lvl7pPr lvl="6" rtl="0">
              <a:lnSpc>
                <a:spcPct val="100000"/>
              </a:lnSpc>
              <a:spcBef>
                <a:spcPts val="0"/>
              </a:spcBef>
              <a:spcAft>
                <a:spcPts val="0"/>
              </a:spcAft>
              <a:buNone/>
              <a:defRPr sz="3400">
                <a:solidFill>
                  <a:schemeClr val="accent4"/>
                </a:solidFill>
                <a:latin typeface="Medula One"/>
                <a:ea typeface="Medula One"/>
                <a:cs typeface="Medula One"/>
                <a:sym typeface="Medula One"/>
              </a:defRPr>
            </a:lvl7pPr>
            <a:lvl8pPr lvl="7" rtl="0">
              <a:lnSpc>
                <a:spcPct val="100000"/>
              </a:lnSpc>
              <a:spcBef>
                <a:spcPts val="0"/>
              </a:spcBef>
              <a:spcAft>
                <a:spcPts val="0"/>
              </a:spcAft>
              <a:buNone/>
              <a:defRPr sz="3400">
                <a:solidFill>
                  <a:schemeClr val="accent4"/>
                </a:solidFill>
                <a:latin typeface="Medula One"/>
                <a:ea typeface="Medula One"/>
                <a:cs typeface="Medula One"/>
                <a:sym typeface="Medula One"/>
              </a:defRPr>
            </a:lvl8pPr>
            <a:lvl9pPr lvl="8" rtl="0">
              <a:lnSpc>
                <a:spcPct val="100000"/>
              </a:lnSpc>
              <a:spcBef>
                <a:spcPts val="0"/>
              </a:spcBef>
              <a:spcAft>
                <a:spcPts val="0"/>
              </a:spcAft>
              <a:buNone/>
              <a:defRPr sz="3400">
                <a:solidFill>
                  <a:schemeClr val="accent4"/>
                </a:solidFill>
                <a:latin typeface="Medula One"/>
                <a:ea typeface="Medula One"/>
                <a:cs typeface="Medula One"/>
                <a:sym typeface="Medula One"/>
              </a:defRPr>
            </a:lvl9pPr>
          </a:lstStyle>
          <a:p>
            <a:endParaRPr/>
          </a:p>
        </p:txBody>
      </p:sp>
      <p:sp>
        <p:nvSpPr>
          <p:cNvPr id="91" name="Google Shape;91;p5"/>
          <p:cNvSpPr txBox="1">
            <a:spLocks noGrp="1"/>
          </p:cNvSpPr>
          <p:nvPr>
            <p:ph type="subTitle" idx="4"/>
          </p:nvPr>
        </p:nvSpPr>
        <p:spPr>
          <a:xfrm>
            <a:off x="5242551" y="2249575"/>
            <a:ext cx="2355300" cy="402300"/>
          </a:xfrm>
          <a:prstGeom prst="rect">
            <a:avLst/>
          </a:prstGeom>
          <a:noFill/>
        </p:spPr>
        <p:txBody>
          <a:bodyPr spcFirstLastPara="1" wrap="square" lIns="91425" tIns="91425" rIns="91425" bIns="0" anchor="ctr" anchorCtr="0">
            <a:noAutofit/>
          </a:bodyPr>
          <a:lstStyle>
            <a:lvl1pPr lvl="0" algn="r" rtl="0">
              <a:lnSpc>
                <a:spcPct val="100000"/>
              </a:lnSpc>
              <a:spcBef>
                <a:spcPts val="0"/>
              </a:spcBef>
              <a:spcAft>
                <a:spcPts val="0"/>
              </a:spcAft>
              <a:buNone/>
              <a:defRPr sz="3400">
                <a:solidFill>
                  <a:schemeClr val="accent4"/>
                </a:solidFill>
                <a:latin typeface="Medula One"/>
                <a:ea typeface="Medula One"/>
                <a:cs typeface="Medula One"/>
                <a:sym typeface="Medula One"/>
              </a:defRPr>
            </a:lvl1pPr>
            <a:lvl2pPr lvl="1" algn="r" rtl="0">
              <a:lnSpc>
                <a:spcPct val="100000"/>
              </a:lnSpc>
              <a:spcBef>
                <a:spcPts val="0"/>
              </a:spcBef>
              <a:spcAft>
                <a:spcPts val="0"/>
              </a:spcAft>
              <a:buNone/>
              <a:defRPr sz="3400">
                <a:solidFill>
                  <a:schemeClr val="accent4"/>
                </a:solidFill>
                <a:latin typeface="Medula One"/>
                <a:ea typeface="Medula One"/>
                <a:cs typeface="Medula One"/>
                <a:sym typeface="Medula One"/>
              </a:defRPr>
            </a:lvl2pPr>
            <a:lvl3pPr lvl="2" algn="r" rtl="0">
              <a:lnSpc>
                <a:spcPct val="100000"/>
              </a:lnSpc>
              <a:spcBef>
                <a:spcPts val="0"/>
              </a:spcBef>
              <a:spcAft>
                <a:spcPts val="0"/>
              </a:spcAft>
              <a:buNone/>
              <a:defRPr sz="3400">
                <a:solidFill>
                  <a:schemeClr val="accent4"/>
                </a:solidFill>
                <a:latin typeface="Medula One"/>
                <a:ea typeface="Medula One"/>
                <a:cs typeface="Medula One"/>
                <a:sym typeface="Medula One"/>
              </a:defRPr>
            </a:lvl3pPr>
            <a:lvl4pPr lvl="3" algn="r" rtl="0">
              <a:lnSpc>
                <a:spcPct val="100000"/>
              </a:lnSpc>
              <a:spcBef>
                <a:spcPts val="0"/>
              </a:spcBef>
              <a:spcAft>
                <a:spcPts val="0"/>
              </a:spcAft>
              <a:buNone/>
              <a:defRPr sz="3400">
                <a:solidFill>
                  <a:schemeClr val="accent4"/>
                </a:solidFill>
                <a:latin typeface="Medula One"/>
                <a:ea typeface="Medula One"/>
                <a:cs typeface="Medula One"/>
                <a:sym typeface="Medula One"/>
              </a:defRPr>
            </a:lvl4pPr>
            <a:lvl5pPr lvl="4" algn="r" rtl="0">
              <a:lnSpc>
                <a:spcPct val="100000"/>
              </a:lnSpc>
              <a:spcBef>
                <a:spcPts val="0"/>
              </a:spcBef>
              <a:spcAft>
                <a:spcPts val="0"/>
              </a:spcAft>
              <a:buNone/>
              <a:defRPr sz="3400">
                <a:solidFill>
                  <a:schemeClr val="accent4"/>
                </a:solidFill>
                <a:latin typeface="Medula One"/>
                <a:ea typeface="Medula One"/>
                <a:cs typeface="Medula One"/>
                <a:sym typeface="Medula One"/>
              </a:defRPr>
            </a:lvl5pPr>
            <a:lvl6pPr lvl="5" algn="r" rtl="0">
              <a:lnSpc>
                <a:spcPct val="100000"/>
              </a:lnSpc>
              <a:spcBef>
                <a:spcPts val="0"/>
              </a:spcBef>
              <a:spcAft>
                <a:spcPts val="0"/>
              </a:spcAft>
              <a:buNone/>
              <a:defRPr sz="3400">
                <a:solidFill>
                  <a:schemeClr val="accent4"/>
                </a:solidFill>
                <a:latin typeface="Medula One"/>
                <a:ea typeface="Medula One"/>
                <a:cs typeface="Medula One"/>
                <a:sym typeface="Medula One"/>
              </a:defRPr>
            </a:lvl6pPr>
            <a:lvl7pPr lvl="6" algn="r" rtl="0">
              <a:lnSpc>
                <a:spcPct val="100000"/>
              </a:lnSpc>
              <a:spcBef>
                <a:spcPts val="0"/>
              </a:spcBef>
              <a:spcAft>
                <a:spcPts val="0"/>
              </a:spcAft>
              <a:buNone/>
              <a:defRPr sz="3400">
                <a:solidFill>
                  <a:schemeClr val="accent4"/>
                </a:solidFill>
                <a:latin typeface="Medula One"/>
                <a:ea typeface="Medula One"/>
                <a:cs typeface="Medula One"/>
                <a:sym typeface="Medula One"/>
              </a:defRPr>
            </a:lvl7pPr>
            <a:lvl8pPr lvl="7" algn="r" rtl="0">
              <a:lnSpc>
                <a:spcPct val="100000"/>
              </a:lnSpc>
              <a:spcBef>
                <a:spcPts val="0"/>
              </a:spcBef>
              <a:spcAft>
                <a:spcPts val="0"/>
              </a:spcAft>
              <a:buNone/>
              <a:defRPr sz="3400">
                <a:solidFill>
                  <a:schemeClr val="accent4"/>
                </a:solidFill>
                <a:latin typeface="Medula One"/>
                <a:ea typeface="Medula One"/>
                <a:cs typeface="Medula One"/>
                <a:sym typeface="Medula One"/>
              </a:defRPr>
            </a:lvl8pPr>
            <a:lvl9pPr lvl="8" algn="r" rtl="0">
              <a:lnSpc>
                <a:spcPct val="100000"/>
              </a:lnSpc>
              <a:spcBef>
                <a:spcPts val="0"/>
              </a:spcBef>
              <a:spcAft>
                <a:spcPts val="0"/>
              </a:spcAft>
              <a:buNone/>
              <a:defRPr sz="3400">
                <a:solidFill>
                  <a:schemeClr val="accent4"/>
                </a:solidFill>
                <a:latin typeface="Medula One"/>
                <a:ea typeface="Medula One"/>
                <a:cs typeface="Medula One"/>
                <a:sym typeface="Medula One"/>
              </a:defRPr>
            </a:lvl9pPr>
          </a:lstStyle>
          <a:p>
            <a:endParaRPr/>
          </a:p>
        </p:txBody>
      </p:sp>
      <p:sp>
        <p:nvSpPr>
          <p:cNvPr id="92" name="Google Shape;92;p5"/>
          <p:cNvSpPr txBox="1">
            <a:spLocks noGrp="1"/>
          </p:cNvSpPr>
          <p:nvPr>
            <p:ph type="ctrTitle"/>
          </p:nvPr>
        </p:nvSpPr>
        <p:spPr>
          <a:xfrm>
            <a:off x="713225" y="401575"/>
            <a:ext cx="7717500" cy="548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42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93" name="Google Shape;93;p5"/>
          <p:cNvSpPr/>
          <p:nvPr/>
        </p:nvSpPr>
        <p:spPr>
          <a:xfrm rot="1873122">
            <a:off x="5310801" y="3364881"/>
            <a:ext cx="4426660" cy="3188032"/>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9825633">
            <a:off x="-1805241" y="-1054523"/>
            <a:ext cx="4426681" cy="3188047"/>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5"/>
          <p:cNvGrpSpPr/>
          <p:nvPr/>
        </p:nvGrpSpPr>
        <p:grpSpPr>
          <a:xfrm>
            <a:off x="2856839" y="295538"/>
            <a:ext cx="3192700" cy="777050"/>
            <a:chOff x="2856839" y="295538"/>
            <a:chExt cx="3192700" cy="777050"/>
          </a:xfrm>
        </p:grpSpPr>
        <p:sp>
          <p:nvSpPr>
            <p:cNvPr id="96" name="Google Shape;96;p5"/>
            <p:cNvSpPr/>
            <p:nvPr/>
          </p:nvSpPr>
          <p:spPr>
            <a:xfrm>
              <a:off x="3861114" y="103588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3135814" y="105422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3406064" y="1054225"/>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3306264" y="295538"/>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2978889" y="448263"/>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2856839" y="448263"/>
              <a:ext cx="75775" cy="25"/>
            </a:xfrm>
            <a:custGeom>
              <a:avLst/>
              <a:gdLst/>
              <a:ahLst/>
              <a:cxnLst/>
              <a:rect l="l" t="t" r="r" b="b"/>
              <a:pathLst>
                <a:path w="3031" h="1" fill="none" extrusionOk="0">
                  <a:moveTo>
                    <a:pt x="3031"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5662614" y="313888"/>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5932864" y="313888"/>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5342839" y="103588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5908514" y="949838"/>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4399214" y="31387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107"/>
        <p:cNvGrpSpPr/>
        <p:nvPr/>
      </p:nvGrpSpPr>
      <p:grpSpPr>
        <a:xfrm>
          <a:off x="0" y="0"/>
          <a:ext cx="0" cy="0"/>
          <a:chOff x="0" y="0"/>
          <a:chExt cx="0" cy="0"/>
        </a:xfrm>
      </p:grpSpPr>
      <p:sp>
        <p:nvSpPr>
          <p:cNvPr id="108" name="Google Shape;108;p6"/>
          <p:cNvSpPr txBox="1">
            <a:spLocks noGrp="1"/>
          </p:cNvSpPr>
          <p:nvPr>
            <p:ph type="ctrTitle"/>
          </p:nvPr>
        </p:nvSpPr>
        <p:spPr>
          <a:xfrm>
            <a:off x="713225" y="398932"/>
            <a:ext cx="7717800" cy="54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4200">
                <a:solidFill>
                  <a:schemeClr val="dk2"/>
                </a:solidFill>
              </a:defRPr>
            </a:lvl1pPr>
            <a:lvl2pPr lvl="1" algn="ctr" rtl="0">
              <a:spcBef>
                <a:spcPts val="0"/>
              </a:spcBef>
              <a:spcAft>
                <a:spcPts val="0"/>
              </a:spcAft>
              <a:buClr>
                <a:schemeClr val="dk2"/>
              </a:buClr>
              <a:buSzPts val="3600"/>
              <a:buNone/>
              <a:defRPr sz="3600">
                <a:solidFill>
                  <a:schemeClr val="dk2"/>
                </a:solidFill>
              </a:defRPr>
            </a:lvl2pPr>
            <a:lvl3pPr lvl="2" algn="ctr" rtl="0">
              <a:spcBef>
                <a:spcPts val="0"/>
              </a:spcBef>
              <a:spcAft>
                <a:spcPts val="0"/>
              </a:spcAft>
              <a:buClr>
                <a:schemeClr val="dk2"/>
              </a:buClr>
              <a:buSzPts val="3600"/>
              <a:buNone/>
              <a:defRPr sz="3600">
                <a:solidFill>
                  <a:schemeClr val="dk2"/>
                </a:solidFill>
              </a:defRPr>
            </a:lvl3pPr>
            <a:lvl4pPr lvl="3" algn="ctr" rtl="0">
              <a:spcBef>
                <a:spcPts val="0"/>
              </a:spcBef>
              <a:spcAft>
                <a:spcPts val="0"/>
              </a:spcAft>
              <a:buClr>
                <a:schemeClr val="dk2"/>
              </a:buClr>
              <a:buSzPts val="3600"/>
              <a:buNone/>
              <a:defRPr sz="3600">
                <a:solidFill>
                  <a:schemeClr val="dk2"/>
                </a:solidFill>
              </a:defRPr>
            </a:lvl4pPr>
            <a:lvl5pPr lvl="4" algn="ctr" rtl="0">
              <a:spcBef>
                <a:spcPts val="0"/>
              </a:spcBef>
              <a:spcAft>
                <a:spcPts val="0"/>
              </a:spcAft>
              <a:buClr>
                <a:schemeClr val="dk2"/>
              </a:buClr>
              <a:buSzPts val="3600"/>
              <a:buNone/>
              <a:defRPr sz="3600">
                <a:solidFill>
                  <a:schemeClr val="dk2"/>
                </a:solidFill>
              </a:defRPr>
            </a:lvl5pPr>
            <a:lvl6pPr lvl="5" algn="ctr" rtl="0">
              <a:spcBef>
                <a:spcPts val="0"/>
              </a:spcBef>
              <a:spcAft>
                <a:spcPts val="0"/>
              </a:spcAft>
              <a:buClr>
                <a:schemeClr val="dk2"/>
              </a:buClr>
              <a:buSzPts val="3600"/>
              <a:buNone/>
              <a:defRPr sz="3600">
                <a:solidFill>
                  <a:schemeClr val="dk2"/>
                </a:solidFill>
              </a:defRPr>
            </a:lvl6pPr>
            <a:lvl7pPr lvl="6" algn="ctr" rtl="0">
              <a:spcBef>
                <a:spcPts val="0"/>
              </a:spcBef>
              <a:spcAft>
                <a:spcPts val="0"/>
              </a:spcAft>
              <a:buClr>
                <a:schemeClr val="dk2"/>
              </a:buClr>
              <a:buSzPts val="3600"/>
              <a:buNone/>
              <a:defRPr sz="3600">
                <a:solidFill>
                  <a:schemeClr val="dk2"/>
                </a:solidFill>
              </a:defRPr>
            </a:lvl7pPr>
            <a:lvl8pPr lvl="7" algn="ctr" rtl="0">
              <a:spcBef>
                <a:spcPts val="0"/>
              </a:spcBef>
              <a:spcAft>
                <a:spcPts val="0"/>
              </a:spcAft>
              <a:buClr>
                <a:schemeClr val="dk2"/>
              </a:buClr>
              <a:buSzPts val="3600"/>
              <a:buNone/>
              <a:defRPr sz="3600">
                <a:solidFill>
                  <a:schemeClr val="dk2"/>
                </a:solidFill>
              </a:defRPr>
            </a:lvl8pPr>
            <a:lvl9pPr lvl="8" algn="ctr" rtl="0">
              <a:spcBef>
                <a:spcPts val="0"/>
              </a:spcBef>
              <a:spcAft>
                <a:spcPts val="0"/>
              </a:spcAft>
              <a:buClr>
                <a:schemeClr val="dk2"/>
              </a:buClr>
              <a:buSzPts val="3600"/>
              <a:buNone/>
              <a:defRPr sz="3600">
                <a:solidFill>
                  <a:schemeClr val="dk2"/>
                </a:solidFill>
              </a:defRPr>
            </a:lvl9pPr>
          </a:lstStyle>
          <a:p>
            <a:endParaRPr/>
          </a:p>
        </p:txBody>
      </p:sp>
      <p:grpSp>
        <p:nvGrpSpPr>
          <p:cNvPr id="109" name="Google Shape;109;p6"/>
          <p:cNvGrpSpPr/>
          <p:nvPr/>
        </p:nvGrpSpPr>
        <p:grpSpPr>
          <a:xfrm>
            <a:off x="2856839" y="295538"/>
            <a:ext cx="3192700" cy="777050"/>
            <a:chOff x="2856839" y="295538"/>
            <a:chExt cx="3192700" cy="777050"/>
          </a:xfrm>
        </p:grpSpPr>
        <p:sp>
          <p:nvSpPr>
            <p:cNvPr id="110" name="Google Shape;110;p6"/>
            <p:cNvSpPr/>
            <p:nvPr/>
          </p:nvSpPr>
          <p:spPr>
            <a:xfrm>
              <a:off x="3861114" y="103588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3135814" y="105422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3406064" y="1054225"/>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3306264" y="295538"/>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2978889" y="448263"/>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a:off x="2856839" y="448263"/>
              <a:ext cx="75775" cy="25"/>
            </a:xfrm>
            <a:custGeom>
              <a:avLst/>
              <a:gdLst/>
              <a:ahLst/>
              <a:cxnLst/>
              <a:rect l="l" t="t" r="r" b="b"/>
              <a:pathLst>
                <a:path w="3031" h="1" fill="none" extrusionOk="0">
                  <a:moveTo>
                    <a:pt x="3031"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5662614" y="313888"/>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5932864" y="313888"/>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5342839" y="103588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5908514" y="949838"/>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4399214" y="31387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121"/>
        <p:cNvGrpSpPr/>
        <p:nvPr/>
      </p:nvGrpSpPr>
      <p:grpSpPr>
        <a:xfrm>
          <a:off x="0" y="0"/>
          <a:ext cx="0" cy="0"/>
          <a:chOff x="0" y="0"/>
          <a:chExt cx="0" cy="0"/>
        </a:xfrm>
      </p:grpSpPr>
      <p:sp>
        <p:nvSpPr>
          <p:cNvPr id="122" name="Google Shape;122;p7"/>
          <p:cNvSpPr txBox="1">
            <a:spLocks noGrp="1"/>
          </p:cNvSpPr>
          <p:nvPr>
            <p:ph type="ctrTitle"/>
          </p:nvPr>
        </p:nvSpPr>
        <p:spPr>
          <a:xfrm>
            <a:off x="1937700" y="1327400"/>
            <a:ext cx="5268600" cy="133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7700">
                <a:solidFill>
                  <a:schemeClr val="accent4"/>
                </a:solidFill>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23" name="Google Shape;123;p7"/>
          <p:cNvSpPr txBox="1">
            <a:spLocks noGrp="1"/>
          </p:cNvSpPr>
          <p:nvPr>
            <p:ph type="subTitle" idx="1"/>
          </p:nvPr>
        </p:nvSpPr>
        <p:spPr>
          <a:xfrm>
            <a:off x="2023950" y="2738975"/>
            <a:ext cx="5096100" cy="12831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lt2"/>
                </a:solidFill>
              </a:defRPr>
            </a:lvl1pPr>
            <a:lvl2pPr lvl="1" algn="ctr" rtl="0">
              <a:lnSpc>
                <a:spcPct val="100000"/>
              </a:lnSpc>
              <a:spcBef>
                <a:spcPts val="1600"/>
              </a:spcBef>
              <a:spcAft>
                <a:spcPts val="0"/>
              </a:spcAft>
              <a:buNone/>
              <a:defRPr sz="1800">
                <a:solidFill>
                  <a:schemeClr val="lt2"/>
                </a:solidFill>
              </a:defRPr>
            </a:lvl2pPr>
            <a:lvl3pPr lvl="2" algn="ctr" rtl="0">
              <a:lnSpc>
                <a:spcPct val="100000"/>
              </a:lnSpc>
              <a:spcBef>
                <a:spcPts val="1600"/>
              </a:spcBef>
              <a:spcAft>
                <a:spcPts val="0"/>
              </a:spcAft>
              <a:buNone/>
              <a:defRPr sz="1800">
                <a:solidFill>
                  <a:schemeClr val="lt2"/>
                </a:solidFill>
              </a:defRPr>
            </a:lvl3pPr>
            <a:lvl4pPr lvl="3" algn="ctr" rtl="0">
              <a:lnSpc>
                <a:spcPct val="100000"/>
              </a:lnSpc>
              <a:spcBef>
                <a:spcPts val="1600"/>
              </a:spcBef>
              <a:spcAft>
                <a:spcPts val="0"/>
              </a:spcAft>
              <a:buNone/>
              <a:defRPr sz="1800">
                <a:solidFill>
                  <a:schemeClr val="lt2"/>
                </a:solidFill>
              </a:defRPr>
            </a:lvl4pPr>
            <a:lvl5pPr lvl="4" algn="ctr" rtl="0">
              <a:lnSpc>
                <a:spcPct val="100000"/>
              </a:lnSpc>
              <a:spcBef>
                <a:spcPts val="1600"/>
              </a:spcBef>
              <a:spcAft>
                <a:spcPts val="0"/>
              </a:spcAft>
              <a:buNone/>
              <a:defRPr sz="1800">
                <a:solidFill>
                  <a:schemeClr val="lt2"/>
                </a:solidFill>
              </a:defRPr>
            </a:lvl5pPr>
            <a:lvl6pPr lvl="5" algn="ctr" rtl="0">
              <a:lnSpc>
                <a:spcPct val="100000"/>
              </a:lnSpc>
              <a:spcBef>
                <a:spcPts val="1600"/>
              </a:spcBef>
              <a:spcAft>
                <a:spcPts val="0"/>
              </a:spcAft>
              <a:buNone/>
              <a:defRPr sz="1800">
                <a:solidFill>
                  <a:schemeClr val="lt2"/>
                </a:solidFill>
              </a:defRPr>
            </a:lvl6pPr>
            <a:lvl7pPr lvl="6" algn="ctr" rtl="0">
              <a:lnSpc>
                <a:spcPct val="100000"/>
              </a:lnSpc>
              <a:spcBef>
                <a:spcPts val="1600"/>
              </a:spcBef>
              <a:spcAft>
                <a:spcPts val="0"/>
              </a:spcAft>
              <a:buNone/>
              <a:defRPr sz="1800">
                <a:solidFill>
                  <a:schemeClr val="lt2"/>
                </a:solidFill>
              </a:defRPr>
            </a:lvl7pPr>
            <a:lvl8pPr lvl="7" algn="ctr" rtl="0">
              <a:lnSpc>
                <a:spcPct val="100000"/>
              </a:lnSpc>
              <a:spcBef>
                <a:spcPts val="1600"/>
              </a:spcBef>
              <a:spcAft>
                <a:spcPts val="0"/>
              </a:spcAft>
              <a:buNone/>
              <a:defRPr sz="1800">
                <a:solidFill>
                  <a:schemeClr val="lt2"/>
                </a:solidFill>
              </a:defRPr>
            </a:lvl8pPr>
            <a:lvl9pPr lvl="8" algn="ctr" rtl="0">
              <a:lnSpc>
                <a:spcPct val="100000"/>
              </a:lnSpc>
              <a:spcBef>
                <a:spcPts val="1600"/>
              </a:spcBef>
              <a:spcAft>
                <a:spcPts val="1600"/>
              </a:spcAft>
              <a:buNone/>
              <a:defRPr sz="1800">
                <a:solidFill>
                  <a:schemeClr val="lt2"/>
                </a:solidFill>
              </a:defRPr>
            </a:lvl9pPr>
          </a:lstStyle>
          <a:p>
            <a:endParaRPr/>
          </a:p>
        </p:txBody>
      </p:sp>
      <p:sp>
        <p:nvSpPr>
          <p:cNvPr id="124" name="Google Shape;124;p7"/>
          <p:cNvSpPr/>
          <p:nvPr/>
        </p:nvSpPr>
        <p:spPr>
          <a:xfrm rot="1873122">
            <a:off x="7711976" y="3327031"/>
            <a:ext cx="4426660" cy="3188032"/>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rot="9825633">
            <a:off x="-556041" y="-1811173"/>
            <a:ext cx="4426681" cy="3188047"/>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1055325" y="1531950"/>
            <a:ext cx="2707500" cy="2079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3"/>
              </a:buClr>
              <a:buSzPts val="4800"/>
              <a:buNone/>
              <a:defRPr sz="3000">
                <a:solidFill>
                  <a:schemeClr val="dk1"/>
                </a:solidFill>
              </a:defRPr>
            </a:lvl1pPr>
            <a:lvl2pPr lvl="1">
              <a:spcBef>
                <a:spcPts val="0"/>
              </a:spcBef>
              <a:spcAft>
                <a:spcPts val="0"/>
              </a:spcAft>
              <a:buClr>
                <a:schemeClr val="accent3"/>
              </a:buClr>
              <a:buSzPts val="4800"/>
              <a:buNone/>
              <a:defRPr sz="4800">
                <a:solidFill>
                  <a:schemeClr val="accent3"/>
                </a:solidFill>
              </a:defRPr>
            </a:lvl2pPr>
            <a:lvl3pPr lvl="2">
              <a:spcBef>
                <a:spcPts val="0"/>
              </a:spcBef>
              <a:spcAft>
                <a:spcPts val="0"/>
              </a:spcAft>
              <a:buClr>
                <a:schemeClr val="accent3"/>
              </a:buClr>
              <a:buSzPts val="4800"/>
              <a:buNone/>
              <a:defRPr sz="4800">
                <a:solidFill>
                  <a:schemeClr val="accent3"/>
                </a:solidFill>
              </a:defRPr>
            </a:lvl3pPr>
            <a:lvl4pPr lvl="3">
              <a:spcBef>
                <a:spcPts val="0"/>
              </a:spcBef>
              <a:spcAft>
                <a:spcPts val="0"/>
              </a:spcAft>
              <a:buClr>
                <a:schemeClr val="accent3"/>
              </a:buClr>
              <a:buSzPts val="4800"/>
              <a:buNone/>
              <a:defRPr sz="4800">
                <a:solidFill>
                  <a:schemeClr val="accent3"/>
                </a:solidFill>
              </a:defRPr>
            </a:lvl4pPr>
            <a:lvl5pPr lvl="4">
              <a:spcBef>
                <a:spcPts val="0"/>
              </a:spcBef>
              <a:spcAft>
                <a:spcPts val="0"/>
              </a:spcAft>
              <a:buClr>
                <a:schemeClr val="accent3"/>
              </a:buClr>
              <a:buSzPts val="4800"/>
              <a:buNone/>
              <a:defRPr sz="4800">
                <a:solidFill>
                  <a:schemeClr val="accent3"/>
                </a:solidFill>
              </a:defRPr>
            </a:lvl5pPr>
            <a:lvl6pPr lvl="5">
              <a:spcBef>
                <a:spcPts val="0"/>
              </a:spcBef>
              <a:spcAft>
                <a:spcPts val="0"/>
              </a:spcAft>
              <a:buClr>
                <a:schemeClr val="accent3"/>
              </a:buClr>
              <a:buSzPts val="4800"/>
              <a:buNone/>
              <a:defRPr sz="4800">
                <a:solidFill>
                  <a:schemeClr val="accent3"/>
                </a:solidFill>
              </a:defRPr>
            </a:lvl6pPr>
            <a:lvl7pPr lvl="6">
              <a:spcBef>
                <a:spcPts val="0"/>
              </a:spcBef>
              <a:spcAft>
                <a:spcPts val="0"/>
              </a:spcAft>
              <a:buClr>
                <a:schemeClr val="accent3"/>
              </a:buClr>
              <a:buSzPts val="4800"/>
              <a:buNone/>
              <a:defRPr sz="4800">
                <a:solidFill>
                  <a:schemeClr val="accent3"/>
                </a:solidFill>
              </a:defRPr>
            </a:lvl7pPr>
            <a:lvl8pPr lvl="7">
              <a:spcBef>
                <a:spcPts val="0"/>
              </a:spcBef>
              <a:spcAft>
                <a:spcPts val="0"/>
              </a:spcAft>
              <a:buClr>
                <a:schemeClr val="accent3"/>
              </a:buClr>
              <a:buSzPts val="4800"/>
              <a:buNone/>
              <a:defRPr sz="4800">
                <a:solidFill>
                  <a:schemeClr val="accent3"/>
                </a:solidFill>
              </a:defRPr>
            </a:lvl8pPr>
            <a:lvl9pPr lvl="8">
              <a:spcBef>
                <a:spcPts val="0"/>
              </a:spcBef>
              <a:spcAft>
                <a:spcPts val="0"/>
              </a:spcAft>
              <a:buClr>
                <a:schemeClr val="accent3"/>
              </a:buClr>
              <a:buSzPts val="4800"/>
              <a:buNone/>
              <a:defRPr sz="4800">
                <a:solidFill>
                  <a:schemeClr val="accent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1"/>
        </a:solidFill>
        <a:effectLst/>
      </p:bgPr>
    </p:bg>
    <p:spTree>
      <p:nvGrpSpPr>
        <p:cNvPr id="1" name="Shape 128"/>
        <p:cNvGrpSpPr/>
        <p:nvPr/>
      </p:nvGrpSpPr>
      <p:grpSpPr>
        <a:xfrm>
          <a:off x="0" y="0"/>
          <a:ext cx="0" cy="0"/>
          <a:chOff x="0" y="0"/>
          <a:chExt cx="0" cy="0"/>
        </a:xfrm>
      </p:grpSpPr>
      <p:sp>
        <p:nvSpPr>
          <p:cNvPr id="129" name="Google Shape;129;p9"/>
          <p:cNvSpPr txBox="1">
            <a:spLocks noGrp="1"/>
          </p:cNvSpPr>
          <p:nvPr>
            <p:ph type="ctrTitle"/>
          </p:nvPr>
        </p:nvSpPr>
        <p:spPr>
          <a:xfrm flipH="1">
            <a:off x="998298" y="1884854"/>
            <a:ext cx="4249200" cy="17544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4800">
                <a:solidFill>
                  <a:schemeClr val="dk1"/>
                </a:solidFill>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130" name="Google Shape;130;p9"/>
          <p:cNvSpPr txBox="1">
            <a:spLocks noGrp="1"/>
          </p:cNvSpPr>
          <p:nvPr>
            <p:ph type="subTitle" idx="1"/>
          </p:nvPr>
        </p:nvSpPr>
        <p:spPr>
          <a:xfrm flipH="1">
            <a:off x="998298" y="4091575"/>
            <a:ext cx="5465100" cy="46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dk1"/>
                </a:solidFill>
              </a:defRPr>
            </a:lvl1pPr>
            <a:lvl2pPr lvl="1" rtl="0">
              <a:lnSpc>
                <a:spcPct val="100000"/>
              </a:lnSpc>
              <a:spcBef>
                <a:spcPts val="1600"/>
              </a:spcBef>
              <a:spcAft>
                <a:spcPts val="0"/>
              </a:spcAft>
              <a:buNone/>
              <a:defRPr sz="1800">
                <a:solidFill>
                  <a:schemeClr val="dk1"/>
                </a:solidFill>
              </a:defRPr>
            </a:lvl2pPr>
            <a:lvl3pPr lvl="2" rtl="0">
              <a:lnSpc>
                <a:spcPct val="100000"/>
              </a:lnSpc>
              <a:spcBef>
                <a:spcPts val="1600"/>
              </a:spcBef>
              <a:spcAft>
                <a:spcPts val="0"/>
              </a:spcAft>
              <a:buNone/>
              <a:defRPr sz="1800">
                <a:solidFill>
                  <a:schemeClr val="dk1"/>
                </a:solidFill>
              </a:defRPr>
            </a:lvl3pPr>
            <a:lvl4pPr lvl="3" rtl="0">
              <a:lnSpc>
                <a:spcPct val="100000"/>
              </a:lnSpc>
              <a:spcBef>
                <a:spcPts val="1600"/>
              </a:spcBef>
              <a:spcAft>
                <a:spcPts val="0"/>
              </a:spcAft>
              <a:buNone/>
              <a:defRPr sz="1800">
                <a:solidFill>
                  <a:schemeClr val="dk1"/>
                </a:solidFill>
              </a:defRPr>
            </a:lvl4pPr>
            <a:lvl5pPr lvl="4" rtl="0">
              <a:lnSpc>
                <a:spcPct val="100000"/>
              </a:lnSpc>
              <a:spcBef>
                <a:spcPts val="1600"/>
              </a:spcBef>
              <a:spcAft>
                <a:spcPts val="0"/>
              </a:spcAft>
              <a:buNone/>
              <a:defRPr sz="1800">
                <a:solidFill>
                  <a:schemeClr val="dk1"/>
                </a:solidFill>
              </a:defRPr>
            </a:lvl5pPr>
            <a:lvl6pPr lvl="5" rtl="0">
              <a:lnSpc>
                <a:spcPct val="100000"/>
              </a:lnSpc>
              <a:spcBef>
                <a:spcPts val="1600"/>
              </a:spcBef>
              <a:spcAft>
                <a:spcPts val="0"/>
              </a:spcAft>
              <a:buNone/>
              <a:defRPr sz="1800">
                <a:solidFill>
                  <a:schemeClr val="dk1"/>
                </a:solidFill>
              </a:defRPr>
            </a:lvl6pPr>
            <a:lvl7pPr lvl="6" rtl="0">
              <a:lnSpc>
                <a:spcPct val="100000"/>
              </a:lnSpc>
              <a:spcBef>
                <a:spcPts val="1600"/>
              </a:spcBef>
              <a:spcAft>
                <a:spcPts val="0"/>
              </a:spcAft>
              <a:buNone/>
              <a:defRPr sz="1800">
                <a:solidFill>
                  <a:schemeClr val="dk1"/>
                </a:solidFill>
              </a:defRPr>
            </a:lvl7pPr>
            <a:lvl8pPr lvl="7" rtl="0">
              <a:lnSpc>
                <a:spcPct val="100000"/>
              </a:lnSpc>
              <a:spcBef>
                <a:spcPts val="1600"/>
              </a:spcBef>
              <a:spcAft>
                <a:spcPts val="0"/>
              </a:spcAft>
              <a:buNone/>
              <a:defRPr sz="1800">
                <a:solidFill>
                  <a:schemeClr val="dk1"/>
                </a:solidFill>
              </a:defRPr>
            </a:lvl8pPr>
            <a:lvl9pPr lvl="8" rtl="0">
              <a:lnSpc>
                <a:spcPct val="100000"/>
              </a:lnSpc>
              <a:spcBef>
                <a:spcPts val="1600"/>
              </a:spcBef>
              <a:spcAft>
                <a:spcPts val="1600"/>
              </a:spcAft>
              <a:buNone/>
              <a:defRPr sz="1800">
                <a:solidFill>
                  <a:schemeClr val="dk1"/>
                </a:solidFill>
              </a:defRPr>
            </a:lvl9pPr>
          </a:lstStyle>
          <a:p>
            <a:endParaRPr/>
          </a:p>
        </p:txBody>
      </p:sp>
      <p:sp>
        <p:nvSpPr>
          <p:cNvPr id="131" name="Google Shape;131;p9"/>
          <p:cNvSpPr txBox="1">
            <a:spLocks noGrp="1"/>
          </p:cNvSpPr>
          <p:nvPr>
            <p:ph type="title" idx="2" hasCustomPrompt="1"/>
          </p:nvPr>
        </p:nvSpPr>
        <p:spPr>
          <a:xfrm flipH="1">
            <a:off x="998298" y="807733"/>
            <a:ext cx="2021400" cy="1040100"/>
          </a:xfrm>
          <a:prstGeom prst="rect">
            <a:avLst/>
          </a:prstGeom>
          <a:noFill/>
        </p:spPr>
        <p:txBody>
          <a:bodyPr spcFirstLastPara="1" wrap="square" lIns="91425" tIns="91425" rIns="91425" bIns="91425" anchor="b" anchorCtr="0">
            <a:noAutofit/>
          </a:bodyPr>
          <a:lstStyle>
            <a:lvl1pPr marR="27432" lvl="0" rtl="0">
              <a:spcBef>
                <a:spcPts val="0"/>
              </a:spcBef>
              <a:spcAft>
                <a:spcPts val="0"/>
              </a:spcAft>
              <a:buClr>
                <a:schemeClr val="lt1"/>
              </a:buClr>
              <a:buSzPts val="3600"/>
              <a:buNone/>
              <a:defRPr sz="7000">
                <a:solidFill>
                  <a:schemeClr val="dk2"/>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32"/>
        <p:cNvGrpSpPr/>
        <p:nvPr/>
      </p:nvGrpSpPr>
      <p:grpSpPr>
        <a:xfrm>
          <a:off x="0" y="0"/>
          <a:ext cx="0" cy="0"/>
          <a:chOff x="0" y="0"/>
          <a:chExt cx="0" cy="0"/>
        </a:xfrm>
      </p:grpSpPr>
      <p:sp>
        <p:nvSpPr>
          <p:cNvPr id="133" name="Google Shape;133;p10"/>
          <p:cNvSpPr txBox="1">
            <a:spLocks noGrp="1"/>
          </p:cNvSpPr>
          <p:nvPr>
            <p:ph type="ctrTitle"/>
          </p:nvPr>
        </p:nvSpPr>
        <p:spPr>
          <a:xfrm>
            <a:off x="4645375" y="1696588"/>
            <a:ext cx="3785400" cy="1290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3600"/>
              <a:buNone/>
              <a:defRPr sz="4400">
                <a:solidFill>
                  <a:schemeClr val="accent5"/>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134" name="Google Shape;134;p10"/>
          <p:cNvSpPr txBox="1">
            <a:spLocks noGrp="1"/>
          </p:cNvSpPr>
          <p:nvPr>
            <p:ph type="subTitle" idx="1"/>
          </p:nvPr>
        </p:nvSpPr>
        <p:spPr>
          <a:xfrm flipH="1">
            <a:off x="4571875" y="3037600"/>
            <a:ext cx="3858900" cy="826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solidFill>
                  <a:schemeClr val="dk1"/>
                </a:solidFill>
              </a:defRPr>
            </a:lvl1pPr>
            <a:lvl2pPr lvl="1" algn="r" rtl="0">
              <a:lnSpc>
                <a:spcPct val="100000"/>
              </a:lnSpc>
              <a:spcBef>
                <a:spcPts val="1600"/>
              </a:spcBef>
              <a:spcAft>
                <a:spcPts val="0"/>
              </a:spcAft>
              <a:buNone/>
              <a:defRPr sz="1600">
                <a:solidFill>
                  <a:schemeClr val="dk1"/>
                </a:solidFill>
              </a:defRPr>
            </a:lvl2pPr>
            <a:lvl3pPr lvl="2" algn="r" rtl="0">
              <a:lnSpc>
                <a:spcPct val="100000"/>
              </a:lnSpc>
              <a:spcBef>
                <a:spcPts val="1600"/>
              </a:spcBef>
              <a:spcAft>
                <a:spcPts val="0"/>
              </a:spcAft>
              <a:buNone/>
              <a:defRPr sz="1600">
                <a:solidFill>
                  <a:schemeClr val="dk1"/>
                </a:solidFill>
              </a:defRPr>
            </a:lvl3pPr>
            <a:lvl4pPr lvl="3" algn="r" rtl="0">
              <a:lnSpc>
                <a:spcPct val="100000"/>
              </a:lnSpc>
              <a:spcBef>
                <a:spcPts val="1600"/>
              </a:spcBef>
              <a:spcAft>
                <a:spcPts val="0"/>
              </a:spcAft>
              <a:buNone/>
              <a:defRPr sz="1600">
                <a:solidFill>
                  <a:schemeClr val="dk1"/>
                </a:solidFill>
              </a:defRPr>
            </a:lvl4pPr>
            <a:lvl5pPr lvl="4" algn="r" rtl="0">
              <a:lnSpc>
                <a:spcPct val="100000"/>
              </a:lnSpc>
              <a:spcBef>
                <a:spcPts val="1600"/>
              </a:spcBef>
              <a:spcAft>
                <a:spcPts val="0"/>
              </a:spcAft>
              <a:buNone/>
              <a:defRPr sz="1600">
                <a:solidFill>
                  <a:schemeClr val="dk1"/>
                </a:solidFill>
              </a:defRPr>
            </a:lvl5pPr>
            <a:lvl6pPr lvl="5" algn="r" rtl="0">
              <a:lnSpc>
                <a:spcPct val="100000"/>
              </a:lnSpc>
              <a:spcBef>
                <a:spcPts val="1600"/>
              </a:spcBef>
              <a:spcAft>
                <a:spcPts val="0"/>
              </a:spcAft>
              <a:buNone/>
              <a:defRPr sz="1600">
                <a:solidFill>
                  <a:schemeClr val="dk1"/>
                </a:solidFill>
              </a:defRPr>
            </a:lvl6pPr>
            <a:lvl7pPr lvl="6" algn="r" rtl="0">
              <a:lnSpc>
                <a:spcPct val="100000"/>
              </a:lnSpc>
              <a:spcBef>
                <a:spcPts val="1600"/>
              </a:spcBef>
              <a:spcAft>
                <a:spcPts val="0"/>
              </a:spcAft>
              <a:buNone/>
              <a:defRPr sz="1600">
                <a:solidFill>
                  <a:schemeClr val="dk1"/>
                </a:solidFill>
              </a:defRPr>
            </a:lvl7pPr>
            <a:lvl8pPr lvl="7" algn="r" rtl="0">
              <a:lnSpc>
                <a:spcPct val="100000"/>
              </a:lnSpc>
              <a:spcBef>
                <a:spcPts val="1600"/>
              </a:spcBef>
              <a:spcAft>
                <a:spcPts val="0"/>
              </a:spcAft>
              <a:buNone/>
              <a:defRPr sz="1600">
                <a:solidFill>
                  <a:schemeClr val="dk1"/>
                </a:solidFill>
              </a:defRPr>
            </a:lvl8pPr>
            <a:lvl9pPr lvl="8" algn="r" rtl="0">
              <a:lnSpc>
                <a:spcPct val="100000"/>
              </a:lnSpc>
              <a:spcBef>
                <a:spcPts val="1600"/>
              </a:spcBef>
              <a:spcAft>
                <a:spcPts val="1600"/>
              </a:spcAft>
              <a:buNone/>
              <a:defRPr sz="1600">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accent1"/>
        </a:solidFill>
        <a:effectLst/>
      </p:bgPr>
    </p:bg>
    <p:spTree>
      <p:nvGrpSpPr>
        <p:cNvPr id="1" name="Shape 167"/>
        <p:cNvGrpSpPr/>
        <p:nvPr/>
      </p:nvGrpSpPr>
      <p:grpSpPr>
        <a:xfrm>
          <a:off x="0" y="0"/>
          <a:ext cx="0" cy="0"/>
          <a:chOff x="0" y="0"/>
          <a:chExt cx="0" cy="0"/>
        </a:xfrm>
      </p:grpSpPr>
      <p:sp>
        <p:nvSpPr>
          <p:cNvPr id="168" name="Google Shape;168;p12"/>
          <p:cNvSpPr txBox="1">
            <a:spLocks noGrp="1"/>
          </p:cNvSpPr>
          <p:nvPr>
            <p:ph type="subTitle" idx="1"/>
          </p:nvPr>
        </p:nvSpPr>
        <p:spPr>
          <a:xfrm flipH="1">
            <a:off x="1152039" y="2029915"/>
            <a:ext cx="2511300" cy="58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7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 name="Google Shape;169;p12"/>
          <p:cNvSpPr txBox="1">
            <a:spLocks noGrp="1"/>
          </p:cNvSpPr>
          <p:nvPr>
            <p:ph type="subTitle" idx="2"/>
          </p:nvPr>
        </p:nvSpPr>
        <p:spPr>
          <a:xfrm flipH="1">
            <a:off x="1152039" y="3520799"/>
            <a:ext cx="2511300" cy="58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7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12"/>
          <p:cNvSpPr txBox="1">
            <a:spLocks noGrp="1"/>
          </p:cNvSpPr>
          <p:nvPr>
            <p:ph type="subTitle" idx="3"/>
          </p:nvPr>
        </p:nvSpPr>
        <p:spPr>
          <a:xfrm flipH="1">
            <a:off x="5382611" y="2029915"/>
            <a:ext cx="2511300" cy="588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700" b="1">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1" name="Google Shape;171;p12"/>
          <p:cNvSpPr txBox="1">
            <a:spLocks noGrp="1"/>
          </p:cNvSpPr>
          <p:nvPr>
            <p:ph type="subTitle" idx="4"/>
          </p:nvPr>
        </p:nvSpPr>
        <p:spPr>
          <a:xfrm flipH="1">
            <a:off x="5382611" y="3520799"/>
            <a:ext cx="2511300" cy="588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700" b="1">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12"/>
          <p:cNvSpPr txBox="1">
            <a:spLocks noGrp="1"/>
          </p:cNvSpPr>
          <p:nvPr>
            <p:ph type="subTitle" idx="5"/>
          </p:nvPr>
        </p:nvSpPr>
        <p:spPr>
          <a:xfrm flipH="1">
            <a:off x="1152039" y="1615663"/>
            <a:ext cx="2664600" cy="435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Sansita"/>
              <a:buNone/>
              <a:defRPr sz="3000">
                <a:solidFill>
                  <a:schemeClr val="accent4"/>
                </a:solidFill>
                <a:latin typeface="Medula One"/>
                <a:ea typeface="Medula One"/>
                <a:cs typeface="Medula One"/>
                <a:sym typeface="Medula One"/>
              </a:defRPr>
            </a:lvl1pPr>
            <a:lvl2pPr lvl="1"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173" name="Google Shape;173;p12"/>
          <p:cNvSpPr txBox="1">
            <a:spLocks noGrp="1"/>
          </p:cNvSpPr>
          <p:nvPr>
            <p:ph type="subTitle" idx="6"/>
          </p:nvPr>
        </p:nvSpPr>
        <p:spPr>
          <a:xfrm flipH="1">
            <a:off x="1152039" y="3106568"/>
            <a:ext cx="2664600" cy="435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Sansita"/>
              <a:buNone/>
              <a:defRPr sz="3000">
                <a:solidFill>
                  <a:schemeClr val="accent4"/>
                </a:solidFill>
                <a:latin typeface="Medula One"/>
                <a:ea typeface="Medula One"/>
                <a:cs typeface="Medula One"/>
                <a:sym typeface="Medula One"/>
              </a:defRPr>
            </a:lvl1pPr>
            <a:lvl2pPr lvl="1"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174" name="Google Shape;174;p12"/>
          <p:cNvSpPr txBox="1">
            <a:spLocks noGrp="1"/>
          </p:cNvSpPr>
          <p:nvPr>
            <p:ph type="subTitle" idx="7"/>
          </p:nvPr>
        </p:nvSpPr>
        <p:spPr>
          <a:xfrm flipH="1">
            <a:off x="5229311" y="1615663"/>
            <a:ext cx="2664600" cy="43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Sansita"/>
              <a:buNone/>
              <a:defRPr sz="3000">
                <a:solidFill>
                  <a:schemeClr val="accent4"/>
                </a:solidFill>
                <a:latin typeface="Medula One"/>
                <a:ea typeface="Medula One"/>
                <a:cs typeface="Medula One"/>
                <a:sym typeface="Medula One"/>
              </a:defRPr>
            </a:lvl1pPr>
            <a:lvl2pPr lvl="1"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175" name="Google Shape;175;p12"/>
          <p:cNvSpPr txBox="1">
            <a:spLocks noGrp="1"/>
          </p:cNvSpPr>
          <p:nvPr>
            <p:ph type="subTitle" idx="8"/>
          </p:nvPr>
        </p:nvSpPr>
        <p:spPr>
          <a:xfrm flipH="1">
            <a:off x="5229311" y="3106569"/>
            <a:ext cx="2664600" cy="43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Sansita"/>
              <a:buNone/>
              <a:defRPr sz="3000">
                <a:solidFill>
                  <a:schemeClr val="accent4"/>
                </a:solidFill>
                <a:latin typeface="Medula One"/>
                <a:ea typeface="Medula One"/>
                <a:cs typeface="Medula One"/>
                <a:sym typeface="Medula One"/>
              </a:defRPr>
            </a:lvl1pPr>
            <a:lvl2pPr lvl="1"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176" name="Google Shape;176;p12"/>
          <p:cNvSpPr txBox="1">
            <a:spLocks noGrp="1"/>
          </p:cNvSpPr>
          <p:nvPr>
            <p:ph type="ctrTitle"/>
          </p:nvPr>
        </p:nvSpPr>
        <p:spPr>
          <a:xfrm>
            <a:off x="713250" y="457248"/>
            <a:ext cx="7717500" cy="435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177" name="Google Shape;177;p12"/>
          <p:cNvSpPr txBox="1">
            <a:spLocks noGrp="1"/>
          </p:cNvSpPr>
          <p:nvPr>
            <p:ph type="title" idx="9" hasCustomPrompt="1"/>
          </p:nvPr>
        </p:nvSpPr>
        <p:spPr>
          <a:xfrm>
            <a:off x="706104" y="1707450"/>
            <a:ext cx="430500" cy="30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1"/>
              </a:buClr>
              <a:buSzPts val="2400"/>
              <a:buNone/>
              <a:defRPr sz="3000" b="1">
                <a:solidFill>
                  <a:schemeClr val="accent5"/>
                </a:solidFill>
              </a:defRPr>
            </a:lvl1pPr>
            <a:lvl2pPr lvl="1"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9pPr>
          </a:lstStyle>
          <a:p>
            <a:r>
              <a:t>xx%</a:t>
            </a:r>
          </a:p>
        </p:txBody>
      </p:sp>
      <p:sp>
        <p:nvSpPr>
          <p:cNvPr id="178" name="Google Shape;178;p12"/>
          <p:cNvSpPr txBox="1">
            <a:spLocks noGrp="1"/>
          </p:cNvSpPr>
          <p:nvPr>
            <p:ph type="title" idx="13" hasCustomPrompt="1"/>
          </p:nvPr>
        </p:nvSpPr>
        <p:spPr>
          <a:xfrm>
            <a:off x="706103" y="3231100"/>
            <a:ext cx="430500" cy="30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1"/>
              </a:buClr>
              <a:buSzPts val="2400"/>
              <a:buNone/>
              <a:defRPr sz="2700" b="1">
                <a:solidFill>
                  <a:schemeClr val="accent5"/>
                </a:solidFill>
              </a:defRPr>
            </a:lvl1pPr>
            <a:lvl2pPr lvl="1"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9pPr>
          </a:lstStyle>
          <a:p>
            <a:r>
              <a:t>xx%</a:t>
            </a:r>
          </a:p>
        </p:txBody>
      </p:sp>
      <p:sp>
        <p:nvSpPr>
          <p:cNvPr id="179" name="Google Shape;179;p12"/>
          <p:cNvSpPr txBox="1">
            <a:spLocks noGrp="1"/>
          </p:cNvSpPr>
          <p:nvPr>
            <p:ph type="title" idx="14" hasCustomPrompt="1"/>
          </p:nvPr>
        </p:nvSpPr>
        <p:spPr>
          <a:xfrm>
            <a:off x="8000151" y="1707450"/>
            <a:ext cx="430500" cy="301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3000" b="1">
                <a:solidFill>
                  <a:schemeClr val="accent5"/>
                </a:solidFill>
              </a:defRPr>
            </a:lvl1pPr>
            <a:lvl2pPr lvl="1"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9pPr>
          </a:lstStyle>
          <a:p>
            <a:r>
              <a:t>xx%</a:t>
            </a:r>
          </a:p>
        </p:txBody>
      </p:sp>
      <p:sp>
        <p:nvSpPr>
          <p:cNvPr id="180" name="Google Shape;180;p12"/>
          <p:cNvSpPr txBox="1">
            <a:spLocks noGrp="1"/>
          </p:cNvSpPr>
          <p:nvPr>
            <p:ph type="title" idx="15" hasCustomPrompt="1"/>
          </p:nvPr>
        </p:nvSpPr>
        <p:spPr>
          <a:xfrm>
            <a:off x="8000153" y="3231100"/>
            <a:ext cx="430500" cy="301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3000" b="1">
                <a:solidFill>
                  <a:schemeClr val="accent5"/>
                </a:solidFill>
              </a:defRPr>
            </a:lvl1pPr>
            <a:lvl2pPr lvl="1"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9pPr>
          </a:lstStyle>
          <a:p>
            <a:r>
              <a:t>xx%</a:t>
            </a:r>
          </a:p>
        </p:txBody>
      </p:sp>
      <p:sp>
        <p:nvSpPr>
          <p:cNvPr id="181" name="Google Shape;181;p12"/>
          <p:cNvSpPr/>
          <p:nvPr/>
        </p:nvSpPr>
        <p:spPr>
          <a:xfrm rot="1134937">
            <a:off x="7284664" y="3373633"/>
            <a:ext cx="4111666" cy="2961177"/>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2"/>
          <p:cNvSpPr/>
          <p:nvPr/>
        </p:nvSpPr>
        <p:spPr>
          <a:xfrm rot="-10191892">
            <a:off x="-745128" y="-881634"/>
            <a:ext cx="2995112" cy="2157047"/>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2"/>
          <p:cNvGrpSpPr/>
          <p:nvPr/>
        </p:nvGrpSpPr>
        <p:grpSpPr>
          <a:xfrm>
            <a:off x="2856839" y="295538"/>
            <a:ext cx="3192700" cy="777050"/>
            <a:chOff x="2856839" y="295538"/>
            <a:chExt cx="3192700" cy="777050"/>
          </a:xfrm>
        </p:grpSpPr>
        <p:sp>
          <p:nvSpPr>
            <p:cNvPr id="184" name="Google Shape;184;p12"/>
            <p:cNvSpPr/>
            <p:nvPr/>
          </p:nvSpPr>
          <p:spPr>
            <a:xfrm>
              <a:off x="3861114" y="103588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2"/>
            <p:cNvSpPr/>
            <p:nvPr/>
          </p:nvSpPr>
          <p:spPr>
            <a:xfrm>
              <a:off x="3135814" y="105422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2"/>
            <p:cNvSpPr/>
            <p:nvPr/>
          </p:nvSpPr>
          <p:spPr>
            <a:xfrm>
              <a:off x="3406064" y="1054225"/>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2"/>
            <p:cNvSpPr/>
            <p:nvPr/>
          </p:nvSpPr>
          <p:spPr>
            <a:xfrm>
              <a:off x="3306264" y="295538"/>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2"/>
            <p:cNvSpPr/>
            <p:nvPr/>
          </p:nvSpPr>
          <p:spPr>
            <a:xfrm>
              <a:off x="2978889" y="448263"/>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2"/>
            <p:cNvSpPr/>
            <p:nvPr/>
          </p:nvSpPr>
          <p:spPr>
            <a:xfrm>
              <a:off x="2856839" y="448263"/>
              <a:ext cx="75775" cy="25"/>
            </a:xfrm>
            <a:custGeom>
              <a:avLst/>
              <a:gdLst/>
              <a:ahLst/>
              <a:cxnLst/>
              <a:rect l="l" t="t" r="r" b="b"/>
              <a:pathLst>
                <a:path w="3031" h="1" fill="none" extrusionOk="0">
                  <a:moveTo>
                    <a:pt x="3031"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2"/>
            <p:cNvSpPr/>
            <p:nvPr/>
          </p:nvSpPr>
          <p:spPr>
            <a:xfrm>
              <a:off x="5662614" y="313888"/>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2"/>
            <p:cNvSpPr/>
            <p:nvPr/>
          </p:nvSpPr>
          <p:spPr>
            <a:xfrm>
              <a:off x="5932864" y="313888"/>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2"/>
            <p:cNvSpPr/>
            <p:nvPr/>
          </p:nvSpPr>
          <p:spPr>
            <a:xfrm>
              <a:off x="5342839" y="103588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2"/>
            <p:cNvSpPr/>
            <p:nvPr/>
          </p:nvSpPr>
          <p:spPr>
            <a:xfrm>
              <a:off x="5908514" y="949838"/>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2"/>
            <p:cNvSpPr/>
            <p:nvPr/>
          </p:nvSpPr>
          <p:spPr>
            <a:xfrm>
              <a:off x="4399214" y="31387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2F2F2">
            <a:alpha val="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5675" y="322000"/>
            <a:ext cx="8226600" cy="957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0124D"/>
              </a:buClr>
              <a:buSzPts val="3500"/>
              <a:buFont typeface="Medula One"/>
              <a:buNone/>
              <a:defRPr sz="3500">
                <a:solidFill>
                  <a:srgbClr val="20124D"/>
                </a:solidFill>
                <a:latin typeface="Medula One"/>
                <a:ea typeface="Medula One"/>
                <a:cs typeface="Medula One"/>
                <a:sym typeface="Medula One"/>
              </a:defRPr>
            </a:lvl1pPr>
            <a:lvl2pPr lvl="1">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2pPr>
            <a:lvl3pPr lvl="2">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3pPr>
            <a:lvl4pPr lvl="3">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4pPr>
            <a:lvl5pPr lvl="4">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5pPr>
            <a:lvl6pPr lvl="5">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6pPr>
            <a:lvl7pPr lvl="6">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7pPr>
            <a:lvl8pPr lvl="7">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8pPr>
            <a:lvl9pPr lvl="8">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rgbClr val="20124D"/>
              </a:buClr>
              <a:buSzPts val="1400"/>
              <a:buFont typeface="Abel"/>
              <a:buChar char="●"/>
              <a:defRPr>
                <a:solidFill>
                  <a:srgbClr val="20124D"/>
                </a:solidFill>
                <a:latin typeface="Abel"/>
                <a:ea typeface="Abel"/>
                <a:cs typeface="Abel"/>
                <a:sym typeface="Abel"/>
              </a:defRPr>
            </a:lvl1pPr>
            <a:lvl2pPr marL="914400" lvl="1"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2pPr>
            <a:lvl3pPr marL="1371600" lvl="2"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3pPr>
            <a:lvl4pPr marL="1828800" lvl="3"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4pPr>
            <a:lvl5pPr marL="2286000" lvl="4"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5pPr>
            <a:lvl6pPr marL="2743200" lvl="5"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6pPr>
            <a:lvl7pPr marL="3200400" lvl="6"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7pPr>
            <a:lvl8pPr marL="3657600" lvl="7"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8pPr>
            <a:lvl9pPr marL="4114800" lvl="8" indent="-317500">
              <a:lnSpc>
                <a:spcPct val="115000"/>
              </a:lnSpc>
              <a:spcBef>
                <a:spcPts val="1600"/>
              </a:spcBef>
              <a:spcAft>
                <a:spcPts val="1600"/>
              </a:spcAft>
              <a:buClr>
                <a:srgbClr val="20124D"/>
              </a:buClr>
              <a:buSzPts val="1400"/>
              <a:buFont typeface="Abel"/>
              <a:buChar char="■"/>
              <a:defRPr>
                <a:solidFill>
                  <a:srgbClr val="20124D"/>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5" r:id="rId12"/>
    <p:sldLayoutId id="214748367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15:clr>
            <a:srgbClr val="EA4335"/>
          </p15:clr>
        </p15:guide>
        <p15:guide id="3" pos="5760">
          <p15:clr>
            <a:srgbClr val="EA4335"/>
          </p15:clr>
        </p15:guide>
        <p15:guide id="4" pos="449">
          <p15:clr>
            <a:srgbClr val="EA4335"/>
          </p15:clr>
        </p15:guide>
        <p15:guide id="5" orient="horz" pos="1620">
          <p15:clr>
            <a:srgbClr val="EA4335"/>
          </p15:clr>
        </p15:guide>
        <p15:guide id="6" orient="horz" pos="340">
          <p15:clr>
            <a:srgbClr val="EA4335"/>
          </p15:clr>
        </p15:guide>
        <p15:guide id="7" orient="horz" pos="2903">
          <p15:clr>
            <a:srgbClr val="EA4335"/>
          </p15:clr>
        </p15:guide>
        <p15:guide id="8"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7" name="Google Shape;417;p27"/>
          <p:cNvSpPr txBox="1">
            <a:spLocks noGrp="1"/>
          </p:cNvSpPr>
          <p:nvPr>
            <p:ph type="ctrTitle"/>
          </p:nvPr>
        </p:nvSpPr>
        <p:spPr>
          <a:xfrm flipH="1">
            <a:off x="1287780" y="1195835"/>
            <a:ext cx="6880860" cy="275182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Choric Kidny Disease Prediction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7" name="Google Shape;751;p42">
            <a:extLst>
              <a:ext uri="{FF2B5EF4-FFF2-40B4-BE49-F238E27FC236}">
                <a16:creationId xmlns:a16="http://schemas.microsoft.com/office/drawing/2014/main" id="{BDD52D7F-D07D-4791-8118-7A05DEEE00E8}"/>
              </a:ext>
            </a:extLst>
          </p:cNvPr>
          <p:cNvSpPr txBox="1"/>
          <p:nvPr/>
        </p:nvSpPr>
        <p:spPr>
          <a:xfrm>
            <a:off x="357053" y="593694"/>
            <a:ext cx="2700000" cy="540000"/>
          </a:xfrm>
          <a:prstGeom prst="rect">
            <a:avLst/>
          </a:prstGeom>
          <a:noFill/>
          <a:ln>
            <a:solidFill>
              <a:schemeClr val="accent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chemeClr val="accent5"/>
                </a:solidFill>
                <a:latin typeface="Medula One"/>
                <a:ea typeface="Medula One"/>
                <a:cs typeface="Medula One"/>
                <a:sym typeface="Medula One"/>
              </a:rPr>
              <a:t>Blood Pressure</a:t>
            </a:r>
            <a:endParaRPr sz="4500" dirty="0">
              <a:solidFill>
                <a:schemeClr val="accent5"/>
              </a:solidFill>
              <a:latin typeface="Medula One"/>
              <a:ea typeface="Medula One"/>
              <a:cs typeface="Medula One"/>
              <a:sym typeface="Medula One"/>
            </a:endParaRPr>
          </a:p>
        </p:txBody>
      </p:sp>
      <p:sp>
        <p:nvSpPr>
          <p:cNvPr id="16" name="Google Shape;698;p41">
            <a:extLst>
              <a:ext uri="{FF2B5EF4-FFF2-40B4-BE49-F238E27FC236}">
                <a16:creationId xmlns:a16="http://schemas.microsoft.com/office/drawing/2014/main" id="{ED10A9AE-6E8B-4AA1-B4E2-72630A527360}"/>
              </a:ext>
            </a:extLst>
          </p:cNvPr>
          <p:cNvSpPr txBox="1">
            <a:spLocks/>
          </p:cNvSpPr>
          <p:nvPr/>
        </p:nvSpPr>
        <p:spPr>
          <a:xfrm>
            <a:off x="948728" y="1939722"/>
            <a:ext cx="1440000" cy="2880000"/>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285750" indent="-285750">
              <a:lnSpc>
                <a:spcPct val="100000"/>
              </a:lnSpc>
              <a:buFontTx/>
              <a:buChar char="-"/>
            </a:pPr>
            <a:r>
              <a:rPr lang="en-US" sz="1500" b="1" dirty="0">
                <a:solidFill>
                  <a:schemeClr val="dk1"/>
                </a:solidFill>
              </a:rPr>
              <a:t>Losartan</a:t>
            </a:r>
          </a:p>
          <a:p>
            <a:pPr marL="285750" indent="-285750">
              <a:lnSpc>
                <a:spcPct val="100000"/>
              </a:lnSpc>
              <a:buFontTx/>
              <a:buChar char="-"/>
            </a:pPr>
            <a:r>
              <a:rPr lang="en-US" sz="1500" b="1" dirty="0">
                <a:solidFill>
                  <a:schemeClr val="dk1"/>
                </a:solidFill>
              </a:rPr>
              <a:t>Carvedilol</a:t>
            </a:r>
          </a:p>
          <a:p>
            <a:pPr marL="285750" indent="-285750">
              <a:lnSpc>
                <a:spcPct val="100000"/>
              </a:lnSpc>
              <a:buFontTx/>
              <a:buChar char="-"/>
            </a:pPr>
            <a:r>
              <a:rPr lang="en-US" sz="1500" b="1" dirty="0">
                <a:solidFill>
                  <a:schemeClr val="dk1"/>
                </a:solidFill>
              </a:rPr>
              <a:t>Valsartan</a:t>
            </a:r>
          </a:p>
          <a:p>
            <a:pPr marL="285750" indent="-285750">
              <a:lnSpc>
                <a:spcPct val="100000"/>
              </a:lnSpc>
              <a:buFontTx/>
              <a:buChar char="-"/>
            </a:pPr>
            <a:r>
              <a:rPr lang="en-US" sz="1500" b="1" dirty="0">
                <a:solidFill>
                  <a:schemeClr val="dk1"/>
                </a:solidFill>
              </a:rPr>
              <a:t>Metoprolol</a:t>
            </a:r>
          </a:p>
          <a:p>
            <a:pPr marL="285750" indent="-285750">
              <a:lnSpc>
                <a:spcPct val="100000"/>
              </a:lnSpc>
              <a:buFontTx/>
              <a:buChar char="-"/>
            </a:pPr>
            <a:r>
              <a:rPr lang="en-US" sz="1500" b="1" dirty="0">
                <a:solidFill>
                  <a:schemeClr val="dk1"/>
                </a:solidFill>
              </a:rPr>
              <a:t>Bisoprolol</a:t>
            </a:r>
          </a:p>
          <a:p>
            <a:pPr marL="285750" indent="-285750">
              <a:lnSpc>
                <a:spcPct val="100000"/>
              </a:lnSpc>
              <a:buFontTx/>
              <a:buChar char="-"/>
            </a:pPr>
            <a:r>
              <a:rPr lang="en-US" sz="1500" b="1" dirty="0">
                <a:solidFill>
                  <a:schemeClr val="dk1"/>
                </a:solidFill>
              </a:rPr>
              <a:t>Atenolol</a:t>
            </a:r>
          </a:p>
          <a:p>
            <a:pPr marL="285750" indent="-285750">
              <a:lnSpc>
                <a:spcPct val="100000"/>
              </a:lnSpc>
              <a:buFontTx/>
              <a:buChar char="-"/>
            </a:pPr>
            <a:r>
              <a:rPr lang="en-US" sz="1500" b="1" dirty="0">
                <a:solidFill>
                  <a:schemeClr val="dk1"/>
                </a:solidFill>
              </a:rPr>
              <a:t>Olmesartan</a:t>
            </a:r>
          </a:p>
          <a:p>
            <a:pPr marL="285750" indent="-285750">
              <a:lnSpc>
                <a:spcPct val="100000"/>
              </a:lnSpc>
              <a:buFontTx/>
              <a:buChar char="-"/>
            </a:pPr>
            <a:r>
              <a:rPr lang="en-US" sz="1500" b="1" dirty="0">
                <a:solidFill>
                  <a:schemeClr val="dk1"/>
                </a:solidFill>
              </a:rPr>
              <a:t>Irbesartan</a:t>
            </a:r>
          </a:p>
          <a:p>
            <a:pPr marL="285750" indent="-285750">
              <a:lnSpc>
                <a:spcPct val="100000"/>
              </a:lnSpc>
              <a:buFontTx/>
              <a:buChar char="-"/>
            </a:pPr>
            <a:r>
              <a:rPr lang="en-US" sz="1500" b="1" dirty="0">
                <a:solidFill>
                  <a:schemeClr val="dk1"/>
                </a:solidFill>
              </a:rPr>
              <a:t>Telmisartan</a:t>
            </a:r>
          </a:p>
          <a:p>
            <a:pPr marL="285750" indent="-285750">
              <a:lnSpc>
                <a:spcPct val="100000"/>
              </a:lnSpc>
              <a:buFontTx/>
              <a:buChar char="-"/>
            </a:pPr>
            <a:r>
              <a:rPr lang="en-US" sz="1500" b="1" dirty="0">
                <a:solidFill>
                  <a:schemeClr val="dk1"/>
                </a:solidFill>
              </a:rPr>
              <a:t>Labetalol</a:t>
            </a:r>
          </a:p>
          <a:p>
            <a:pPr marL="285750" indent="-285750">
              <a:lnSpc>
                <a:spcPct val="100000"/>
              </a:lnSpc>
              <a:buFontTx/>
              <a:buChar char="-"/>
            </a:pPr>
            <a:r>
              <a:rPr lang="en-US" sz="1500" b="1" dirty="0">
                <a:solidFill>
                  <a:schemeClr val="dk1"/>
                </a:solidFill>
              </a:rPr>
              <a:t>Nebivolol</a:t>
            </a:r>
          </a:p>
          <a:p>
            <a:pPr marL="285750" indent="-285750">
              <a:lnSpc>
                <a:spcPct val="100000"/>
              </a:lnSpc>
              <a:buFontTx/>
              <a:buChar char="-"/>
            </a:pPr>
            <a:r>
              <a:rPr lang="en-US" sz="1500" b="1" dirty="0">
                <a:solidFill>
                  <a:schemeClr val="dk1"/>
                </a:solidFill>
              </a:rPr>
              <a:t>Propranolol</a:t>
            </a:r>
          </a:p>
          <a:p>
            <a:pPr marL="0" indent="0">
              <a:lnSpc>
                <a:spcPct val="100000"/>
              </a:lnSpc>
              <a:buNone/>
            </a:pPr>
            <a:endParaRPr lang="en-US" sz="1500" b="1" dirty="0">
              <a:solidFill>
                <a:schemeClr val="dk1"/>
              </a:solidFill>
            </a:endParaRPr>
          </a:p>
        </p:txBody>
      </p:sp>
      <p:sp>
        <p:nvSpPr>
          <p:cNvPr id="21" name="Google Shape;508;p32">
            <a:extLst>
              <a:ext uri="{FF2B5EF4-FFF2-40B4-BE49-F238E27FC236}">
                <a16:creationId xmlns:a16="http://schemas.microsoft.com/office/drawing/2014/main" id="{E1FBBB45-EAF3-4ABF-ADDA-F3F5D0F443D5}"/>
              </a:ext>
            </a:extLst>
          </p:cNvPr>
          <p:cNvSpPr/>
          <p:nvPr/>
        </p:nvSpPr>
        <p:spPr>
          <a:xfrm>
            <a:off x="267053" y="499722"/>
            <a:ext cx="2880000" cy="7200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1;p42">
            <a:extLst>
              <a:ext uri="{FF2B5EF4-FFF2-40B4-BE49-F238E27FC236}">
                <a16:creationId xmlns:a16="http://schemas.microsoft.com/office/drawing/2014/main" id="{CE2F1E12-4D4B-40B4-848F-08BA0E729350}"/>
              </a:ext>
            </a:extLst>
          </p:cNvPr>
          <p:cNvSpPr txBox="1"/>
          <p:nvPr/>
        </p:nvSpPr>
        <p:spPr>
          <a:xfrm>
            <a:off x="3222234" y="1229684"/>
            <a:ext cx="2700000" cy="540000"/>
          </a:xfrm>
          <a:prstGeom prst="rect">
            <a:avLst/>
          </a:prstGeom>
          <a:noFill/>
          <a:ln>
            <a:solidFill>
              <a:schemeClr val="accent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chemeClr val="accent5"/>
                </a:solidFill>
                <a:latin typeface="Medula One"/>
                <a:ea typeface="Medula One"/>
                <a:cs typeface="Medula One"/>
                <a:sym typeface="Medula One"/>
              </a:rPr>
              <a:t>Cholesterol</a:t>
            </a:r>
            <a:endParaRPr sz="4500" dirty="0">
              <a:solidFill>
                <a:schemeClr val="accent5"/>
              </a:solidFill>
              <a:latin typeface="Medula One"/>
              <a:ea typeface="Medula One"/>
              <a:cs typeface="Medula One"/>
              <a:sym typeface="Medula One"/>
            </a:endParaRPr>
          </a:p>
        </p:txBody>
      </p:sp>
      <p:sp>
        <p:nvSpPr>
          <p:cNvPr id="27" name="Google Shape;508;p32">
            <a:extLst>
              <a:ext uri="{FF2B5EF4-FFF2-40B4-BE49-F238E27FC236}">
                <a16:creationId xmlns:a16="http://schemas.microsoft.com/office/drawing/2014/main" id="{A6CFCE0E-1953-4912-AC97-4B426EA203DB}"/>
              </a:ext>
            </a:extLst>
          </p:cNvPr>
          <p:cNvSpPr/>
          <p:nvPr/>
        </p:nvSpPr>
        <p:spPr>
          <a:xfrm>
            <a:off x="3147053" y="1219722"/>
            <a:ext cx="2880000" cy="7200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endParaRPr/>
          </a:p>
        </p:txBody>
      </p:sp>
      <p:sp>
        <p:nvSpPr>
          <p:cNvPr id="28" name="Google Shape;751;p42">
            <a:extLst>
              <a:ext uri="{FF2B5EF4-FFF2-40B4-BE49-F238E27FC236}">
                <a16:creationId xmlns:a16="http://schemas.microsoft.com/office/drawing/2014/main" id="{A9368109-84BB-48CD-8867-3E8EBCAC272B}"/>
              </a:ext>
            </a:extLst>
          </p:cNvPr>
          <p:cNvSpPr txBox="1"/>
          <p:nvPr/>
        </p:nvSpPr>
        <p:spPr>
          <a:xfrm>
            <a:off x="6126353" y="2006469"/>
            <a:ext cx="2700000" cy="540000"/>
          </a:xfrm>
          <a:prstGeom prst="rect">
            <a:avLst/>
          </a:prstGeom>
          <a:noFill/>
          <a:ln>
            <a:solidFill>
              <a:schemeClr val="accent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chemeClr val="accent5"/>
                </a:solidFill>
                <a:latin typeface="Medula One"/>
                <a:ea typeface="Medula One"/>
                <a:cs typeface="Medula One"/>
                <a:sym typeface="Medula One"/>
              </a:rPr>
              <a:t>Diabetes</a:t>
            </a:r>
            <a:endParaRPr sz="4500" dirty="0">
              <a:solidFill>
                <a:schemeClr val="accent5"/>
              </a:solidFill>
              <a:latin typeface="Medula One"/>
              <a:ea typeface="Medula One"/>
              <a:cs typeface="Medula One"/>
              <a:sym typeface="Medula One"/>
            </a:endParaRPr>
          </a:p>
        </p:txBody>
      </p:sp>
      <p:sp>
        <p:nvSpPr>
          <p:cNvPr id="29" name="Google Shape;508;p32">
            <a:extLst>
              <a:ext uri="{FF2B5EF4-FFF2-40B4-BE49-F238E27FC236}">
                <a16:creationId xmlns:a16="http://schemas.microsoft.com/office/drawing/2014/main" id="{B18B69C9-451C-4E56-AEA2-93F930A155EE}"/>
              </a:ext>
            </a:extLst>
          </p:cNvPr>
          <p:cNvSpPr/>
          <p:nvPr/>
        </p:nvSpPr>
        <p:spPr>
          <a:xfrm>
            <a:off x="6027053" y="1939722"/>
            <a:ext cx="2880000" cy="7200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 name="Google Shape;785;p43">
            <a:extLst>
              <a:ext uri="{FF2B5EF4-FFF2-40B4-BE49-F238E27FC236}">
                <a16:creationId xmlns:a16="http://schemas.microsoft.com/office/drawing/2014/main" id="{32DABFC4-D2F0-4F7E-8DA4-265D87105C6E}"/>
              </a:ext>
            </a:extLst>
          </p:cNvPr>
          <p:cNvCxnSpPr>
            <a:cxnSpLocks/>
          </p:cNvCxnSpPr>
          <p:nvPr/>
        </p:nvCxnSpPr>
        <p:spPr>
          <a:xfrm>
            <a:off x="4572234" y="1962153"/>
            <a:ext cx="0" cy="720000"/>
          </a:xfrm>
          <a:prstGeom prst="straightConnector1">
            <a:avLst/>
          </a:prstGeom>
          <a:noFill/>
          <a:ln w="19050" cap="flat" cmpd="sng">
            <a:solidFill>
              <a:schemeClr val="accent4"/>
            </a:solidFill>
            <a:prstDash val="dot"/>
            <a:round/>
            <a:headEnd type="none" w="med" len="med"/>
            <a:tailEnd type="none" w="med" len="med"/>
          </a:ln>
        </p:spPr>
      </p:cxnSp>
      <p:sp>
        <p:nvSpPr>
          <p:cNvPr id="31" name="Google Shape;698;p41">
            <a:extLst>
              <a:ext uri="{FF2B5EF4-FFF2-40B4-BE49-F238E27FC236}">
                <a16:creationId xmlns:a16="http://schemas.microsoft.com/office/drawing/2014/main" id="{A00B1392-F6FD-4CEA-876B-532E753EFEBD}"/>
              </a:ext>
            </a:extLst>
          </p:cNvPr>
          <p:cNvSpPr txBox="1">
            <a:spLocks/>
          </p:cNvSpPr>
          <p:nvPr/>
        </p:nvSpPr>
        <p:spPr>
          <a:xfrm>
            <a:off x="3842934" y="2682153"/>
            <a:ext cx="1440000" cy="1512000"/>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285750" indent="-285750">
              <a:lnSpc>
                <a:spcPct val="100000"/>
              </a:lnSpc>
              <a:buFontTx/>
              <a:buChar char="-"/>
            </a:pPr>
            <a:r>
              <a:rPr lang="en-US" sz="1500" b="1" dirty="0">
                <a:solidFill>
                  <a:schemeClr val="dk1"/>
                </a:solidFill>
              </a:rPr>
              <a:t>Atorvastatin</a:t>
            </a:r>
          </a:p>
          <a:p>
            <a:pPr marL="285750" indent="-285750">
              <a:lnSpc>
                <a:spcPct val="100000"/>
              </a:lnSpc>
              <a:buFontTx/>
              <a:buChar char="-"/>
            </a:pPr>
            <a:r>
              <a:rPr lang="en-US" sz="1500" b="1" dirty="0">
                <a:solidFill>
                  <a:schemeClr val="dk1"/>
                </a:solidFill>
              </a:rPr>
              <a:t>Rosuvastatin</a:t>
            </a:r>
          </a:p>
          <a:p>
            <a:pPr marL="285750" indent="-285750">
              <a:lnSpc>
                <a:spcPct val="100000"/>
              </a:lnSpc>
              <a:buFontTx/>
              <a:buChar char="-"/>
            </a:pPr>
            <a:r>
              <a:rPr lang="en-US" sz="1500" b="1" dirty="0">
                <a:solidFill>
                  <a:schemeClr val="dk1"/>
                </a:solidFill>
              </a:rPr>
              <a:t>Pravastatin</a:t>
            </a:r>
          </a:p>
          <a:p>
            <a:pPr marL="285750" indent="-285750">
              <a:lnSpc>
                <a:spcPct val="100000"/>
              </a:lnSpc>
              <a:buFontTx/>
              <a:buChar char="-"/>
            </a:pPr>
            <a:r>
              <a:rPr lang="en-US" sz="1500" b="1" dirty="0">
                <a:solidFill>
                  <a:schemeClr val="dk1"/>
                </a:solidFill>
              </a:rPr>
              <a:t>Simvastatin</a:t>
            </a:r>
          </a:p>
          <a:p>
            <a:pPr marL="285750" indent="-285750">
              <a:lnSpc>
                <a:spcPct val="100000"/>
              </a:lnSpc>
              <a:buFontTx/>
              <a:buChar char="-"/>
            </a:pPr>
            <a:r>
              <a:rPr lang="en-US" sz="1500" b="1" dirty="0">
                <a:solidFill>
                  <a:schemeClr val="dk1"/>
                </a:solidFill>
              </a:rPr>
              <a:t>Lovastatin</a:t>
            </a:r>
          </a:p>
          <a:p>
            <a:pPr marL="285750" indent="-285750">
              <a:lnSpc>
                <a:spcPct val="100000"/>
              </a:lnSpc>
              <a:buFontTx/>
              <a:buChar char="-"/>
            </a:pPr>
            <a:r>
              <a:rPr lang="en-US" sz="1500" b="1" dirty="0" err="1">
                <a:solidFill>
                  <a:schemeClr val="dk1"/>
                </a:solidFill>
              </a:rPr>
              <a:t>Pitavastatin</a:t>
            </a:r>
            <a:endParaRPr lang="en-US" sz="1500" b="1" dirty="0">
              <a:solidFill>
                <a:schemeClr val="dk1"/>
              </a:solidFill>
            </a:endParaRPr>
          </a:p>
          <a:p>
            <a:pPr marL="0" indent="0">
              <a:lnSpc>
                <a:spcPct val="100000"/>
              </a:lnSpc>
              <a:buNone/>
            </a:pPr>
            <a:endParaRPr lang="en-US" sz="1500" b="1" dirty="0">
              <a:solidFill>
                <a:schemeClr val="dk1"/>
              </a:solidFill>
            </a:endParaRPr>
          </a:p>
        </p:txBody>
      </p:sp>
      <p:cxnSp>
        <p:nvCxnSpPr>
          <p:cNvPr id="32" name="Google Shape;785;p43">
            <a:extLst>
              <a:ext uri="{FF2B5EF4-FFF2-40B4-BE49-F238E27FC236}">
                <a16:creationId xmlns:a16="http://schemas.microsoft.com/office/drawing/2014/main" id="{01EBE1CE-647C-4C6A-8213-9877434B6840}"/>
              </a:ext>
            </a:extLst>
          </p:cNvPr>
          <p:cNvCxnSpPr>
            <a:cxnSpLocks/>
          </p:cNvCxnSpPr>
          <p:nvPr/>
        </p:nvCxnSpPr>
        <p:spPr>
          <a:xfrm>
            <a:off x="7427393" y="2638497"/>
            <a:ext cx="0" cy="720000"/>
          </a:xfrm>
          <a:prstGeom prst="straightConnector1">
            <a:avLst/>
          </a:prstGeom>
          <a:noFill/>
          <a:ln w="19050" cap="flat" cmpd="sng">
            <a:solidFill>
              <a:schemeClr val="accent4"/>
            </a:solidFill>
            <a:prstDash val="dot"/>
            <a:round/>
            <a:headEnd type="none" w="med" len="med"/>
            <a:tailEnd type="none" w="med" len="med"/>
          </a:ln>
        </p:spPr>
      </p:cxnSp>
      <p:sp>
        <p:nvSpPr>
          <p:cNvPr id="33" name="Google Shape;698;p41">
            <a:extLst>
              <a:ext uri="{FF2B5EF4-FFF2-40B4-BE49-F238E27FC236}">
                <a16:creationId xmlns:a16="http://schemas.microsoft.com/office/drawing/2014/main" id="{5EAC695F-559E-4F2A-B9C3-C82F367FD065}"/>
              </a:ext>
            </a:extLst>
          </p:cNvPr>
          <p:cNvSpPr txBox="1">
            <a:spLocks/>
          </p:cNvSpPr>
          <p:nvPr/>
        </p:nvSpPr>
        <p:spPr>
          <a:xfrm>
            <a:off x="6698093" y="3365099"/>
            <a:ext cx="1440000" cy="900000"/>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285750" indent="-285750">
              <a:lnSpc>
                <a:spcPct val="100000"/>
              </a:lnSpc>
              <a:buFontTx/>
              <a:buChar char="-"/>
            </a:pPr>
            <a:r>
              <a:rPr lang="en-US" sz="1500" b="1" dirty="0">
                <a:solidFill>
                  <a:schemeClr val="dk1"/>
                </a:solidFill>
              </a:rPr>
              <a:t>Metformin</a:t>
            </a:r>
          </a:p>
          <a:p>
            <a:pPr marL="285750" indent="-285750">
              <a:lnSpc>
                <a:spcPct val="100000"/>
              </a:lnSpc>
              <a:buFontTx/>
              <a:buChar char="-"/>
            </a:pPr>
            <a:r>
              <a:rPr lang="en-US" sz="1500" b="1" dirty="0">
                <a:solidFill>
                  <a:schemeClr val="dk1"/>
                </a:solidFill>
              </a:rPr>
              <a:t>Canagliflozin</a:t>
            </a:r>
          </a:p>
          <a:p>
            <a:pPr marL="285750" indent="-285750">
              <a:lnSpc>
                <a:spcPct val="100000"/>
              </a:lnSpc>
              <a:buFontTx/>
              <a:buChar char="-"/>
            </a:pPr>
            <a:r>
              <a:rPr lang="en-US" sz="1500" b="1" dirty="0">
                <a:solidFill>
                  <a:schemeClr val="dk1"/>
                </a:solidFill>
              </a:rPr>
              <a:t>Dapagliflozin</a:t>
            </a:r>
          </a:p>
          <a:p>
            <a:pPr marL="0" indent="0">
              <a:lnSpc>
                <a:spcPct val="100000"/>
              </a:lnSpc>
              <a:buNone/>
            </a:pPr>
            <a:endParaRPr lang="en-US" sz="1500" b="1" dirty="0">
              <a:solidFill>
                <a:schemeClr val="dk1"/>
              </a:solidFill>
            </a:endParaRPr>
          </a:p>
        </p:txBody>
      </p:sp>
      <p:cxnSp>
        <p:nvCxnSpPr>
          <p:cNvPr id="34" name="Google Shape;785;p43">
            <a:extLst>
              <a:ext uri="{FF2B5EF4-FFF2-40B4-BE49-F238E27FC236}">
                <a16:creationId xmlns:a16="http://schemas.microsoft.com/office/drawing/2014/main" id="{B5B3E879-24D3-4F6D-AFA5-05D8E318AD4A}"/>
              </a:ext>
            </a:extLst>
          </p:cNvPr>
          <p:cNvCxnSpPr>
            <a:cxnSpLocks/>
          </p:cNvCxnSpPr>
          <p:nvPr/>
        </p:nvCxnSpPr>
        <p:spPr>
          <a:xfrm>
            <a:off x="1668728" y="1219722"/>
            <a:ext cx="0" cy="720000"/>
          </a:xfrm>
          <a:prstGeom prst="straightConnector1">
            <a:avLst/>
          </a:prstGeom>
          <a:noFill/>
          <a:ln w="19050" cap="flat" cmpd="sng">
            <a:solidFill>
              <a:schemeClr val="accent4"/>
            </a:solidFill>
            <a:prstDash val="dot"/>
            <a:round/>
            <a:headEnd type="none" w="med" len="med"/>
            <a:tailEnd type="none" w="med" len="med"/>
          </a:ln>
        </p:spPr>
      </p:cxnSp>
      <p:sp>
        <p:nvSpPr>
          <p:cNvPr id="35" name="Google Shape;575;p35">
            <a:extLst>
              <a:ext uri="{FF2B5EF4-FFF2-40B4-BE49-F238E27FC236}">
                <a16:creationId xmlns:a16="http://schemas.microsoft.com/office/drawing/2014/main" id="{CA5ED286-228A-460B-AB05-39FF2597E3DE}"/>
              </a:ext>
            </a:extLst>
          </p:cNvPr>
          <p:cNvSpPr txBox="1">
            <a:spLocks noGrp="1"/>
          </p:cNvSpPr>
          <p:nvPr>
            <p:ph type="ctrTitle"/>
          </p:nvPr>
        </p:nvSpPr>
        <p:spPr>
          <a:xfrm>
            <a:off x="3132000" y="269694"/>
            <a:ext cx="2880000" cy="6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t>Medications</a:t>
            </a:r>
            <a:endParaRPr sz="4500" dirty="0"/>
          </a:p>
        </p:txBody>
      </p:sp>
    </p:spTree>
    <p:extLst>
      <p:ext uri="{BB962C8B-B14F-4D97-AF65-F5344CB8AC3E}">
        <p14:creationId xmlns:p14="http://schemas.microsoft.com/office/powerpoint/2010/main" val="3198664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4" name="Google Shape;575;p35">
            <a:extLst>
              <a:ext uri="{FF2B5EF4-FFF2-40B4-BE49-F238E27FC236}">
                <a16:creationId xmlns:a16="http://schemas.microsoft.com/office/drawing/2014/main" id="{239EDA24-257D-4ABD-A6AA-8BC75895511D}"/>
              </a:ext>
            </a:extLst>
          </p:cNvPr>
          <p:cNvSpPr txBox="1">
            <a:spLocks/>
          </p:cNvSpPr>
          <p:nvPr/>
        </p:nvSpPr>
        <p:spPr>
          <a:xfrm>
            <a:off x="1692000" y="113917"/>
            <a:ext cx="5760000" cy="72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1400"/>
              <a:buFont typeface="Medula One"/>
              <a:buNone/>
              <a:defRPr sz="3200" b="0" i="0" u="none" strike="noStrike" cap="none">
                <a:solidFill>
                  <a:schemeClr val="accent5"/>
                </a:solidFill>
                <a:latin typeface="Medula One"/>
                <a:ea typeface="Medula One"/>
                <a:cs typeface="Medula One"/>
                <a:sym typeface="Medula One"/>
              </a:defRPr>
            </a:lvl1pPr>
            <a:lvl2pPr marR="0" lvl="1"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2pPr>
            <a:lvl3pPr marR="0" lvl="2"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3pPr>
            <a:lvl4pPr marR="0" lvl="3"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4pPr>
            <a:lvl5pPr marR="0" lvl="4"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5pPr>
            <a:lvl6pPr marR="0" lvl="5"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6pPr>
            <a:lvl7pPr marR="0" lvl="6"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7pPr>
            <a:lvl8pPr marR="0" lvl="7"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8pPr>
            <a:lvl9pPr marR="0" lvl="8"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9pPr>
          </a:lstStyle>
          <a:p>
            <a:r>
              <a:rPr lang="en-SG" sz="4500" dirty="0"/>
              <a:t>Estimated Glomerular Filtration Rate</a:t>
            </a:r>
          </a:p>
        </p:txBody>
      </p:sp>
      <p:sp>
        <p:nvSpPr>
          <p:cNvPr id="7" name="Google Shape;549;p33">
            <a:extLst>
              <a:ext uri="{FF2B5EF4-FFF2-40B4-BE49-F238E27FC236}">
                <a16:creationId xmlns:a16="http://schemas.microsoft.com/office/drawing/2014/main" id="{19177A66-4D95-4D4C-A629-5AA24EB69951}"/>
              </a:ext>
            </a:extLst>
          </p:cNvPr>
          <p:cNvSpPr txBox="1">
            <a:spLocks noGrp="1"/>
          </p:cNvSpPr>
          <p:nvPr>
            <p:ph type="subTitle" idx="1"/>
          </p:nvPr>
        </p:nvSpPr>
        <p:spPr>
          <a:xfrm flipH="1">
            <a:off x="972000" y="833917"/>
            <a:ext cx="7200000" cy="3566633"/>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Tx/>
              <a:buChar char="-"/>
            </a:pPr>
            <a:r>
              <a:rPr lang="en-US" sz="2000" dirty="0"/>
              <a:t>eGFR is the best test to measure your level of kidney function and determine your stage of kidney.</a:t>
            </a:r>
          </a:p>
          <a:p>
            <a:pPr marL="285750" lvl="0" indent="-285750" algn="l" rtl="0">
              <a:spcBef>
                <a:spcPts val="0"/>
              </a:spcBef>
              <a:spcAft>
                <a:spcPts val="1600"/>
              </a:spcAft>
              <a:buFontTx/>
              <a:buChar char="-"/>
            </a:pPr>
            <a:r>
              <a:rPr lang="en-US" sz="2000" dirty="0"/>
              <a:t>If your GFR number is low, your kidneys are not working as well as they should. Normal GFR is above 90+</a:t>
            </a:r>
            <a:r>
              <a:rPr lang="en-SG" sz="2000" dirty="0"/>
              <a:t>mL/min/1.73 m</a:t>
            </a:r>
          </a:p>
          <a:p>
            <a:pPr marL="285750" indent="-285750" algn="l">
              <a:spcAft>
                <a:spcPts val="600"/>
              </a:spcAft>
              <a:buFontTx/>
              <a:buChar char="-"/>
            </a:pPr>
            <a:r>
              <a:rPr lang="en-SG" sz="2000" dirty="0"/>
              <a:t>eGFR = </a:t>
            </a:r>
            <a:r>
              <a:rPr lang="en-US" sz="2000" dirty="0"/>
              <a:t>175 x (</a:t>
            </a:r>
            <a:r>
              <a:rPr lang="en-US" sz="2000" dirty="0" err="1"/>
              <a:t>SCr</a:t>
            </a:r>
            <a:r>
              <a:rPr lang="en-US" sz="2000" dirty="0"/>
              <a:t>)-1.154 x (age)-0.203 x 0.742 [if female] x 1.212 [if Black], where:-</a:t>
            </a:r>
          </a:p>
          <a:p>
            <a:pPr marL="742950" lvl="1" indent="-285750" algn="l">
              <a:spcAft>
                <a:spcPts val="600"/>
              </a:spcAft>
              <a:buFontTx/>
              <a:buChar char="-"/>
            </a:pPr>
            <a:r>
              <a:rPr lang="en-US" sz="2000" dirty="0"/>
              <a:t>eGFR (estimated glomerular filtration rate) = mL/min/1.73 m2</a:t>
            </a:r>
          </a:p>
          <a:p>
            <a:pPr marL="742950" lvl="1" indent="-285750" algn="l">
              <a:spcAft>
                <a:spcPts val="600"/>
              </a:spcAft>
              <a:buFontTx/>
              <a:buChar char="-"/>
            </a:pPr>
            <a:r>
              <a:rPr lang="en-US" sz="2000" dirty="0" err="1"/>
              <a:t>Scr</a:t>
            </a:r>
            <a:r>
              <a:rPr lang="en-US" sz="2000" dirty="0"/>
              <a:t> (standardized serum creatinine) = mg/dL</a:t>
            </a:r>
          </a:p>
          <a:p>
            <a:pPr marL="742950" lvl="1" indent="-285750" algn="l">
              <a:spcAft>
                <a:spcPts val="600"/>
              </a:spcAft>
              <a:buFontTx/>
              <a:buChar char="-"/>
            </a:pPr>
            <a:r>
              <a:rPr lang="en-US" sz="2000" dirty="0"/>
              <a:t>age = years</a:t>
            </a:r>
          </a:p>
          <a:p>
            <a:pPr marL="285750" lvl="0" indent="-285750" algn="l" rtl="0">
              <a:spcBef>
                <a:spcPts val="0"/>
              </a:spcBef>
              <a:spcAft>
                <a:spcPts val="1600"/>
              </a:spcAft>
              <a:buFontTx/>
              <a:buChar char="-"/>
            </a:pPr>
            <a:endParaRPr lang="en-SG" sz="2000" dirty="0"/>
          </a:p>
          <a:p>
            <a:pPr marL="285750" lvl="0" indent="-285750" algn="l" rtl="0">
              <a:spcBef>
                <a:spcPts val="0"/>
              </a:spcBef>
              <a:spcAft>
                <a:spcPts val="1600"/>
              </a:spcAft>
              <a:buFontTx/>
              <a:buChar char="-"/>
            </a:pPr>
            <a:endParaRPr sz="2000" dirty="0"/>
          </a:p>
        </p:txBody>
      </p:sp>
    </p:spTree>
    <p:extLst>
      <p:ext uri="{BB962C8B-B14F-4D97-AF65-F5344CB8AC3E}">
        <p14:creationId xmlns:p14="http://schemas.microsoft.com/office/powerpoint/2010/main" val="2227304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30"/>
          <p:cNvSpPr txBox="1">
            <a:spLocks noGrp="1"/>
          </p:cNvSpPr>
          <p:nvPr>
            <p:ph type="title" idx="2"/>
          </p:nvPr>
        </p:nvSpPr>
        <p:spPr>
          <a:xfrm flipH="1">
            <a:off x="4080850" y="1428563"/>
            <a:ext cx="982200" cy="104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461" name="Google Shape;461;p30"/>
          <p:cNvSpPr txBox="1">
            <a:spLocks noGrp="1"/>
          </p:cNvSpPr>
          <p:nvPr>
            <p:ph type="ctrTitle"/>
          </p:nvPr>
        </p:nvSpPr>
        <p:spPr>
          <a:xfrm flipH="1">
            <a:off x="1621030" y="3094707"/>
            <a:ext cx="59019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Analysis</a:t>
            </a:r>
            <a:endParaRPr dirty="0"/>
          </a:p>
        </p:txBody>
      </p:sp>
      <p:grpSp>
        <p:nvGrpSpPr>
          <p:cNvPr id="462" name="Google Shape;462;p30"/>
          <p:cNvGrpSpPr/>
          <p:nvPr/>
        </p:nvGrpSpPr>
        <p:grpSpPr>
          <a:xfrm>
            <a:off x="2752739" y="2786032"/>
            <a:ext cx="3590150" cy="1156025"/>
            <a:chOff x="2752739" y="2558907"/>
            <a:chExt cx="3590150" cy="1156025"/>
          </a:xfrm>
        </p:grpSpPr>
        <p:sp>
          <p:nvSpPr>
            <p:cNvPr id="463" name="Google Shape;463;p30"/>
            <p:cNvSpPr/>
            <p:nvPr/>
          </p:nvSpPr>
          <p:spPr>
            <a:xfrm>
              <a:off x="4069314" y="3576132"/>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a:off x="3119914" y="3594482"/>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3561289" y="3594482"/>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a:off x="3306264" y="2748757"/>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a:off x="3026214" y="2680057"/>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a:off x="2752739" y="2767082"/>
              <a:ext cx="75775" cy="25"/>
            </a:xfrm>
            <a:custGeom>
              <a:avLst/>
              <a:gdLst/>
              <a:ahLst/>
              <a:cxnLst/>
              <a:rect l="l" t="t" r="r" b="b"/>
              <a:pathLst>
                <a:path w="3031" h="1" fill="none" extrusionOk="0">
                  <a:moveTo>
                    <a:pt x="3031"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5776164" y="2558907"/>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5932864" y="2767107"/>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5352289" y="3678232"/>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6201864" y="3507444"/>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4399214" y="2767094"/>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433;p29">
            <a:extLst>
              <a:ext uri="{FF2B5EF4-FFF2-40B4-BE49-F238E27FC236}">
                <a16:creationId xmlns:a16="http://schemas.microsoft.com/office/drawing/2014/main" id="{BCDE5DD5-483A-4552-B2E3-9A13588A53B5}"/>
              </a:ext>
            </a:extLst>
          </p:cNvPr>
          <p:cNvSpPr txBox="1">
            <a:spLocks/>
          </p:cNvSpPr>
          <p:nvPr/>
        </p:nvSpPr>
        <p:spPr>
          <a:xfrm flipH="1">
            <a:off x="3322053" y="3821589"/>
            <a:ext cx="2668675" cy="58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rgbClr val="20124D"/>
              </a:buClr>
              <a:buSzPts val="6000"/>
              <a:buFont typeface="Medula One"/>
              <a:buNone/>
              <a:defRPr sz="5500">
                <a:solidFill>
                  <a:schemeClr val="dk2"/>
                </a:solidFill>
                <a:latin typeface="Medula One"/>
                <a:ea typeface="Medula One"/>
                <a:cs typeface="Medula One"/>
                <a:sym typeface="Medula One"/>
              </a:defRPr>
            </a:lvl1pPr>
            <a:lvl2pPr algn="ctr">
              <a:buClr>
                <a:srgbClr val="20124D"/>
              </a:buClr>
              <a:buSzPts val="6000"/>
              <a:buFont typeface="Bahiana"/>
              <a:buNone/>
              <a:defRPr sz="6000">
                <a:solidFill>
                  <a:srgbClr val="20124D"/>
                </a:solidFill>
                <a:latin typeface="Bahiana"/>
                <a:ea typeface="Bahiana"/>
                <a:cs typeface="Bahiana"/>
                <a:sym typeface="Bahiana"/>
              </a:defRPr>
            </a:lvl2pPr>
            <a:lvl3pPr algn="ctr">
              <a:buClr>
                <a:srgbClr val="20124D"/>
              </a:buClr>
              <a:buSzPts val="6000"/>
              <a:buFont typeface="Bahiana"/>
              <a:buNone/>
              <a:defRPr sz="6000">
                <a:solidFill>
                  <a:srgbClr val="20124D"/>
                </a:solidFill>
                <a:latin typeface="Bahiana"/>
                <a:ea typeface="Bahiana"/>
                <a:cs typeface="Bahiana"/>
                <a:sym typeface="Bahiana"/>
              </a:defRPr>
            </a:lvl3pPr>
            <a:lvl4pPr algn="ctr">
              <a:buClr>
                <a:srgbClr val="20124D"/>
              </a:buClr>
              <a:buSzPts val="6000"/>
              <a:buFont typeface="Bahiana"/>
              <a:buNone/>
              <a:defRPr sz="6000">
                <a:solidFill>
                  <a:srgbClr val="20124D"/>
                </a:solidFill>
                <a:latin typeface="Bahiana"/>
                <a:ea typeface="Bahiana"/>
                <a:cs typeface="Bahiana"/>
                <a:sym typeface="Bahiana"/>
              </a:defRPr>
            </a:lvl4pPr>
            <a:lvl5pPr algn="ctr">
              <a:buClr>
                <a:srgbClr val="20124D"/>
              </a:buClr>
              <a:buSzPts val="6000"/>
              <a:buFont typeface="Bahiana"/>
              <a:buNone/>
              <a:defRPr sz="6000">
                <a:solidFill>
                  <a:srgbClr val="20124D"/>
                </a:solidFill>
                <a:latin typeface="Bahiana"/>
                <a:ea typeface="Bahiana"/>
                <a:cs typeface="Bahiana"/>
                <a:sym typeface="Bahiana"/>
              </a:defRPr>
            </a:lvl5pPr>
            <a:lvl6pPr algn="ctr">
              <a:buClr>
                <a:srgbClr val="20124D"/>
              </a:buClr>
              <a:buSzPts val="6000"/>
              <a:buFont typeface="Bahiana"/>
              <a:buNone/>
              <a:defRPr sz="6000">
                <a:solidFill>
                  <a:srgbClr val="20124D"/>
                </a:solidFill>
                <a:latin typeface="Bahiana"/>
                <a:ea typeface="Bahiana"/>
                <a:cs typeface="Bahiana"/>
                <a:sym typeface="Bahiana"/>
              </a:defRPr>
            </a:lvl6pPr>
            <a:lvl7pPr algn="ctr">
              <a:buClr>
                <a:srgbClr val="20124D"/>
              </a:buClr>
              <a:buSzPts val="6000"/>
              <a:buFont typeface="Bahiana"/>
              <a:buNone/>
              <a:defRPr sz="6000">
                <a:solidFill>
                  <a:srgbClr val="20124D"/>
                </a:solidFill>
                <a:latin typeface="Bahiana"/>
                <a:ea typeface="Bahiana"/>
                <a:cs typeface="Bahiana"/>
                <a:sym typeface="Bahiana"/>
              </a:defRPr>
            </a:lvl7pPr>
            <a:lvl8pPr algn="ctr">
              <a:buClr>
                <a:srgbClr val="20124D"/>
              </a:buClr>
              <a:buSzPts val="6000"/>
              <a:buFont typeface="Bahiana"/>
              <a:buNone/>
              <a:defRPr sz="6000">
                <a:solidFill>
                  <a:srgbClr val="20124D"/>
                </a:solidFill>
                <a:latin typeface="Bahiana"/>
                <a:ea typeface="Bahiana"/>
                <a:cs typeface="Bahiana"/>
                <a:sym typeface="Bahiana"/>
              </a:defRPr>
            </a:lvl8pPr>
            <a:lvl9pPr algn="ctr">
              <a:buClr>
                <a:srgbClr val="20124D"/>
              </a:buClr>
              <a:buSzPts val="6000"/>
              <a:buFont typeface="Bahiana"/>
              <a:buNone/>
              <a:defRPr sz="6000">
                <a:solidFill>
                  <a:srgbClr val="20124D"/>
                </a:solidFill>
                <a:latin typeface="Bahiana"/>
                <a:ea typeface="Bahiana"/>
                <a:cs typeface="Bahiana"/>
                <a:sym typeface="Bahiana"/>
              </a:defRPr>
            </a:lvl9pPr>
          </a:lstStyle>
          <a:p>
            <a:r>
              <a:rPr lang="en-US" sz="2000" dirty="0">
                <a:latin typeface="Abel" panose="020B0604020202020204" charset="0"/>
              </a:rPr>
              <a:t>Let’s see what we found</a:t>
            </a:r>
          </a:p>
        </p:txBody>
      </p:sp>
    </p:spTree>
    <p:extLst>
      <p:ext uri="{BB962C8B-B14F-4D97-AF65-F5344CB8AC3E}">
        <p14:creationId xmlns:p14="http://schemas.microsoft.com/office/powerpoint/2010/main" val="3823372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3074" name="Picture 2">
            <a:extLst>
              <a:ext uri="{FF2B5EF4-FFF2-40B4-BE49-F238E27FC236}">
                <a16:creationId xmlns:a16="http://schemas.microsoft.com/office/drawing/2014/main" id="{3A276B29-0153-4E98-BBE3-0FA7F78B4F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1177836"/>
            <a:ext cx="4762500" cy="35337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2DC0FD00-8C82-43D1-8075-51D7E64079CE}"/>
              </a:ext>
            </a:extLst>
          </p:cNvPr>
          <p:cNvSpPr>
            <a:spLocks noGrp="1"/>
          </p:cNvSpPr>
          <p:nvPr>
            <p:ph type="ctrTitle"/>
          </p:nvPr>
        </p:nvSpPr>
        <p:spPr/>
        <p:txBody>
          <a:bodyPr/>
          <a:lstStyle/>
          <a:p>
            <a:r>
              <a:rPr lang="en-US" dirty="0"/>
              <a:t>Race</a:t>
            </a:r>
            <a:endParaRPr lang="en-SG" dirty="0"/>
          </a:p>
        </p:txBody>
      </p:sp>
      <p:sp>
        <p:nvSpPr>
          <p:cNvPr id="18" name="Google Shape;549;p33">
            <a:extLst>
              <a:ext uri="{FF2B5EF4-FFF2-40B4-BE49-F238E27FC236}">
                <a16:creationId xmlns:a16="http://schemas.microsoft.com/office/drawing/2014/main" id="{CF64BDEE-0747-42F9-90DB-C9333EDE5D93}"/>
              </a:ext>
            </a:extLst>
          </p:cNvPr>
          <p:cNvSpPr txBox="1">
            <a:spLocks/>
          </p:cNvSpPr>
          <p:nvPr/>
        </p:nvSpPr>
        <p:spPr>
          <a:xfrm flipH="1">
            <a:off x="5095875" y="1177836"/>
            <a:ext cx="3371850" cy="35666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Abel"/>
              <a:buAutoNum type="arabicPeriod"/>
              <a:defRPr sz="1250" b="1" i="0" u="none" strike="noStrike" cap="none">
                <a:solidFill>
                  <a:schemeClr val="lt2"/>
                </a:solidFill>
                <a:latin typeface="Abel"/>
                <a:ea typeface="Abel"/>
                <a:cs typeface="Abel"/>
                <a:sym typeface="Abel"/>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400" b="0" i="0" u="none" strike="noStrike" cap="none">
                <a:solidFill>
                  <a:schemeClr val="lt2"/>
                </a:solidFill>
                <a:latin typeface="Abel"/>
                <a:ea typeface="Abel"/>
                <a:cs typeface="Abel"/>
                <a:sym typeface="Abe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400" b="0" i="0" u="none" strike="noStrike" cap="none">
                <a:solidFill>
                  <a:schemeClr val="lt2"/>
                </a:solidFill>
                <a:latin typeface="Abel"/>
                <a:ea typeface="Abel"/>
                <a:cs typeface="Abel"/>
                <a:sym typeface="Abe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9pPr>
          </a:lstStyle>
          <a:p>
            <a:pPr marL="285750" indent="-285750">
              <a:spcAft>
                <a:spcPts val="1600"/>
              </a:spcAft>
              <a:buFontTx/>
              <a:buChar char="-"/>
            </a:pPr>
            <a:r>
              <a:rPr lang="en-US" sz="1800" b="0" dirty="0"/>
              <a:t>Majority of the CKD patients are White.</a:t>
            </a:r>
          </a:p>
          <a:p>
            <a:pPr marL="285750" indent="-285750">
              <a:spcAft>
                <a:spcPts val="1600"/>
              </a:spcAft>
              <a:buFontTx/>
              <a:buChar char="-"/>
            </a:pPr>
            <a:r>
              <a:rPr lang="en-US" sz="1800" b="0" dirty="0"/>
              <a:t>True Stage Progress:</a:t>
            </a:r>
          </a:p>
          <a:p>
            <a:pPr marL="285750" indent="-285750">
              <a:spcAft>
                <a:spcPts val="1600"/>
              </a:spcAft>
              <a:buFontTx/>
              <a:buChar char="-"/>
            </a:pPr>
            <a:r>
              <a:rPr lang="en-US" sz="1800" b="0" dirty="0"/>
              <a:t>White - 76 (34%) out of 226</a:t>
            </a:r>
          </a:p>
          <a:p>
            <a:pPr marL="285750" indent="-285750">
              <a:spcAft>
                <a:spcPts val="1600"/>
              </a:spcAft>
              <a:buFontTx/>
              <a:buChar char="-"/>
            </a:pPr>
            <a:r>
              <a:rPr lang="en-US" sz="1800" b="0" dirty="0"/>
              <a:t>Black - 6 (25%) out of 24</a:t>
            </a:r>
          </a:p>
          <a:p>
            <a:pPr marL="285750" indent="-285750">
              <a:spcAft>
                <a:spcPts val="1600"/>
              </a:spcAft>
              <a:buFontTx/>
              <a:buChar char="-"/>
            </a:pPr>
            <a:r>
              <a:rPr lang="en-US" sz="1800" b="0" dirty="0"/>
              <a:t>Asian - 5 (29%) out of 17</a:t>
            </a:r>
          </a:p>
          <a:p>
            <a:pPr marL="285750" indent="-285750">
              <a:spcAft>
                <a:spcPts val="1600"/>
              </a:spcAft>
              <a:buFontTx/>
              <a:buChar char="-"/>
            </a:pPr>
            <a:r>
              <a:rPr lang="en-US" sz="1800" b="0" dirty="0"/>
              <a:t>Hispanic - 3 (43%) out of 7</a:t>
            </a:r>
          </a:p>
        </p:txBody>
      </p:sp>
    </p:spTree>
    <p:extLst>
      <p:ext uri="{BB962C8B-B14F-4D97-AF65-F5344CB8AC3E}">
        <p14:creationId xmlns:p14="http://schemas.microsoft.com/office/powerpoint/2010/main" val="3929933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3" name="Title 2">
            <a:extLst>
              <a:ext uri="{FF2B5EF4-FFF2-40B4-BE49-F238E27FC236}">
                <a16:creationId xmlns:a16="http://schemas.microsoft.com/office/drawing/2014/main" id="{2DC0FD00-8C82-43D1-8075-51D7E64079CE}"/>
              </a:ext>
            </a:extLst>
          </p:cNvPr>
          <p:cNvSpPr>
            <a:spLocks noGrp="1"/>
          </p:cNvSpPr>
          <p:nvPr>
            <p:ph type="ctrTitle"/>
          </p:nvPr>
        </p:nvSpPr>
        <p:spPr/>
        <p:txBody>
          <a:bodyPr/>
          <a:lstStyle/>
          <a:p>
            <a:r>
              <a:rPr lang="en-US" dirty="0"/>
              <a:t>Gender</a:t>
            </a:r>
            <a:endParaRPr lang="en-SG" dirty="0"/>
          </a:p>
        </p:txBody>
      </p:sp>
      <p:sp>
        <p:nvSpPr>
          <p:cNvPr id="18" name="Google Shape;549;p33">
            <a:extLst>
              <a:ext uri="{FF2B5EF4-FFF2-40B4-BE49-F238E27FC236}">
                <a16:creationId xmlns:a16="http://schemas.microsoft.com/office/drawing/2014/main" id="{CF64BDEE-0747-42F9-90DB-C9333EDE5D93}"/>
              </a:ext>
            </a:extLst>
          </p:cNvPr>
          <p:cNvSpPr txBox="1">
            <a:spLocks/>
          </p:cNvSpPr>
          <p:nvPr/>
        </p:nvSpPr>
        <p:spPr>
          <a:xfrm flipH="1">
            <a:off x="5095875" y="1177836"/>
            <a:ext cx="3333750" cy="3175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Abel"/>
              <a:buAutoNum type="arabicPeriod"/>
              <a:defRPr sz="1250" b="1" i="0" u="none" strike="noStrike" cap="none">
                <a:solidFill>
                  <a:schemeClr val="lt2"/>
                </a:solidFill>
                <a:latin typeface="Abel"/>
                <a:ea typeface="Abel"/>
                <a:cs typeface="Abel"/>
                <a:sym typeface="Abel"/>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400" b="0" i="0" u="none" strike="noStrike" cap="none">
                <a:solidFill>
                  <a:schemeClr val="lt2"/>
                </a:solidFill>
                <a:latin typeface="Abel"/>
                <a:ea typeface="Abel"/>
                <a:cs typeface="Abel"/>
                <a:sym typeface="Abe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400" b="0" i="0" u="none" strike="noStrike" cap="none">
                <a:solidFill>
                  <a:schemeClr val="lt2"/>
                </a:solidFill>
                <a:latin typeface="Abel"/>
                <a:ea typeface="Abel"/>
                <a:cs typeface="Abel"/>
                <a:sym typeface="Abe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9pPr>
          </a:lstStyle>
          <a:p>
            <a:pPr marL="285750" indent="-285750">
              <a:spcAft>
                <a:spcPts val="1600"/>
              </a:spcAft>
              <a:buFontTx/>
              <a:buChar char="-"/>
            </a:pPr>
            <a:r>
              <a:rPr lang="en-US" sz="1800" b="0" dirty="0"/>
              <a:t>Majority of the CKD patients are Female</a:t>
            </a:r>
          </a:p>
          <a:p>
            <a:pPr marL="285750" indent="-285750">
              <a:spcAft>
                <a:spcPts val="1600"/>
              </a:spcAft>
              <a:buFontTx/>
              <a:buChar char="-"/>
            </a:pPr>
            <a:r>
              <a:rPr lang="en-US" sz="1800" b="0" dirty="0"/>
              <a:t>True Stage Progress:</a:t>
            </a:r>
          </a:p>
          <a:p>
            <a:pPr marL="285750" indent="-285750">
              <a:spcAft>
                <a:spcPts val="1600"/>
              </a:spcAft>
              <a:buFontTx/>
              <a:buChar char="-"/>
            </a:pPr>
            <a:r>
              <a:rPr lang="en-US" sz="1800" b="0" dirty="0"/>
              <a:t>Male - 56 (45%) out of 124</a:t>
            </a:r>
          </a:p>
          <a:p>
            <a:pPr marL="285750" indent="-285750">
              <a:spcAft>
                <a:spcPts val="1600"/>
              </a:spcAft>
              <a:buFontTx/>
              <a:buChar char="-"/>
            </a:pPr>
            <a:r>
              <a:rPr lang="en-US" sz="1800" b="0" dirty="0"/>
              <a:t>Female - 44 (25%) out of 176</a:t>
            </a:r>
          </a:p>
        </p:txBody>
      </p:sp>
      <p:pic>
        <p:nvPicPr>
          <p:cNvPr id="4098" name="Picture 2">
            <a:extLst>
              <a:ext uri="{FF2B5EF4-FFF2-40B4-BE49-F238E27FC236}">
                <a16:creationId xmlns:a16="http://schemas.microsoft.com/office/drawing/2014/main" id="{44321C8D-7D06-4E50-B9A6-800FF7614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75" y="1177836"/>
            <a:ext cx="4762500"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984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3" name="Title 2">
            <a:extLst>
              <a:ext uri="{FF2B5EF4-FFF2-40B4-BE49-F238E27FC236}">
                <a16:creationId xmlns:a16="http://schemas.microsoft.com/office/drawing/2014/main" id="{2DC0FD00-8C82-43D1-8075-51D7E64079CE}"/>
              </a:ext>
            </a:extLst>
          </p:cNvPr>
          <p:cNvSpPr>
            <a:spLocks noGrp="1"/>
          </p:cNvSpPr>
          <p:nvPr>
            <p:ph type="ctrTitle"/>
          </p:nvPr>
        </p:nvSpPr>
        <p:spPr>
          <a:xfrm>
            <a:off x="939300" y="91986"/>
            <a:ext cx="7265400" cy="548100"/>
          </a:xfrm>
        </p:spPr>
        <p:txBody>
          <a:bodyPr/>
          <a:lstStyle/>
          <a:p>
            <a:r>
              <a:rPr lang="en-US" dirty="0"/>
              <a:t>Glucose Reading</a:t>
            </a:r>
            <a:endParaRPr lang="en-SG" dirty="0"/>
          </a:p>
        </p:txBody>
      </p:sp>
      <p:pic>
        <p:nvPicPr>
          <p:cNvPr id="5127" name="Picture 7">
            <a:extLst>
              <a:ext uri="{FF2B5EF4-FFF2-40B4-BE49-F238E27FC236}">
                <a16:creationId xmlns:a16="http://schemas.microsoft.com/office/drawing/2014/main" id="{E52EF8D4-7742-4DFB-9D8A-3A40DA282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830" y="797248"/>
            <a:ext cx="4347170" cy="2880000"/>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a:extLst>
              <a:ext uri="{FF2B5EF4-FFF2-40B4-BE49-F238E27FC236}">
                <a16:creationId xmlns:a16="http://schemas.microsoft.com/office/drawing/2014/main" id="{D4BD7865-2654-4217-B8FF-C248D52AC4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797248"/>
            <a:ext cx="4347170" cy="288000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549;p33">
            <a:extLst>
              <a:ext uri="{FF2B5EF4-FFF2-40B4-BE49-F238E27FC236}">
                <a16:creationId xmlns:a16="http://schemas.microsoft.com/office/drawing/2014/main" id="{6FF20B43-3AE1-4514-B278-994A537540E5}"/>
              </a:ext>
            </a:extLst>
          </p:cNvPr>
          <p:cNvSpPr txBox="1">
            <a:spLocks/>
          </p:cNvSpPr>
          <p:nvPr/>
        </p:nvSpPr>
        <p:spPr>
          <a:xfrm flipH="1">
            <a:off x="1162050" y="3834410"/>
            <a:ext cx="6819900" cy="7375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Abel"/>
              <a:buAutoNum type="arabicPeriod"/>
              <a:defRPr sz="1250" b="1" i="0" u="none" strike="noStrike" cap="none">
                <a:solidFill>
                  <a:schemeClr val="lt2"/>
                </a:solidFill>
                <a:latin typeface="Abel"/>
                <a:ea typeface="Abel"/>
                <a:cs typeface="Abel"/>
                <a:sym typeface="Abel"/>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400" b="0" i="0" u="none" strike="noStrike" cap="none">
                <a:solidFill>
                  <a:schemeClr val="lt2"/>
                </a:solidFill>
                <a:latin typeface="Abel"/>
                <a:ea typeface="Abel"/>
                <a:cs typeface="Abel"/>
                <a:sym typeface="Abe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400" b="0" i="0" u="none" strike="noStrike" cap="none">
                <a:solidFill>
                  <a:schemeClr val="lt2"/>
                </a:solidFill>
                <a:latin typeface="Abel"/>
                <a:ea typeface="Abel"/>
                <a:cs typeface="Abel"/>
                <a:sym typeface="Abe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9pPr>
          </a:lstStyle>
          <a:p>
            <a:pPr marL="285750" indent="-285750">
              <a:spcAft>
                <a:spcPts val="1600"/>
              </a:spcAft>
              <a:buFontTx/>
              <a:buChar char="-"/>
            </a:pPr>
            <a:r>
              <a:rPr lang="en-US" sz="1800" b="0" dirty="0"/>
              <a:t>Male and Female patients with the True stage progress has higher Glucose reading (based on the mean and latest reading)</a:t>
            </a:r>
          </a:p>
        </p:txBody>
      </p:sp>
    </p:spTree>
    <p:extLst>
      <p:ext uri="{BB962C8B-B14F-4D97-AF65-F5344CB8AC3E}">
        <p14:creationId xmlns:p14="http://schemas.microsoft.com/office/powerpoint/2010/main" val="3754635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3" name="Title 2">
            <a:extLst>
              <a:ext uri="{FF2B5EF4-FFF2-40B4-BE49-F238E27FC236}">
                <a16:creationId xmlns:a16="http://schemas.microsoft.com/office/drawing/2014/main" id="{2DC0FD00-8C82-43D1-8075-51D7E64079CE}"/>
              </a:ext>
            </a:extLst>
          </p:cNvPr>
          <p:cNvSpPr>
            <a:spLocks noGrp="1"/>
          </p:cNvSpPr>
          <p:nvPr>
            <p:ph type="ctrTitle"/>
          </p:nvPr>
        </p:nvSpPr>
        <p:spPr>
          <a:xfrm>
            <a:off x="939300" y="91986"/>
            <a:ext cx="7265400" cy="548100"/>
          </a:xfrm>
        </p:spPr>
        <p:txBody>
          <a:bodyPr/>
          <a:lstStyle/>
          <a:p>
            <a:r>
              <a:rPr lang="en-US" dirty="0"/>
              <a:t>Systolic and Diastolic Blood Pressure Reading</a:t>
            </a:r>
            <a:endParaRPr lang="en-SG" dirty="0"/>
          </a:p>
        </p:txBody>
      </p:sp>
      <p:sp>
        <p:nvSpPr>
          <p:cNvPr id="18" name="Google Shape;549;p33">
            <a:extLst>
              <a:ext uri="{FF2B5EF4-FFF2-40B4-BE49-F238E27FC236}">
                <a16:creationId xmlns:a16="http://schemas.microsoft.com/office/drawing/2014/main" id="{CF64BDEE-0747-42F9-90DB-C9333EDE5D93}"/>
              </a:ext>
            </a:extLst>
          </p:cNvPr>
          <p:cNvSpPr txBox="1">
            <a:spLocks/>
          </p:cNvSpPr>
          <p:nvPr/>
        </p:nvSpPr>
        <p:spPr>
          <a:xfrm flipH="1">
            <a:off x="1162050" y="3834410"/>
            <a:ext cx="6819900" cy="7375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Abel"/>
              <a:buAutoNum type="arabicPeriod"/>
              <a:defRPr sz="1250" b="1" i="0" u="none" strike="noStrike" cap="none">
                <a:solidFill>
                  <a:schemeClr val="lt2"/>
                </a:solidFill>
                <a:latin typeface="Abel"/>
                <a:ea typeface="Abel"/>
                <a:cs typeface="Abel"/>
                <a:sym typeface="Abel"/>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400" b="0" i="0" u="none" strike="noStrike" cap="none">
                <a:solidFill>
                  <a:schemeClr val="lt2"/>
                </a:solidFill>
                <a:latin typeface="Abel"/>
                <a:ea typeface="Abel"/>
                <a:cs typeface="Abel"/>
                <a:sym typeface="Abe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400" b="0" i="0" u="none" strike="noStrike" cap="none">
                <a:solidFill>
                  <a:schemeClr val="lt2"/>
                </a:solidFill>
                <a:latin typeface="Abel"/>
                <a:ea typeface="Abel"/>
                <a:cs typeface="Abel"/>
                <a:sym typeface="Abe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9pPr>
          </a:lstStyle>
          <a:p>
            <a:pPr marL="285750" indent="-285750">
              <a:spcAft>
                <a:spcPts val="1600"/>
              </a:spcAft>
              <a:buFontTx/>
              <a:buChar char="-"/>
            </a:pPr>
            <a:r>
              <a:rPr lang="en-US" sz="1800" b="0" dirty="0"/>
              <a:t>Male and Female patients with the True stage progress has higher SBP and DBP reading (based on the latest reading)</a:t>
            </a:r>
          </a:p>
        </p:txBody>
      </p:sp>
      <p:pic>
        <p:nvPicPr>
          <p:cNvPr id="6146" name="Picture 2">
            <a:extLst>
              <a:ext uri="{FF2B5EF4-FFF2-40B4-BE49-F238E27FC236}">
                <a16:creationId xmlns:a16="http://schemas.microsoft.com/office/drawing/2014/main" id="{531F2DAF-B22E-481E-BED6-4CE4E5B05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830" y="954411"/>
            <a:ext cx="4347170" cy="2880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D5041C6-859E-4879-9C61-4F17B72BA8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954411"/>
            <a:ext cx="4347170"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970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3" name="Title 2">
            <a:extLst>
              <a:ext uri="{FF2B5EF4-FFF2-40B4-BE49-F238E27FC236}">
                <a16:creationId xmlns:a16="http://schemas.microsoft.com/office/drawing/2014/main" id="{2DC0FD00-8C82-43D1-8075-51D7E64079CE}"/>
              </a:ext>
            </a:extLst>
          </p:cNvPr>
          <p:cNvSpPr>
            <a:spLocks noGrp="1"/>
          </p:cNvSpPr>
          <p:nvPr>
            <p:ph type="ctrTitle"/>
          </p:nvPr>
        </p:nvSpPr>
        <p:spPr>
          <a:xfrm>
            <a:off x="939300" y="91986"/>
            <a:ext cx="7265400" cy="548100"/>
          </a:xfrm>
        </p:spPr>
        <p:txBody>
          <a:bodyPr/>
          <a:lstStyle/>
          <a:p>
            <a:r>
              <a:rPr lang="en-US" dirty="0"/>
              <a:t>Creatinine and Hemoglobin Level</a:t>
            </a:r>
            <a:endParaRPr lang="en-SG" dirty="0"/>
          </a:p>
        </p:txBody>
      </p:sp>
      <p:sp>
        <p:nvSpPr>
          <p:cNvPr id="10" name="Google Shape;549;p33">
            <a:extLst>
              <a:ext uri="{FF2B5EF4-FFF2-40B4-BE49-F238E27FC236}">
                <a16:creationId xmlns:a16="http://schemas.microsoft.com/office/drawing/2014/main" id="{6FF20B43-3AE1-4514-B278-994A537540E5}"/>
              </a:ext>
            </a:extLst>
          </p:cNvPr>
          <p:cNvSpPr txBox="1">
            <a:spLocks/>
          </p:cNvSpPr>
          <p:nvPr/>
        </p:nvSpPr>
        <p:spPr>
          <a:xfrm flipH="1">
            <a:off x="1162050" y="3834410"/>
            <a:ext cx="6819900" cy="11376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Abel"/>
              <a:buAutoNum type="arabicPeriod"/>
              <a:defRPr sz="1250" b="1" i="0" u="none" strike="noStrike" cap="none">
                <a:solidFill>
                  <a:schemeClr val="lt2"/>
                </a:solidFill>
                <a:latin typeface="Abel"/>
                <a:ea typeface="Abel"/>
                <a:cs typeface="Abel"/>
                <a:sym typeface="Abel"/>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400" b="0" i="0" u="none" strike="noStrike" cap="none">
                <a:solidFill>
                  <a:schemeClr val="lt2"/>
                </a:solidFill>
                <a:latin typeface="Abel"/>
                <a:ea typeface="Abel"/>
                <a:cs typeface="Abel"/>
                <a:sym typeface="Abe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400" b="0" i="0" u="none" strike="noStrike" cap="none">
                <a:solidFill>
                  <a:schemeClr val="lt2"/>
                </a:solidFill>
                <a:latin typeface="Abel"/>
                <a:ea typeface="Abel"/>
                <a:cs typeface="Abel"/>
                <a:sym typeface="Abe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9pPr>
          </a:lstStyle>
          <a:p>
            <a:pPr marL="285750" indent="-285750">
              <a:spcAft>
                <a:spcPts val="1600"/>
              </a:spcAft>
              <a:buFontTx/>
              <a:buChar char="-"/>
            </a:pPr>
            <a:r>
              <a:rPr lang="en-US" sz="1800" b="0" dirty="0"/>
              <a:t>Male generally has higher creatinine and hemoglobin than Female.</a:t>
            </a:r>
          </a:p>
          <a:p>
            <a:pPr marL="285750" indent="-285750">
              <a:spcAft>
                <a:spcPts val="1600"/>
              </a:spcAft>
              <a:buFontTx/>
              <a:buChar char="-"/>
            </a:pPr>
            <a:r>
              <a:rPr lang="en-US" sz="1800" b="0" dirty="0"/>
              <a:t>Female patients seem to be higher may be due to irregular periods or earlier onset of menopause.</a:t>
            </a:r>
          </a:p>
        </p:txBody>
      </p:sp>
      <p:pic>
        <p:nvPicPr>
          <p:cNvPr id="7170" name="Picture 2">
            <a:extLst>
              <a:ext uri="{FF2B5EF4-FFF2-40B4-BE49-F238E27FC236}">
                <a16:creationId xmlns:a16="http://schemas.microsoft.com/office/drawing/2014/main" id="{C5FC2315-15F5-43A4-8399-83AD296554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8675" y="797248"/>
            <a:ext cx="4347170" cy="28800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B8DADAA6-65CF-4107-B693-8A447D7EA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830" y="797248"/>
            <a:ext cx="4347170"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377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30"/>
          <p:cNvSpPr txBox="1">
            <a:spLocks noGrp="1"/>
          </p:cNvSpPr>
          <p:nvPr>
            <p:ph type="title" idx="2"/>
          </p:nvPr>
        </p:nvSpPr>
        <p:spPr>
          <a:xfrm flipH="1">
            <a:off x="4080850" y="1428563"/>
            <a:ext cx="982200" cy="104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461" name="Google Shape;461;p30"/>
          <p:cNvSpPr txBox="1">
            <a:spLocks noGrp="1"/>
          </p:cNvSpPr>
          <p:nvPr>
            <p:ph type="ctrTitle"/>
          </p:nvPr>
        </p:nvSpPr>
        <p:spPr>
          <a:xfrm flipH="1">
            <a:off x="1621030" y="3094707"/>
            <a:ext cx="59019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Modelling</a:t>
            </a:r>
            <a:endParaRPr dirty="0"/>
          </a:p>
        </p:txBody>
      </p:sp>
      <p:grpSp>
        <p:nvGrpSpPr>
          <p:cNvPr id="462" name="Google Shape;462;p30"/>
          <p:cNvGrpSpPr/>
          <p:nvPr/>
        </p:nvGrpSpPr>
        <p:grpSpPr>
          <a:xfrm>
            <a:off x="2752739" y="2786032"/>
            <a:ext cx="3590150" cy="1156025"/>
            <a:chOff x="2752739" y="2558907"/>
            <a:chExt cx="3590150" cy="1156025"/>
          </a:xfrm>
        </p:grpSpPr>
        <p:sp>
          <p:nvSpPr>
            <p:cNvPr id="463" name="Google Shape;463;p30"/>
            <p:cNvSpPr/>
            <p:nvPr/>
          </p:nvSpPr>
          <p:spPr>
            <a:xfrm>
              <a:off x="4069314" y="3576132"/>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a:off x="3119914" y="3594482"/>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3561289" y="3594482"/>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a:off x="3306264" y="2748757"/>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a:off x="3026214" y="2680057"/>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a:off x="2752739" y="2767082"/>
              <a:ext cx="75775" cy="25"/>
            </a:xfrm>
            <a:custGeom>
              <a:avLst/>
              <a:gdLst/>
              <a:ahLst/>
              <a:cxnLst/>
              <a:rect l="l" t="t" r="r" b="b"/>
              <a:pathLst>
                <a:path w="3031" h="1" fill="none" extrusionOk="0">
                  <a:moveTo>
                    <a:pt x="3031"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5776164" y="2558907"/>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5932864" y="2767107"/>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5352289" y="3678232"/>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6201864" y="3507444"/>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4399214" y="2767094"/>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22621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43"/>
          <p:cNvSpPr/>
          <p:nvPr/>
        </p:nvSpPr>
        <p:spPr>
          <a:xfrm>
            <a:off x="3315536" y="2646356"/>
            <a:ext cx="439800" cy="439800"/>
          </a:xfrm>
          <a:prstGeom prst="ellipse">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1215769" y="2646356"/>
            <a:ext cx="439800" cy="439800"/>
          </a:xfrm>
          <a:prstGeom prst="ellipse">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5531902" y="2646356"/>
            <a:ext cx="439800" cy="439800"/>
          </a:xfrm>
          <a:prstGeom prst="ellipse">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7488681" y="2646356"/>
            <a:ext cx="439800" cy="439800"/>
          </a:xfrm>
          <a:prstGeom prst="ellipse">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txBox="1">
            <a:spLocks noGrp="1"/>
          </p:cNvSpPr>
          <p:nvPr>
            <p:ph type="ctrTitle"/>
          </p:nvPr>
        </p:nvSpPr>
        <p:spPr>
          <a:xfrm>
            <a:off x="713225" y="398932"/>
            <a:ext cx="7717800" cy="5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Machine Learning Workflow</a:t>
            </a:r>
            <a:endParaRPr sz="1800" dirty="0"/>
          </a:p>
        </p:txBody>
      </p:sp>
      <p:sp>
        <p:nvSpPr>
          <p:cNvPr id="778" name="Google Shape;778;p43"/>
          <p:cNvSpPr txBox="1"/>
          <p:nvPr/>
        </p:nvSpPr>
        <p:spPr>
          <a:xfrm>
            <a:off x="1215769" y="2681166"/>
            <a:ext cx="439800" cy="370200"/>
          </a:xfrm>
          <a:prstGeom prst="rect">
            <a:avLst/>
          </a:prstGeom>
          <a:no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n" sz="2100">
                <a:solidFill>
                  <a:schemeClr val="lt2"/>
                </a:solidFill>
                <a:latin typeface="Staatliches"/>
                <a:ea typeface="Staatliches"/>
                <a:cs typeface="Staatliches"/>
                <a:sym typeface="Staatliches"/>
              </a:rPr>
              <a:t>01</a:t>
            </a:r>
            <a:endParaRPr sz="2100">
              <a:solidFill>
                <a:schemeClr val="lt2"/>
              </a:solidFill>
              <a:latin typeface="Staatliches"/>
              <a:ea typeface="Staatliches"/>
              <a:cs typeface="Staatliches"/>
              <a:sym typeface="Staatliches"/>
            </a:endParaRPr>
          </a:p>
        </p:txBody>
      </p:sp>
      <p:sp>
        <p:nvSpPr>
          <p:cNvPr id="779" name="Google Shape;779;p43"/>
          <p:cNvSpPr txBox="1"/>
          <p:nvPr/>
        </p:nvSpPr>
        <p:spPr>
          <a:xfrm>
            <a:off x="3315986" y="2681166"/>
            <a:ext cx="438900" cy="370200"/>
          </a:xfrm>
          <a:prstGeom prst="rect">
            <a:avLst/>
          </a:prstGeom>
          <a:no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n" sz="2100">
                <a:solidFill>
                  <a:schemeClr val="lt2"/>
                </a:solidFill>
                <a:latin typeface="Staatliches"/>
                <a:ea typeface="Staatliches"/>
                <a:cs typeface="Staatliches"/>
                <a:sym typeface="Staatliches"/>
              </a:rPr>
              <a:t>02</a:t>
            </a:r>
            <a:endParaRPr sz="2100">
              <a:solidFill>
                <a:schemeClr val="lt2"/>
              </a:solidFill>
              <a:latin typeface="Staatliches"/>
              <a:ea typeface="Staatliches"/>
              <a:cs typeface="Staatliches"/>
              <a:sym typeface="Staatliches"/>
            </a:endParaRPr>
          </a:p>
        </p:txBody>
      </p:sp>
      <p:sp>
        <p:nvSpPr>
          <p:cNvPr id="780" name="Google Shape;780;p43"/>
          <p:cNvSpPr txBox="1"/>
          <p:nvPr/>
        </p:nvSpPr>
        <p:spPr>
          <a:xfrm>
            <a:off x="5532352" y="2681166"/>
            <a:ext cx="438900" cy="370200"/>
          </a:xfrm>
          <a:prstGeom prst="rect">
            <a:avLst/>
          </a:prstGeom>
          <a:no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n" sz="2100">
                <a:solidFill>
                  <a:schemeClr val="lt2"/>
                </a:solidFill>
                <a:latin typeface="Staatliches"/>
                <a:ea typeface="Staatliches"/>
                <a:cs typeface="Staatliches"/>
                <a:sym typeface="Staatliches"/>
              </a:rPr>
              <a:t>03</a:t>
            </a:r>
            <a:endParaRPr sz="2100">
              <a:solidFill>
                <a:schemeClr val="lt2"/>
              </a:solidFill>
              <a:latin typeface="Staatliches"/>
              <a:ea typeface="Staatliches"/>
              <a:cs typeface="Staatliches"/>
              <a:sym typeface="Staatliches"/>
            </a:endParaRPr>
          </a:p>
        </p:txBody>
      </p:sp>
      <p:sp>
        <p:nvSpPr>
          <p:cNvPr id="781" name="Google Shape;781;p43"/>
          <p:cNvSpPr txBox="1"/>
          <p:nvPr/>
        </p:nvSpPr>
        <p:spPr>
          <a:xfrm>
            <a:off x="7489131" y="2676434"/>
            <a:ext cx="438900" cy="370200"/>
          </a:xfrm>
          <a:prstGeom prst="rect">
            <a:avLst/>
          </a:prstGeom>
          <a:no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n" sz="2100">
                <a:solidFill>
                  <a:schemeClr val="lt2"/>
                </a:solidFill>
                <a:latin typeface="Staatliches"/>
                <a:ea typeface="Staatliches"/>
                <a:cs typeface="Staatliches"/>
                <a:sym typeface="Staatliches"/>
              </a:rPr>
              <a:t>04</a:t>
            </a:r>
            <a:endParaRPr sz="2100">
              <a:solidFill>
                <a:schemeClr val="lt2"/>
              </a:solidFill>
              <a:latin typeface="Staatliches"/>
              <a:ea typeface="Staatliches"/>
              <a:cs typeface="Staatliches"/>
              <a:sym typeface="Staatliches"/>
            </a:endParaRPr>
          </a:p>
        </p:txBody>
      </p:sp>
      <p:cxnSp>
        <p:nvCxnSpPr>
          <p:cNvPr id="784" name="Google Shape;784;p43"/>
          <p:cNvCxnSpPr>
            <a:stCxn id="772" idx="6"/>
            <a:endCxn id="771" idx="2"/>
          </p:cNvCxnSpPr>
          <p:nvPr/>
        </p:nvCxnSpPr>
        <p:spPr>
          <a:xfrm>
            <a:off x="1655569" y="2866256"/>
            <a:ext cx="1659900" cy="0"/>
          </a:xfrm>
          <a:prstGeom prst="straightConnector1">
            <a:avLst/>
          </a:prstGeom>
          <a:noFill/>
          <a:ln w="19050" cap="flat" cmpd="sng">
            <a:solidFill>
              <a:schemeClr val="accent4"/>
            </a:solidFill>
            <a:prstDash val="dot"/>
            <a:round/>
            <a:headEnd type="none" w="med" len="med"/>
            <a:tailEnd type="none" w="med" len="med"/>
          </a:ln>
        </p:spPr>
      </p:cxnSp>
      <p:cxnSp>
        <p:nvCxnSpPr>
          <p:cNvPr id="785" name="Google Shape;785;p43"/>
          <p:cNvCxnSpPr>
            <a:stCxn id="771" idx="6"/>
            <a:endCxn id="773" idx="2"/>
          </p:cNvCxnSpPr>
          <p:nvPr/>
        </p:nvCxnSpPr>
        <p:spPr>
          <a:xfrm>
            <a:off x="3755336" y="2866256"/>
            <a:ext cx="1776600" cy="0"/>
          </a:xfrm>
          <a:prstGeom prst="straightConnector1">
            <a:avLst/>
          </a:prstGeom>
          <a:noFill/>
          <a:ln w="19050" cap="flat" cmpd="sng">
            <a:solidFill>
              <a:schemeClr val="accent4"/>
            </a:solidFill>
            <a:prstDash val="dot"/>
            <a:round/>
            <a:headEnd type="none" w="med" len="med"/>
            <a:tailEnd type="none" w="med" len="med"/>
          </a:ln>
        </p:spPr>
      </p:cxnSp>
      <p:cxnSp>
        <p:nvCxnSpPr>
          <p:cNvPr id="786" name="Google Shape;786;p43"/>
          <p:cNvCxnSpPr>
            <a:stCxn id="773" idx="6"/>
            <a:endCxn id="774" idx="2"/>
          </p:cNvCxnSpPr>
          <p:nvPr/>
        </p:nvCxnSpPr>
        <p:spPr>
          <a:xfrm>
            <a:off x="5971702" y="2866256"/>
            <a:ext cx="1517100" cy="0"/>
          </a:xfrm>
          <a:prstGeom prst="straightConnector1">
            <a:avLst/>
          </a:prstGeom>
          <a:noFill/>
          <a:ln w="19050" cap="flat" cmpd="sng">
            <a:solidFill>
              <a:schemeClr val="accent4"/>
            </a:solidFill>
            <a:prstDash val="dot"/>
            <a:round/>
            <a:headEnd type="none" w="med" len="med"/>
            <a:tailEnd type="none" w="med" len="med"/>
          </a:ln>
        </p:spPr>
      </p:cxnSp>
      <p:cxnSp>
        <p:nvCxnSpPr>
          <p:cNvPr id="806" name="Google Shape;806;p43"/>
          <p:cNvCxnSpPr>
            <a:cxnSpLocks/>
            <a:stCxn id="771" idx="0"/>
          </p:cNvCxnSpPr>
          <p:nvPr/>
        </p:nvCxnSpPr>
        <p:spPr>
          <a:xfrm rot="-5400000">
            <a:off x="3310286" y="2420606"/>
            <a:ext cx="450900" cy="600"/>
          </a:xfrm>
          <a:prstGeom prst="bentConnector3">
            <a:avLst>
              <a:gd name="adj1" fmla="val 50003"/>
            </a:avLst>
          </a:prstGeom>
          <a:noFill/>
          <a:ln w="19050" cap="flat" cmpd="sng">
            <a:solidFill>
              <a:schemeClr val="accent4"/>
            </a:solidFill>
            <a:prstDash val="dot"/>
            <a:round/>
            <a:headEnd type="none" w="med" len="med"/>
            <a:tailEnd type="none" w="med" len="med"/>
          </a:ln>
        </p:spPr>
      </p:cxnSp>
      <p:cxnSp>
        <p:nvCxnSpPr>
          <p:cNvPr id="807" name="Google Shape;807;p43"/>
          <p:cNvCxnSpPr>
            <a:cxnSpLocks/>
            <a:endCxn id="772" idx="4"/>
          </p:cNvCxnSpPr>
          <p:nvPr/>
        </p:nvCxnSpPr>
        <p:spPr>
          <a:xfrm rot="-5400000">
            <a:off x="1185769" y="3336167"/>
            <a:ext cx="500400" cy="600"/>
          </a:xfrm>
          <a:prstGeom prst="bentConnector3">
            <a:avLst>
              <a:gd name="adj1" fmla="val 50011"/>
            </a:avLst>
          </a:prstGeom>
          <a:noFill/>
          <a:ln w="19050" cap="flat" cmpd="sng">
            <a:solidFill>
              <a:schemeClr val="accent4"/>
            </a:solidFill>
            <a:prstDash val="dot"/>
            <a:round/>
            <a:headEnd type="none" w="med" len="med"/>
            <a:tailEnd type="none" w="med" len="med"/>
          </a:ln>
        </p:spPr>
      </p:cxnSp>
      <p:cxnSp>
        <p:nvCxnSpPr>
          <p:cNvPr id="808" name="Google Shape;808;p43"/>
          <p:cNvCxnSpPr>
            <a:cxnSpLocks/>
            <a:endCxn id="773" idx="4"/>
          </p:cNvCxnSpPr>
          <p:nvPr/>
        </p:nvCxnSpPr>
        <p:spPr>
          <a:xfrm rot="-5400000">
            <a:off x="5501902" y="3336167"/>
            <a:ext cx="500400" cy="600"/>
          </a:xfrm>
          <a:prstGeom prst="bentConnector3">
            <a:avLst>
              <a:gd name="adj1" fmla="val 50011"/>
            </a:avLst>
          </a:prstGeom>
          <a:noFill/>
          <a:ln w="19050" cap="flat" cmpd="sng">
            <a:solidFill>
              <a:schemeClr val="accent4"/>
            </a:solidFill>
            <a:prstDash val="dot"/>
            <a:round/>
            <a:headEnd type="none" w="med" len="med"/>
            <a:tailEnd type="none" w="med" len="med"/>
          </a:ln>
        </p:spPr>
      </p:cxnSp>
      <p:cxnSp>
        <p:nvCxnSpPr>
          <p:cNvPr id="809" name="Google Shape;809;p43"/>
          <p:cNvCxnSpPr>
            <a:cxnSpLocks/>
            <a:endCxn id="774" idx="0"/>
          </p:cNvCxnSpPr>
          <p:nvPr/>
        </p:nvCxnSpPr>
        <p:spPr>
          <a:xfrm rot="-5400000" flipH="1">
            <a:off x="7483431" y="2420581"/>
            <a:ext cx="450900" cy="600"/>
          </a:xfrm>
          <a:prstGeom prst="bentConnector3">
            <a:avLst>
              <a:gd name="adj1" fmla="val 50003"/>
            </a:avLst>
          </a:prstGeom>
          <a:noFill/>
          <a:ln w="19050" cap="flat" cmpd="sng">
            <a:solidFill>
              <a:schemeClr val="accent4"/>
            </a:solidFill>
            <a:prstDash val="dot"/>
            <a:round/>
            <a:headEnd type="none" w="med" len="med"/>
            <a:tailEnd type="none" w="med" len="med"/>
          </a:ln>
        </p:spPr>
      </p:cxnSp>
      <p:sp>
        <p:nvSpPr>
          <p:cNvPr id="810" name="Google Shape;810;p43"/>
          <p:cNvSpPr/>
          <p:nvPr/>
        </p:nvSpPr>
        <p:spPr>
          <a:xfrm>
            <a:off x="469810" y="1195650"/>
            <a:ext cx="1597399" cy="629231"/>
          </a:xfrm>
          <a:custGeom>
            <a:avLst/>
            <a:gdLst/>
            <a:ahLst/>
            <a:cxnLst/>
            <a:rect l="l" t="t" r="r" b="b"/>
            <a:pathLst>
              <a:path w="18291" h="7205" extrusionOk="0">
                <a:moveTo>
                  <a:pt x="8368" y="0"/>
                </a:moveTo>
                <a:cubicBezTo>
                  <a:pt x="7676" y="0"/>
                  <a:pt x="6990" y="281"/>
                  <a:pt x="6506" y="784"/>
                </a:cubicBezTo>
                <a:cubicBezTo>
                  <a:pt x="5652" y="1722"/>
                  <a:pt x="5363" y="3357"/>
                  <a:pt x="4137" y="3633"/>
                </a:cubicBezTo>
                <a:cubicBezTo>
                  <a:pt x="4030" y="3656"/>
                  <a:pt x="3923" y="3665"/>
                  <a:pt x="3816" y="3665"/>
                </a:cubicBezTo>
                <a:cubicBezTo>
                  <a:pt x="3138" y="3665"/>
                  <a:pt x="2459" y="3279"/>
                  <a:pt x="1774" y="3279"/>
                </a:cubicBezTo>
                <a:cubicBezTo>
                  <a:pt x="1692" y="3279"/>
                  <a:pt x="1610" y="3284"/>
                  <a:pt x="1528" y="3297"/>
                </a:cubicBezTo>
                <a:cubicBezTo>
                  <a:pt x="710" y="3429"/>
                  <a:pt x="133" y="4307"/>
                  <a:pt x="60" y="5149"/>
                </a:cubicBezTo>
                <a:cubicBezTo>
                  <a:pt x="0" y="5858"/>
                  <a:pt x="181" y="6544"/>
                  <a:pt x="421" y="7205"/>
                </a:cubicBezTo>
                <a:lnTo>
                  <a:pt x="18290" y="7205"/>
                </a:lnTo>
                <a:cubicBezTo>
                  <a:pt x="18158" y="6940"/>
                  <a:pt x="17869" y="6712"/>
                  <a:pt x="17569" y="6640"/>
                </a:cubicBezTo>
                <a:cubicBezTo>
                  <a:pt x="17389" y="6588"/>
                  <a:pt x="17203" y="6570"/>
                  <a:pt x="17013" y="6570"/>
                </a:cubicBezTo>
                <a:cubicBezTo>
                  <a:pt x="16669" y="6570"/>
                  <a:pt x="16313" y="6629"/>
                  <a:pt x="15958" y="6652"/>
                </a:cubicBezTo>
                <a:cubicBezTo>
                  <a:pt x="15918" y="6654"/>
                  <a:pt x="15878" y="6654"/>
                  <a:pt x="15838" y="6654"/>
                </a:cubicBezTo>
                <a:cubicBezTo>
                  <a:pt x="15338" y="6654"/>
                  <a:pt x="14783" y="6511"/>
                  <a:pt x="14539" y="6099"/>
                </a:cubicBezTo>
                <a:cubicBezTo>
                  <a:pt x="14298" y="5690"/>
                  <a:pt x="14358" y="5052"/>
                  <a:pt x="13937" y="4836"/>
                </a:cubicBezTo>
                <a:cubicBezTo>
                  <a:pt x="13844" y="4785"/>
                  <a:pt x="13750" y="4764"/>
                  <a:pt x="13655" y="4764"/>
                </a:cubicBezTo>
                <a:cubicBezTo>
                  <a:pt x="13215" y="4764"/>
                  <a:pt x="12763" y="5224"/>
                  <a:pt x="12278" y="5293"/>
                </a:cubicBezTo>
                <a:cubicBezTo>
                  <a:pt x="12232" y="5300"/>
                  <a:pt x="12186" y="5304"/>
                  <a:pt x="12141" y="5304"/>
                </a:cubicBezTo>
                <a:cubicBezTo>
                  <a:pt x="11532" y="5304"/>
                  <a:pt x="11055" y="4645"/>
                  <a:pt x="10943" y="4018"/>
                </a:cubicBezTo>
                <a:cubicBezTo>
                  <a:pt x="10823" y="3345"/>
                  <a:pt x="10955" y="2647"/>
                  <a:pt x="10811" y="1974"/>
                </a:cubicBezTo>
                <a:cubicBezTo>
                  <a:pt x="10606" y="1084"/>
                  <a:pt x="9909" y="327"/>
                  <a:pt x="9019" y="86"/>
                </a:cubicBezTo>
                <a:cubicBezTo>
                  <a:pt x="8806" y="28"/>
                  <a:pt x="8587" y="0"/>
                  <a:pt x="8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7433272" y="3639516"/>
            <a:ext cx="1230864" cy="347147"/>
          </a:xfrm>
          <a:custGeom>
            <a:avLst/>
            <a:gdLst/>
            <a:ahLst/>
            <a:cxnLst/>
            <a:rect l="l" t="t" r="r" b="b"/>
            <a:pathLst>
              <a:path w="14094" h="3975" extrusionOk="0">
                <a:moveTo>
                  <a:pt x="11185" y="0"/>
                </a:moveTo>
                <a:cubicBezTo>
                  <a:pt x="10854" y="0"/>
                  <a:pt x="10530" y="87"/>
                  <a:pt x="10246" y="283"/>
                </a:cubicBezTo>
                <a:cubicBezTo>
                  <a:pt x="9620" y="704"/>
                  <a:pt x="9284" y="1558"/>
                  <a:pt x="8562" y="1750"/>
                </a:cubicBezTo>
                <a:cubicBezTo>
                  <a:pt x="8453" y="1781"/>
                  <a:pt x="8345" y="1794"/>
                  <a:pt x="8237" y="1794"/>
                </a:cubicBezTo>
                <a:cubicBezTo>
                  <a:pt x="7455" y="1794"/>
                  <a:pt x="6685" y="1094"/>
                  <a:pt x="5902" y="1094"/>
                </a:cubicBezTo>
                <a:cubicBezTo>
                  <a:pt x="5811" y="1094"/>
                  <a:pt x="5720" y="1104"/>
                  <a:pt x="5628" y="1125"/>
                </a:cubicBezTo>
                <a:cubicBezTo>
                  <a:pt x="4570" y="1366"/>
                  <a:pt x="4317" y="2917"/>
                  <a:pt x="3307" y="3290"/>
                </a:cubicBezTo>
                <a:cubicBezTo>
                  <a:pt x="3138" y="3353"/>
                  <a:pt x="2964" y="3377"/>
                  <a:pt x="2788" y="3377"/>
                </a:cubicBezTo>
                <a:cubicBezTo>
                  <a:pt x="2499" y="3377"/>
                  <a:pt x="2203" y="3313"/>
                  <a:pt x="1912" y="3253"/>
                </a:cubicBezTo>
                <a:cubicBezTo>
                  <a:pt x="1656" y="3207"/>
                  <a:pt x="1392" y="3158"/>
                  <a:pt x="1134" y="3158"/>
                </a:cubicBezTo>
                <a:cubicBezTo>
                  <a:pt x="921" y="3158"/>
                  <a:pt x="713" y="3192"/>
                  <a:pt x="517" y="3290"/>
                </a:cubicBezTo>
                <a:cubicBezTo>
                  <a:pt x="241" y="3410"/>
                  <a:pt x="48" y="3698"/>
                  <a:pt x="0" y="3975"/>
                </a:cubicBezTo>
                <a:lnTo>
                  <a:pt x="14094" y="3975"/>
                </a:lnTo>
                <a:cubicBezTo>
                  <a:pt x="13949" y="2953"/>
                  <a:pt x="13793" y="1895"/>
                  <a:pt x="13168" y="1065"/>
                </a:cubicBezTo>
                <a:cubicBezTo>
                  <a:pt x="12710" y="440"/>
                  <a:pt x="11929" y="0"/>
                  <a:pt x="111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43"/>
          <p:cNvGrpSpPr/>
          <p:nvPr/>
        </p:nvGrpSpPr>
        <p:grpSpPr>
          <a:xfrm>
            <a:off x="2645085" y="160887"/>
            <a:ext cx="3851993" cy="925311"/>
            <a:chOff x="2856839" y="295538"/>
            <a:chExt cx="3192700" cy="777050"/>
          </a:xfrm>
        </p:grpSpPr>
        <p:sp>
          <p:nvSpPr>
            <p:cNvPr id="813" name="Google Shape;813;p43"/>
            <p:cNvSpPr/>
            <p:nvPr/>
          </p:nvSpPr>
          <p:spPr>
            <a:xfrm>
              <a:off x="3861114" y="103588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3135814" y="105422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3406064" y="1054225"/>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3306264" y="295538"/>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2978889" y="448263"/>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2856839" y="448263"/>
              <a:ext cx="75775" cy="25"/>
            </a:xfrm>
            <a:custGeom>
              <a:avLst/>
              <a:gdLst/>
              <a:ahLst/>
              <a:cxnLst/>
              <a:rect l="l" t="t" r="r" b="b"/>
              <a:pathLst>
                <a:path w="3031" h="1" fill="none" extrusionOk="0">
                  <a:moveTo>
                    <a:pt x="3031"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5662614" y="313888"/>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5932864" y="313888"/>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5342839" y="103588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5908514" y="949838"/>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4399214" y="31387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698;p41">
            <a:extLst>
              <a:ext uri="{FF2B5EF4-FFF2-40B4-BE49-F238E27FC236}">
                <a16:creationId xmlns:a16="http://schemas.microsoft.com/office/drawing/2014/main" id="{1C209DEB-869A-4FA5-9C36-A2C4531A1915}"/>
              </a:ext>
            </a:extLst>
          </p:cNvPr>
          <p:cNvSpPr txBox="1">
            <a:spLocks/>
          </p:cNvSpPr>
          <p:nvPr/>
        </p:nvSpPr>
        <p:spPr>
          <a:xfrm>
            <a:off x="424496" y="3586667"/>
            <a:ext cx="2022345" cy="360000"/>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0" indent="0" algn="ctr">
              <a:lnSpc>
                <a:spcPct val="100000"/>
              </a:lnSpc>
              <a:buFont typeface="Abel"/>
              <a:buNone/>
            </a:pPr>
            <a:r>
              <a:rPr lang="en-US" sz="1500" b="1" dirty="0">
                <a:solidFill>
                  <a:schemeClr val="dk1"/>
                </a:solidFill>
              </a:rPr>
              <a:t>Prepare Data</a:t>
            </a:r>
          </a:p>
        </p:txBody>
      </p:sp>
      <p:sp>
        <p:nvSpPr>
          <p:cNvPr id="56" name="Google Shape;698;p41">
            <a:extLst>
              <a:ext uri="{FF2B5EF4-FFF2-40B4-BE49-F238E27FC236}">
                <a16:creationId xmlns:a16="http://schemas.microsoft.com/office/drawing/2014/main" id="{19C16565-C9FB-4AE4-ADE6-A4C139863E0B}"/>
              </a:ext>
            </a:extLst>
          </p:cNvPr>
          <p:cNvSpPr txBox="1">
            <a:spLocks/>
          </p:cNvSpPr>
          <p:nvPr/>
        </p:nvSpPr>
        <p:spPr>
          <a:xfrm>
            <a:off x="2510874" y="1862106"/>
            <a:ext cx="2061126" cy="360000"/>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0" indent="0" algn="ctr">
              <a:lnSpc>
                <a:spcPct val="100000"/>
              </a:lnSpc>
              <a:buFont typeface="Abel"/>
              <a:buNone/>
            </a:pPr>
            <a:r>
              <a:rPr lang="en-US" sz="1500" b="1" dirty="0">
                <a:solidFill>
                  <a:schemeClr val="dk1"/>
                </a:solidFill>
              </a:rPr>
              <a:t>Set metric and Initial Run</a:t>
            </a:r>
          </a:p>
        </p:txBody>
      </p:sp>
      <p:sp>
        <p:nvSpPr>
          <p:cNvPr id="57" name="Google Shape;698;p41">
            <a:extLst>
              <a:ext uri="{FF2B5EF4-FFF2-40B4-BE49-F238E27FC236}">
                <a16:creationId xmlns:a16="http://schemas.microsoft.com/office/drawing/2014/main" id="{B2BCEFDB-906B-48F3-B950-03F509789E46}"/>
              </a:ext>
            </a:extLst>
          </p:cNvPr>
          <p:cNvSpPr txBox="1">
            <a:spLocks/>
          </p:cNvSpPr>
          <p:nvPr/>
        </p:nvSpPr>
        <p:spPr>
          <a:xfrm>
            <a:off x="4755888" y="3639516"/>
            <a:ext cx="2022345" cy="360000"/>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0" indent="0" algn="ctr">
              <a:lnSpc>
                <a:spcPct val="100000"/>
              </a:lnSpc>
              <a:buFont typeface="Abel"/>
              <a:buNone/>
            </a:pPr>
            <a:r>
              <a:rPr lang="en-US" sz="1500" b="1" dirty="0">
                <a:solidFill>
                  <a:schemeClr val="dk1"/>
                </a:solidFill>
              </a:rPr>
              <a:t>Hyperparameter Tuning</a:t>
            </a:r>
          </a:p>
        </p:txBody>
      </p:sp>
      <p:sp>
        <p:nvSpPr>
          <p:cNvPr id="58" name="Google Shape;698;p41">
            <a:extLst>
              <a:ext uri="{FF2B5EF4-FFF2-40B4-BE49-F238E27FC236}">
                <a16:creationId xmlns:a16="http://schemas.microsoft.com/office/drawing/2014/main" id="{EF310C32-DF2C-4DC3-B03B-B6B17B307345}"/>
              </a:ext>
            </a:extLst>
          </p:cNvPr>
          <p:cNvSpPr txBox="1">
            <a:spLocks/>
          </p:cNvSpPr>
          <p:nvPr/>
        </p:nvSpPr>
        <p:spPr>
          <a:xfrm>
            <a:off x="6697408" y="1749805"/>
            <a:ext cx="2022345" cy="360000"/>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0" indent="0" algn="ctr">
              <a:lnSpc>
                <a:spcPct val="100000"/>
              </a:lnSpc>
              <a:buFont typeface="Abel"/>
              <a:buNone/>
            </a:pPr>
            <a:r>
              <a:rPr lang="en-US" sz="1500" b="1" dirty="0">
                <a:solidFill>
                  <a:schemeClr val="dk1"/>
                </a:solidFill>
              </a:rPr>
              <a:t>Final Model</a:t>
            </a:r>
          </a:p>
        </p:txBody>
      </p:sp>
      <p:sp>
        <p:nvSpPr>
          <p:cNvPr id="59" name="Google Shape;698;p41">
            <a:extLst>
              <a:ext uri="{FF2B5EF4-FFF2-40B4-BE49-F238E27FC236}">
                <a16:creationId xmlns:a16="http://schemas.microsoft.com/office/drawing/2014/main" id="{559B4ABF-05AE-4672-8F77-0AEB41B1B2BE}"/>
              </a:ext>
            </a:extLst>
          </p:cNvPr>
          <p:cNvSpPr txBox="1">
            <a:spLocks/>
          </p:cNvSpPr>
          <p:nvPr/>
        </p:nvSpPr>
        <p:spPr>
          <a:xfrm>
            <a:off x="424495" y="3907630"/>
            <a:ext cx="2022345" cy="1235869"/>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171450" indent="-171450">
              <a:lnSpc>
                <a:spcPct val="100000"/>
              </a:lnSpc>
              <a:buFontTx/>
              <a:buChar char="-"/>
            </a:pPr>
            <a:r>
              <a:rPr lang="en-US" sz="1200" dirty="0">
                <a:solidFill>
                  <a:schemeClr val="dk1"/>
                </a:solidFill>
              </a:rPr>
              <a:t>Feature Engineering/ Data Wrangling</a:t>
            </a:r>
          </a:p>
          <a:p>
            <a:pPr marL="171450" indent="-171450">
              <a:lnSpc>
                <a:spcPct val="100000"/>
              </a:lnSpc>
              <a:buFontTx/>
              <a:buChar char="-"/>
            </a:pPr>
            <a:r>
              <a:rPr lang="en-US" sz="1200" dirty="0">
                <a:solidFill>
                  <a:schemeClr val="dk1"/>
                </a:solidFill>
              </a:rPr>
              <a:t>Train-test-split</a:t>
            </a:r>
          </a:p>
          <a:p>
            <a:pPr marL="171450" indent="-171450">
              <a:lnSpc>
                <a:spcPct val="100000"/>
              </a:lnSpc>
              <a:buFontTx/>
              <a:buChar char="-"/>
            </a:pPr>
            <a:endParaRPr lang="en-US" sz="1200" dirty="0">
              <a:solidFill>
                <a:schemeClr val="dk1"/>
              </a:solidFill>
            </a:endParaRPr>
          </a:p>
          <a:p>
            <a:pPr marL="171450" indent="-171450">
              <a:lnSpc>
                <a:spcPct val="100000"/>
              </a:lnSpc>
              <a:buFontTx/>
              <a:buChar char="-"/>
            </a:pPr>
            <a:endParaRPr lang="en-US" sz="1200" dirty="0">
              <a:solidFill>
                <a:schemeClr val="dk1"/>
              </a:solidFill>
            </a:endParaRPr>
          </a:p>
        </p:txBody>
      </p:sp>
    </p:spTree>
    <p:extLst>
      <p:ext uri="{BB962C8B-B14F-4D97-AF65-F5344CB8AC3E}">
        <p14:creationId xmlns:p14="http://schemas.microsoft.com/office/powerpoint/2010/main" val="392962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
                                        <p:tgtEl>
                                          <p:spTgt spid="55"/>
                                        </p:tgtEl>
                                      </p:cBhvr>
                                    </p:animEffect>
                                    <p:anim calcmode="lin" valueType="num">
                                      <p:cBhvr>
                                        <p:cTn id="8" dur="100" fill="hold"/>
                                        <p:tgtEl>
                                          <p:spTgt spid="55"/>
                                        </p:tgtEl>
                                        <p:attrNameLst>
                                          <p:attrName>ppt_x</p:attrName>
                                        </p:attrNameLst>
                                      </p:cBhvr>
                                      <p:tavLst>
                                        <p:tav tm="0">
                                          <p:val>
                                            <p:strVal val="#ppt_x"/>
                                          </p:val>
                                        </p:tav>
                                        <p:tav tm="100000">
                                          <p:val>
                                            <p:strVal val="#ppt_x"/>
                                          </p:val>
                                        </p:tav>
                                      </p:tavLst>
                                    </p:anim>
                                    <p:anim calcmode="lin" valueType="num">
                                      <p:cBhvr>
                                        <p:cTn id="9" dur="100" fill="hold"/>
                                        <p:tgtEl>
                                          <p:spTgt spid="5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100"/>
                                        <p:tgtEl>
                                          <p:spTgt spid="56"/>
                                        </p:tgtEl>
                                      </p:cBhvr>
                                    </p:animEffect>
                                    <p:anim calcmode="lin" valueType="num">
                                      <p:cBhvr>
                                        <p:cTn id="13" dur="100" fill="hold"/>
                                        <p:tgtEl>
                                          <p:spTgt spid="56"/>
                                        </p:tgtEl>
                                        <p:attrNameLst>
                                          <p:attrName>ppt_x</p:attrName>
                                        </p:attrNameLst>
                                      </p:cBhvr>
                                      <p:tavLst>
                                        <p:tav tm="0">
                                          <p:val>
                                            <p:strVal val="#ppt_x"/>
                                          </p:val>
                                        </p:tav>
                                        <p:tav tm="100000">
                                          <p:val>
                                            <p:strVal val="#ppt_x"/>
                                          </p:val>
                                        </p:tav>
                                      </p:tavLst>
                                    </p:anim>
                                    <p:anim calcmode="lin" valueType="num">
                                      <p:cBhvr>
                                        <p:cTn id="14" dur="100" fill="hold"/>
                                        <p:tgtEl>
                                          <p:spTgt spid="5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100"/>
                                        <p:tgtEl>
                                          <p:spTgt spid="57"/>
                                        </p:tgtEl>
                                      </p:cBhvr>
                                    </p:animEffect>
                                    <p:anim calcmode="lin" valueType="num">
                                      <p:cBhvr>
                                        <p:cTn id="18" dur="100" fill="hold"/>
                                        <p:tgtEl>
                                          <p:spTgt spid="57"/>
                                        </p:tgtEl>
                                        <p:attrNameLst>
                                          <p:attrName>ppt_x</p:attrName>
                                        </p:attrNameLst>
                                      </p:cBhvr>
                                      <p:tavLst>
                                        <p:tav tm="0">
                                          <p:val>
                                            <p:strVal val="#ppt_x"/>
                                          </p:val>
                                        </p:tav>
                                        <p:tav tm="100000">
                                          <p:val>
                                            <p:strVal val="#ppt_x"/>
                                          </p:val>
                                        </p:tav>
                                      </p:tavLst>
                                    </p:anim>
                                    <p:anim calcmode="lin" valueType="num">
                                      <p:cBhvr>
                                        <p:cTn id="19" dur="100" fill="hold"/>
                                        <p:tgtEl>
                                          <p:spTgt spid="5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100"/>
                                        <p:tgtEl>
                                          <p:spTgt spid="58"/>
                                        </p:tgtEl>
                                      </p:cBhvr>
                                    </p:animEffect>
                                    <p:anim calcmode="lin" valueType="num">
                                      <p:cBhvr>
                                        <p:cTn id="23" dur="100" fill="hold"/>
                                        <p:tgtEl>
                                          <p:spTgt spid="58"/>
                                        </p:tgtEl>
                                        <p:attrNameLst>
                                          <p:attrName>ppt_x</p:attrName>
                                        </p:attrNameLst>
                                      </p:cBhvr>
                                      <p:tavLst>
                                        <p:tav tm="0">
                                          <p:val>
                                            <p:strVal val="#ppt_x"/>
                                          </p:val>
                                        </p:tav>
                                        <p:tav tm="100000">
                                          <p:val>
                                            <p:strVal val="#ppt_x"/>
                                          </p:val>
                                        </p:tav>
                                      </p:tavLst>
                                    </p:anim>
                                    <p:anim calcmode="lin" valueType="num">
                                      <p:cBhvr>
                                        <p:cTn id="24" dur="100" fill="hold"/>
                                        <p:tgtEl>
                                          <p:spTgt spid="5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100"/>
                                        <p:tgtEl>
                                          <p:spTgt spid="59"/>
                                        </p:tgtEl>
                                      </p:cBhvr>
                                    </p:animEffect>
                                    <p:anim calcmode="lin" valueType="num">
                                      <p:cBhvr>
                                        <p:cTn id="28" dur="100" fill="hold"/>
                                        <p:tgtEl>
                                          <p:spTgt spid="59"/>
                                        </p:tgtEl>
                                        <p:attrNameLst>
                                          <p:attrName>ppt_x</p:attrName>
                                        </p:attrNameLst>
                                      </p:cBhvr>
                                      <p:tavLst>
                                        <p:tav tm="0">
                                          <p:val>
                                            <p:strVal val="#ppt_x"/>
                                          </p:val>
                                        </p:tav>
                                        <p:tav tm="100000">
                                          <p:val>
                                            <p:strVal val="#ppt_x"/>
                                          </p:val>
                                        </p:tav>
                                      </p:tavLst>
                                    </p:anim>
                                    <p:anim calcmode="lin" valueType="num">
                                      <p:cBhvr>
                                        <p:cTn id="29" dur="1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P spid="58" grpId="0"/>
      <p:bldP spid="5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27"/>
        <p:cNvGrpSpPr/>
        <p:nvPr/>
      </p:nvGrpSpPr>
      <p:grpSpPr>
        <a:xfrm>
          <a:off x="0" y="0"/>
          <a:ext cx="0" cy="0"/>
          <a:chOff x="0" y="0"/>
          <a:chExt cx="0" cy="0"/>
        </a:xfrm>
      </p:grpSpPr>
      <p:sp>
        <p:nvSpPr>
          <p:cNvPr id="428" name="Google Shape;428;p29"/>
          <p:cNvSpPr/>
          <p:nvPr/>
        </p:nvSpPr>
        <p:spPr>
          <a:xfrm>
            <a:off x="-624611" y="3109450"/>
            <a:ext cx="1776600" cy="5445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7898765" y="1585800"/>
            <a:ext cx="1776600" cy="5445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7898765" y="3078225"/>
            <a:ext cx="1776600" cy="5445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624611" y="1585800"/>
            <a:ext cx="1776600" cy="5445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txBox="1">
            <a:spLocks noGrp="1"/>
          </p:cNvSpPr>
          <p:nvPr>
            <p:ph type="subTitle" idx="2"/>
          </p:nvPr>
        </p:nvSpPr>
        <p:spPr>
          <a:xfrm flipH="1">
            <a:off x="1152039" y="3520799"/>
            <a:ext cx="2511300" cy="58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Steps and findings</a:t>
            </a:r>
            <a:endParaRPr dirty="0"/>
          </a:p>
        </p:txBody>
      </p:sp>
      <p:sp>
        <p:nvSpPr>
          <p:cNvPr id="433" name="Google Shape;433;p29"/>
          <p:cNvSpPr txBox="1">
            <a:spLocks noGrp="1"/>
          </p:cNvSpPr>
          <p:nvPr>
            <p:ph type="subTitle" idx="3"/>
          </p:nvPr>
        </p:nvSpPr>
        <p:spPr>
          <a:xfrm flipH="1">
            <a:off x="5379839" y="2048857"/>
            <a:ext cx="2511300" cy="58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0" dirty="0"/>
              <a:t>What did we find and how did we do it?</a:t>
            </a:r>
            <a:endParaRPr b="0" dirty="0"/>
          </a:p>
        </p:txBody>
      </p:sp>
      <p:sp>
        <p:nvSpPr>
          <p:cNvPr id="434" name="Google Shape;434;p29"/>
          <p:cNvSpPr txBox="1">
            <a:spLocks noGrp="1"/>
          </p:cNvSpPr>
          <p:nvPr>
            <p:ph type="subTitle" idx="4"/>
          </p:nvPr>
        </p:nvSpPr>
        <p:spPr>
          <a:xfrm flipH="1">
            <a:off x="5382611" y="3520799"/>
            <a:ext cx="2511300" cy="58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0" dirty="0"/>
              <a:t>What could be done next</a:t>
            </a:r>
            <a:endParaRPr b="0" dirty="0"/>
          </a:p>
        </p:txBody>
      </p:sp>
      <p:sp>
        <p:nvSpPr>
          <p:cNvPr id="435" name="Google Shape;435;p29"/>
          <p:cNvSpPr txBox="1">
            <a:spLocks noGrp="1"/>
          </p:cNvSpPr>
          <p:nvPr>
            <p:ph type="subTitle" idx="5"/>
          </p:nvPr>
        </p:nvSpPr>
        <p:spPr>
          <a:xfrm flipH="1">
            <a:off x="1152039" y="1615663"/>
            <a:ext cx="2664600" cy="43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436" name="Google Shape;436;p29"/>
          <p:cNvSpPr txBox="1">
            <a:spLocks noGrp="1"/>
          </p:cNvSpPr>
          <p:nvPr>
            <p:ph type="subTitle" idx="6"/>
          </p:nvPr>
        </p:nvSpPr>
        <p:spPr>
          <a:xfrm flipH="1">
            <a:off x="1152039" y="3106568"/>
            <a:ext cx="2664600" cy="43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Modelling</a:t>
            </a:r>
            <a:endParaRPr dirty="0"/>
          </a:p>
        </p:txBody>
      </p:sp>
      <p:sp>
        <p:nvSpPr>
          <p:cNvPr id="437" name="Google Shape;437;p29"/>
          <p:cNvSpPr txBox="1">
            <a:spLocks noGrp="1"/>
          </p:cNvSpPr>
          <p:nvPr>
            <p:ph type="subTitle" idx="7"/>
          </p:nvPr>
        </p:nvSpPr>
        <p:spPr>
          <a:xfrm flipH="1">
            <a:off x="5229311" y="1615663"/>
            <a:ext cx="2664600" cy="43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Data analysis</a:t>
            </a:r>
            <a:endParaRPr dirty="0"/>
          </a:p>
        </p:txBody>
      </p:sp>
      <p:sp>
        <p:nvSpPr>
          <p:cNvPr id="438" name="Google Shape;438;p29"/>
          <p:cNvSpPr txBox="1">
            <a:spLocks noGrp="1"/>
          </p:cNvSpPr>
          <p:nvPr>
            <p:ph type="subTitle" idx="8"/>
          </p:nvPr>
        </p:nvSpPr>
        <p:spPr>
          <a:xfrm flipH="1">
            <a:off x="5229311" y="3106569"/>
            <a:ext cx="2664600" cy="43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Conclusion</a:t>
            </a:r>
            <a:endParaRPr dirty="0"/>
          </a:p>
        </p:txBody>
      </p:sp>
      <p:sp>
        <p:nvSpPr>
          <p:cNvPr id="439" name="Google Shape;439;p29"/>
          <p:cNvSpPr txBox="1">
            <a:spLocks noGrp="1"/>
          </p:cNvSpPr>
          <p:nvPr>
            <p:ph type="ctrTitle"/>
          </p:nvPr>
        </p:nvSpPr>
        <p:spPr>
          <a:xfrm>
            <a:off x="713250" y="457248"/>
            <a:ext cx="7717500" cy="4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dirty="0">
                <a:solidFill>
                  <a:schemeClr val="dk2"/>
                </a:solidFill>
              </a:rPr>
              <a:t>TABLE OF CONTENTS</a:t>
            </a:r>
            <a:endParaRPr sz="4200" dirty="0">
              <a:solidFill>
                <a:schemeClr val="dk2"/>
              </a:solidFill>
            </a:endParaRPr>
          </a:p>
        </p:txBody>
      </p:sp>
      <p:sp>
        <p:nvSpPr>
          <p:cNvPr id="440" name="Google Shape;440;p29"/>
          <p:cNvSpPr txBox="1">
            <a:spLocks noGrp="1"/>
          </p:cNvSpPr>
          <p:nvPr>
            <p:ph type="title" idx="9"/>
          </p:nvPr>
        </p:nvSpPr>
        <p:spPr>
          <a:xfrm>
            <a:off x="706104" y="1707450"/>
            <a:ext cx="430500" cy="30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441" name="Google Shape;441;p29"/>
          <p:cNvSpPr txBox="1">
            <a:spLocks noGrp="1"/>
          </p:cNvSpPr>
          <p:nvPr>
            <p:ph type="title" idx="13"/>
          </p:nvPr>
        </p:nvSpPr>
        <p:spPr>
          <a:xfrm>
            <a:off x="706103" y="3231100"/>
            <a:ext cx="430500" cy="30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442" name="Google Shape;442;p29"/>
          <p:cNvSpPr txBox="1">
            <a:spLocks noGrp="1"/>
          </p:cNvSpPr>
          <p:nvPr>
            <p:ph type="title" idx="14"/>
          </p:nvPr>
        </p:nvSpPr>
        <p:spPr>
          <a:xfrm>
            <a:off x="8000151" y="1707450"/>
            <a:ext cx="430500" cy="30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43" name="Google Shape;443;p29"/>
          <p:cNvSpPr txBox="1">
            <a:spLocks noGrp="1"/>
          </p:cNvSpPr>
          <p:nvPr>
            <p:ph type="title" idx="15"/>
          </p:nvPr>
        </p:nvSpPr>
        <p:spPr>
          <a:xfrm>
            <a:off x="8000153" y="3231100"/>
            <a:ext cx="430500" cy="30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444" name="Google Shape;444;p29"/>
          <p:cNvSpPr/>
          <p:nvPr/>
        </p:nvSpPr>
        <p:spPr>
          <a:xfrm>
            <a:off x="3861114" y="103588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3135814" y="105422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3406064" y="1054225"/>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3306264" y="295538"/>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2978889" y="448263"/>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p:nvPr/>
        </p:nvSpPr>
        <p:spPr>
          <a:xfrm>
            <a:off x="2856839" y="448263"/>
            <a:ext cx="75775" cy="25"/>
          </a:xfrm>
          <a:custGeom>
            <a:avLst/>
            <a:gdLst/>
            <a:ahLst/>
            <a:cxnLst/>
            <a:rect l="l" t="t" r="r" b="b"/>
            <a:pathLst>
              <a:path w="3031" h="1" fill="none" extrusionOk="0">
                <a:moveTo>
                  <a:pt x="3031"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5662614" y="313888"/>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5932864" y="313888"/>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5342839" y="103588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5908514" y="949838"/>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4399214" y="31387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33;p29">
            <a:extLst>
              <a:ext uri="{FF2B5EF4-FFF2-40B4-BE49-F238E27FC236}">
                <a16:creationId xmlns:a16="http://schemas.microsoft.com/office/drawing/2014/main" id="{78DED5A6-119D-46A8-A208-BA75428FC777}"/>
              </a:ext>
            </a:extLst>
          </p:cNvPr>
          <p:cNvSpPr txBox="1">
            <a:spLocks/>
          </p:cNvSpPr>
          <p:nvPr/>
        </p:nvSpPr>
        <p:spPr>
          <a:xfrm flipH="1">
            <a:off x="1152037" y="2130300"/>
            <a:ext cx="2834320" cy="58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rgbClr val="20124D"/>
              </a:buClr>
              <a:buSzPts val="1400"/>
              <a:buFont typeface="Abel"/>
              <a:buNone/>
              <a:defRPr sz="1700" b="1" i="0" u="none" strike="noStrike" cap="none">
                <a:solidFill>
                  <a:schemeClr val="dk1"/>
                </a:solidFill>
                <a:latin typeface="Abel"/>
                <a:ea typeface="Abel"/>
                <a:cs typeface="Abel"/>
                <a:sym typeface="Abel"/>
              </a:defRPr>
            </a:lvl1pPr>
            <a:lvl2pPr marL="914400" marR="0" lvl="1" indent="-317500" algn="ctr" rtl="0">
              <a:lnSpc>
                <a:spcPct val="100000"/>
              </a:lnSpc>
              <a:spcBef>
                <a:spcPts val="0"/>
              </a:spcBef>
              <a:spcAft>
                <a:spcPts val="0"/>
              </a:spcAft>
              <a:buClr>
                <a:srgbClr val="20124D"/>
              </a:buClr>
              <a:buSzPts val="1400"/>
              <a:buFont typeface="Abel"/>
              <a:buNone/>
              <a:defRPr sz="1400" b="0" i="0" u="none" strike="noStrike" cap="none">
                <a:solidFill>
                  <a:srgbClr val="20124D"/>
                </a:solidFill>
                <a:latin typeface="Abel"/>
                <a:ea typeface="Abel"/>
                <a:cs typeface="Abel"/>
                <a:sym typeface="Abel"/>
              </a:defRPr>
            </a:lvl2pPr>
            <a:lvl3pPr marL="1371600" marR="0" lvl="2" indent="-317500" algn="ctr" rtl="0">
              <a:lnSpc>
                <a:spcPct val="100000"/>
              </a:lnSpc>
              <a:spcBef>
                <a:spcPts val="0"/>
              </a:spcBef>
              <a:spcAft>
                <a:spcPts val="0"/>
              </a:spcAft>
              <a:buClr>
                <a:srgbClr val="20124D"/>
              </a:buClr>
              <a:buSzPts val="1400"/>
              <a:buFont typeface="Abel"/>
              <a:buNone/>
              <a:defRPr sz="1400" b="0" i="0" u="none" strike="noStrike" cap="none">
                <a:solidFill>
                  <a:srgbClr val="20124D"/>
                </a:solidFill>
                <a:latin typeface="Abel"/>
                <a:ea typeface="Abel"/>
                <a:cs typeface="Abel"/>
                <a:sym typeface="Abel"/>
              </a:defRPr>
            </a:lvl3pPr>
            <a:lvl4pPr marL="1828800" marR="0" lvl="3" indent="-317500" algn="ctr" rtl="0">
              <a:lnSpc>
                <a:spcPct val="100000"/>
              </a:lnSpc>
              <a:spcBef>
                <a:spcPts val="0"/>
              </a:spcBef>
              <a:spcAft>
                <a:spcPts val="0"/>
              </a:spcAft>
              <a:buClr>
                <a:srgbClr val="20124D"/>
              </a:buClr>
              <a:buSzPts val="1400"/>
              <a:buFont typeface="Abel"/>
              <a:buNone/>
              <a:defRPr sz="1400" b="0" i="0" u="none" strike="noStrike" cap="none">
                <a:solidFill>
                  <a:srgbClr val="20124D"/>
                </a:solidFill>
                <a:latin typeface="Abel"/>
                <a:ea typeface="Abel"/>
                <a:cs typeface="Abel"/>
                <a:sym typeface="Abel"/>
              </a:defRPr>
            </a:lvl4pPr>
            <a:lvl5pPr marL="2286000" marR="0" lvl="4" indent="-317500" algn="ctr" rtl="0">
              <a:lnSpc>
                <a:spcPct val="100000"/>
              </a:lnSpc>
              <a:spcBef>
                <a:spcPts val="0"/>
              </a:spcBef>
              <a:spcAft>
                <a:spcPts val="0"/>
              </a:spcAft>
              <a:buClr>
                <a:srgbClr val="20124D"/>
              </a:buClr>
              <a:buSzPts val="1400"/>
              <a:buFont typeface="Abel"/>
              <a:buNone/>
              <a:defRPr sz="1400" b="0" i="0" u="none" strike="noStrike" cap="none">
                <a:solidFill>
                  <a:srgbClr val="20124D"/>
                </a:solidFill>
                <a:latin typeface="Abel"/>
                <a:ea typeface="Abel"/>
                <a:cs typeface="Abel"/>
                <a:sym typeface="Abel"/>
              </a:defRPr>
            </a:lvl5pPr>
            <a:lvl6pPr marL="2743200" marR="0" lvl="5" indent="-317500" algn="ctr" rtl="0">
              <a:lnSpc>
                <a:spcPct val="100000"/>
              </a:lnSpc>
              <a:spcBef>
                <a:spcPts val="0"/>
              </a:spcBef>
              <a:spcAft>
                <a:spcPts val="0"/>
              </a:spcAft>
              <a:buClr>
                <a:srgbClr val="20124D"/>
              </a:buClr>
              <a:buSzPts val="1400"/>
              <a:buFont typeface="Abel"/>
              <a:buNone/>
              <a:defRPr sz="1400" b="0" i="0" u="none" strike="noStrike" cap="none">
                <a:solidFill>
                  <a:srgbClr val="20124D"/>
                </a:solidFill>
                <a:latin typeface="Abel"/>
                <a:ea typeface="Abel"/>
                <a:cs typeface="Abel"/>
                <a:sym typeface="Abel"/>
              </a:defRPr>
            </a:lvl6pPr>
            <a:lvl7pPr marL="3200400" marR="0" lvl="6" indent="-317500" algn="ctr" rtl="0">
              <a:lnSpc>
                <a:spcPct val="100000"/>
              </a:lnSpc>
              <a:spcBef>
                <a:spcPts val="0"/>
              </a:spcBef>
              <a:spcAft>
                <a:spcPts val="0"/>
              </a:spcAft>
              <a:buClr>
                <a:srgbClr val="20124D"/>
              </a:buClr>
              <a:buSzPts val="1400"/>
              <a:buFont typeface="Abel"/>
              <a:buNone/>
              <a:defRPr sz="1400" b="0" i="0" u="none" strike="noStrike" cap="none">
                <a:solidFill>
                  <a:srgbClr val="20124D"/>
                </a:solidFill>
                <a:latin typeface="Abel"/>
                <a:ea typeface="Abel"/>
                <a:cs typeface="Abel"/>
                <a:sym typeface="Abel"/>
              </a:defRPr>
            </a:lvl7pPr>
            <a:lvl8pPr marL="3657600" marR="0" lvl="7" indent="-317500" algn="ctr" rtl="0">
              <a:lnSpc>
                <a:spcPct val="100000"/>
              </a:lnSpc>
              <a:spcBef>
                <a:spcPts val="0"/>
              </a:spcBef>
              <a:spcAft>
                <a:spcPts val="0"/>
              </a:spcAft>
              <a:buClr>
                <a:srgbClr val="20124D"/>
              </a:buClr>
              <a:buSzPts val="1400"/>
              <a:buFont typeface="Abel"/>
              <a:buNone/>
              <a:defRPr sz="1400" b="0" i="0" u="none" strike="noStrike" cap="none">
                <a:solidFill>
                  <a:srgbClr val="20124D"/>
                </a:solidFill>
                <a:latin typeface="Abel"/>
                <a:ea typeface="Abel"/>
                <a:cs typeface="Abel"/>
                <a:sym typeface="Abel"/>
              </a:defRPr>
            </a:lvl8pPr>
            <a:lvl9pPr marL="4114800" marR="0" lvl="8" indent="-317500" algn="ctr" rtl="0">
              <a:lnSpc>
                <a:spcPct val="100000"/>
              </a:lnSpc>
              <a:spcBef>
                <a:spcPts val="0"/>
              </a:spcBef>
              <a:spcAft>
                <a:spcPts val="0"/>
              </a:spcAft>
              <a:buClr>
                <a:srgbClr val="20124D"/>
              </a:buClr>
              <a:buSzPts val="1400"/>
              <a:buFont typeface="Abel"/>
              <a:buNone/>
              <a:defRPr sz="1400" b="0" i="0" u="none" strike="noStrike" cap="none">
                <a:solidFill>
                  <a:srgbClr val="20124D"/>
                </a:solidFill>
                <a:latin typeface="Abel"/>
                <a:ea typeface="Abel"/>
                <a:cs typeface="Abel"/>
                <a:sym typeface="Abel"/>
              </a:defRPr>
            </a:lvl9pPr>
          </a:lstStyle>
          <a:p>
            <a:pPr marL="285750" indent="-285750" algn="l">
              <a:buFontTx/>
              <a:buChar char="-"/>
            </a:pPr>
            <a:r>
              <a:rPr lang="en-US" b="0" dirty="0"/>
              <a:t>About Choric Kidney Disease</a:t>
            </a:r>
          </a:p>
          <a:p>
            <a:pPr marL="285750" indent="-285750" algn="l">
              <a:buFontTx/>
              <a:buChar char="-"/>
            </a:pPr>
            <a:r>
              <a:rPr lang="en-US" b="0" dirty="0"/>
              <a:t>What did we do and why?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28"/>
          <p:cNvSpPr txBox="1">
            <a:spLocks noGrp="1"/>
          </p:cNvSpPr>
          <p:nvPr>
            <p:ph type="ctrTitle"/>
          </p:nvPr>
        </p:nvSpPr>
        <p:spPr>
          <a:xfrm>
            <a:off x="939300" y="399031"/>
            <a:ext cx="7265400" cy="5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Final Result</a:t>
            </a:r>
            <a:endParaRPr dirty="0"/>
          </a:p>
        </p:txBody>
      </p:sp>
      <p:pic>
        <p:nvPicPr>
          <p:cNvPr id="5" name="Picture 4">
            <a:extLst>
              <a:ext uri="{FF2B5EF4-FFF2-40B4-BE49-F238E27FC236}">
                <a16:creationId xmlns:a16="http://schemas.microsoft.com/office/drawing/2014/main" id="{4BAFEE6A-951C-40AF-825A-92E4A17331BA}"/>
              </a:ext>
            </a:extLst>
          </p:cNvPr>
          <p:cNvPicPr>
            <a:picLocks noChangeAspect="1"/>
          </p:cNvPicPr>
          <p:nvPr/>
        </p:nvPicPr>
        <p:blipFill>
          <a:blip r:embed="rId3"/>
          <a:stretch>
            <a:fillRect/>
          </a:stretch>
        </p:blipFill>
        <p:spPr>
          <a:xfrm>
            <a:off x="2486952" y="1090612"/>
            <a:ext cx="6094146" cy="2762250"/>
          </a:xfrm>
          <a:prstGeom prst="rect">
            <a:avLst/>
          </a:prstGeom>
        </p:spPr>
      </p:pic>
      <p:sp>
        <p:nvSpPr>
          <p:cNvPr id="8" name="Google Shape;698;p41">
            <a:extLst>
              <a:ext uri="{FF2B5EF4-FFF2-40B4-BE49-F238E27FC236}">
                <a16:creationId xmlns:a16="http://schemas.microsoft.com/office/drawing/2014/main" id="{45F83897-2BFF-4DE2-8771-97DF31DD3587}"/>
              </a:ext>
            </a:extLst>
          </p:cNvPr>
          <p:cNvSpPr txBox="1">
            <a:spLocks/>
          </p:cNvSpPr>
          <p:nvPr/>
        </p:nvSpPr>
        <p:spPr>
          <a:xfrm>
            <a:off x="34265" y="1090612"/>
            <a:ext cx="2452687" cy="1597820"/>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171450" indent="-171450">
              <a:lnSpc>
                <a:spcPct val="100000"/>
              </a:lnSpc>
              <a:buFontTx/>
              <a:buChar char="-"/>
            </a:pPr>
            <a:r>
              <a:rPr lang="en-US" sz="1300" dirty="0">
                <a:solidFill>
                  <a:schemeClr val="dk1"/>
                </a:solidFill>
              </a:rPr>
              <a:t>Logistic Regression - </a:t>
            </a:r>
            <a:r>
              <a:rPr lang="en-US" sz="1300" dirty="0" err="1">
                <a:solidFill>
                  <a:schemeClr val="dk1"/>
                </a:solidFill>
              </a:rPr>
              <a:t>lr</a:t>
            </a:r>
            <a:endParaRPr lang="en-US" sz="1300" dirty="0">
              <a:solidFill>
                <a:schemeClr val="dk1"/>
              </a:solidFill>
            </a:endParaRPr>
          </a:p>
          <a:p>
            <a:pPr marL="171450" indent="-171450">
              <a:lnSpc>
                <a:spcPct val="100000"/>
              </a:lnSpc>
              <a:buFontTx/>
              <a:buChar char="-"/>
            </a:pPr>
            <a:r>
              <a:rPr lang="en-SG" sz="1300" dirty="0">
                <a:solidFill>
                  <a:schemeClr val="dk1"/>
                </a:solidFill>
              </a:rPr>
              <a:t>Extreme gradient boosting - </a:t>
            </a:r>
            <a:r>
              <a:rPr lang="en-SG" sz="1300" dirty="0" err="1">
                <a:solidFill>
                  <a:schemeClr val="dk1"/>
                </a:solidFill>
              </a:rPr>
              <a:t>xgb</a:t>
            </a:r>
            <a:endParaRPr lang="en-SG" sz="1300" dirty="0">
              <a:solidFill>
                <a:schemeClr val="dk1"/>
              </a:solidFill>
            </a:endParaRPr>
          </a:p>
          <a:p>
            <a:pPr marL="171450" indent="-171450">
              <a:lnSpc>
                <a:spcPct val="100000"/>
              </a:lnSpc>
              <a:buFontTx/>
              <a:buChar char="-"/>
            </a:pPr>
            <a:r>
              <a:rPr lang="en-SG" sz="1300" dirty="0">
                <a:solidFill>
                  <a:schemeClr val="dk1"/>
                </a:solidFill>
              </a:rPr>
              <a:t>Extra tree - et</a:t>
            </a:r>
          </a:p>
          <a:p>
            <a:pPr marL="171450" indent="-171450">
              <a:lnSpc>
                <a:spcPct val="100000"/>
              </a:lnSpc>
              <a:buFontTx/>
              <a:buChar char="-"/>
            </a:pPr>
            <a:r>
              <a:rPr lang="en-SG" sz="1300" dirty="0">
                <a:solidFill>
                  <a:schemeClr val="dk1"/>
                </a:solidFill>
              </a:rPr>
              <a:t>Adaptive Boosting - </a:t>
            </a:r>
            <a:r>
              <a:rPr lang="en-SG" sz="1300" dirty="0" err="1">
                <a:solidFill>
                  <a:schemeClr val="dk1"/>
                </a:solidFill>
              </a:rPr>
              <a:t>ada</a:t>
            </a:r>
            <a:endParaRPr lang="en-SG" sz="1300" dirty="0">
              <a:solidFill>
                <a:schemeClr val="dk1"/>
              </a:solidFill>
            </a:endParaRPr>
          </a:p>
          <a:p>
            <a:pPr marL="171450" indent="-171450">
              <a:lnSpc>
                <a:spcPct val="100000"/>
              </a:lnSpc>
              <a:buFontTx/>
              <a:buChar char="-"/>
            </a:pPr>
            <a:r>
              <a:rPr lang="en-SG" sz="1300" dirty="0">
                <a:solidFill>
                  <a:schemeClr val="dk1"/>
                </a:solidFill>
              </a:rPr>
              <a:t>Random Forest - rf</a:t>
            </a:r>
          </a:p>
          <a:p>
            <a:pPr marL="171450" indent="-171450">
              <a:lnSpc>
                <a:spcPct val="100000"/>
              </a:lnSpc>
              <a:buFontTx/>
              <a:buChar char="-"/>
            </a:pPr>
            <a:r>
              <a:rPr lang="en-SG" sz="1300" dirty="0">
                <a:solidFill>
                  <a:schemeClr val="dk1"/>
                </a:solidFill>
              </a:rPr>
              <a:t>Support Vector Machine - svc</a:t>
            </a:r>
          </a:p>
          <a:p>
            <a:pPr marL="171450" indent="-171450">
              <a:lnSpc>
                <a:spcPct val="100000"/>
              </a:lnSpc>
              <a:buFontTx/>
              <a:buChar char="-"/>
            </a:pPr>
            <a:r>
              <a:rPr lang="en-SG" sz="1300" dirty="0">
                <a:solidFill>
                  <a:schemeClr val="dk1"/>
                </a:solidFill>
              </a:rPr>
              <a:t>Gradient Boosting - </a:t>
            </a:r>
            <a:r>
              <a:rPr lang="en-SG" sz="1300" dirty="0" err="1">
                <a:solidFill>
                  <a:schemeClr val="dk1"/>
                </a:solidFill>
              </a:rPr>
              <a:t>gb</a:t>
            </a:r>
            <a:endParaRPr lang="en-US" sz="1300" dirty="0">
              <a:solidFill>
                <a:schemeClr val="dk1"/>
              </a:solidFill>
            </a:endParaRPr>
          </a:p>
          <a:p>
            <a:pPr marL="171450" indent="-171450">
              <a:lnSpc>
                <a:spcPct val="100000"/>
              </a:lnSpc>
              <a:buFontTx/>
              <a:buChar char="-"/>
            </a:pPr>
            <a:endParaRPr lang="en-US" sz="1300" dirty="0">
              <a:solidFill>
                <a:schemeClr val="dk1"/>
              </a:solidFill>
            </a:endParaRPr>
          </a:p>
          <a:p>
            <a:pPr marL="171450" indent="-171450">
              <a:lnSpc>
                <a:spcPct val="100000"/>
              </a:lnSpc>
              <a:buFontTx/>
              <a:buChar char="-"/>
            </a:pPr>
            <a:endParaRPr lang="en-US" sz="1300" dirty="0">
              <a:solidFill>
                <a:schemeClr val="dk1"/>
              </a:solidFill>
            </a:endParaRPr>
          </a:p>
        </p:txBody>
      </p:sp>
      <p:sp>
        <p:nvSpPr>
          <p:cNvPr id="6" name="Google Shape;698;p41">
            <a:extLst>
              <a:ext uri="{FF2B5EF4-FFF2-40B4-BE49-F238E27FC236}">
                <a16:creationId xmlns:a16="http://schemas.microsoft.com/office/drawing/2014/main" id="{FC540C19-1C1A-47D3-AE46-A48378683E12}"/>
              </a:ext>
            </a:extLst>
          </p:cNvPr>
          <p:cNvSpPr txBox="1">
            <a:spLocks/>
          </p:cNvSpPr>
          <p:nvPr/>
        </p:nvSpPr>
        <p:spPr>
          <a:xfrm>
            <a:off x="584658" y="3914563"/>
            <a:ext cx="7996440" cy="629992"/>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RPr/>
            </a:defPPr>
            <a:lvl1pPr marL="171450" indent="-171450">
              <a:buClr>
                <a:srgbClr val="20124D"/>
              </a:buClr>
              <a:buSzPts val="1400"/>
              <a:buFontTx/>
              <a:buChar char="-"/>
              <a:defRPr sz="1300">
                <a:solidFill>
                  <a:schemeClr val="dk1"/>
                </a:solidFill>
                <a:latin typeface="Abel"/>
                <a:ea typeface="Abel"/>
                <a:cs typeface="Abel"/>
              </a:defRPr>
            </a:lvl1pPr>
            <a:lvl2pPr marL="914400" indent="-317500">
              <a:lnSpc>
                <a:spcPct val="115000"/>
              </a:lnSpc>
              <a:spcBef>
                <a:spcPts val="1600"/>
              </a:spcBef>
              <a:buClr>
                <a:srgbClr val="20124D"/>
              </a:buClr>
              <a:buSzPts val="1400"/>
              <a:buFont typeface="Abel"/>
              <a:buChar char="○"/>
              <a:defRPr>
                <a:solidFill>
                  <a:srgbClr val="20124D"/>
                </a:solidFill>
                <a:latin typeface="Abel"/>
                <a:ea typeface="Abel"/>
                <a:cs typeface="Abel"/>
              </a:defRPr>
            </a:lvl2pPr>
            <a:lvl3pPr marL="1371600" indent="-317500">
              <a:lnSpc>
                <a:spcPct val="115000"/>
              </a:lnSpc>
              <a:spcBef>
                <a:spcPts val="1600"/>
              </a:spcBef>
              <a:buClr>
                <a:srgbClr val="20124D"/>
              </a:buClr>
              <a:buSzPts val="1400"/>
              <a:buFont typeface="Abel"/>
              <a:buChar char="■"/>
              <a:defRPr>
                <a:solidFill>
                  <a:srgbClr val="20124D"/>
                </a:solidFill>
                <a:latin typeface="Abel"/>
                <a:ea typeface="Abel"/>
                <a:cs typeface="Abel"/>
              </a:defRPr>
            </a:lvl3pPr>
            <a:lvl4pPr marL="1828800" indent="-317500">
              <a:lnSpc>
                <a:spcPct val="115000"/>
              </a:lnSpc>
              <a:spcBef>
                <a:spcPts val="1600"/>
              </a:spcBef>
              <a:buClr>
                <a:srgbClr val="20124D"/>
              </a:buClr>
              <a:buSzPts val="1400"/>
              <a:buFont typeface="Abel"/>
              <a:buChar char="●"/>
              <a:defRPr>
                <a:solidFill>
                  <a:srgbClr val="20124D"/>
                </a:solidFill>
                <a:latin typeface="Abel"/>
                <a:ea typeface="Abel"/>
                <a:cs typeface="Abel"/>
              </a:defRPr>
            </a:lvl4pPr>
            <a:lvl5pPr marL="2286000" indent="-317500">
              <a:lnSpc>
                <a:spcPct val="115000"/>
              </a:lnSpc>
              <a:spcBef>
                <a:spcPts val="1600"/>
              </a:spcBef>
              <a:buClr>
                <a:srgbClr val="20124D"/>
              </a:buClr>
              <a:buSzPts val="1400"/>
              <a:buFont typeface="Abel"/>
              <a:buChar char="○"/>
              <a:defRPr>
                <a:solidFill>
                  <a:srgbClr val="20124D"/>
                </a:solidFill>
                <a:latin typeface="Abel"/>
                <a:ea typeface="Abel"/>
                <a:cs typeface="Abel"/>
              </a:defRPr>
            </a:lvl5pPr>
            <a:lvl6pPr marL="2743200" indent="-317500">
              <a:lnSpc>
                <a:spcPct val="115000"/>
              </a:lnSpc>
              <a:spcBef>
                <a:spcPts val="1600"/>
              </a:spcBef>
              <a:buClr>
                <a:srgbClr val="20124D"/>
              </a:buClr>
              <a:buSzPts val="1400"/>
              <a:buFont typeface="Abel"/>
              <a:buChar char="■"/>
              <a:defRPr>
                <a:solidFill>
                  <a:srgbClr val="20124D"/>
                </a:solidFill>
                <a:latin typeface="Abel"/>
                <a:ea typeface="Abel"/>
                <a:cs typeface="Abel"/>
              </a:defRPr>
            </a:lvl6pPr>
            <a:lvl7pPr marL="3200400" indent="-317500">
              <a:lnSpc>
                <a:spcPct val="115000"/>
              </a:lnSpc>
              <a:spcBef>
                <a:spcPts val="1600"/>
              </a:spcBef>
              <a:buClr>
                <a:srgbClr val="20124D"/>
              </a:buClr>
              <a:buSzPts val="1400"/>
              <a:buFont typeface="Abel"/>
              <a:buChar char="●"/>
              <a:defRPr>
                <a:solidFill>
                  <a:srgbClr val="20124D"/>
                </a:solidFill>
                <a:latin typeface="Abel"/>
                <a:ea typeface="Abel"/>
                <a:cs typeface="Abel"/>
              </a:defRPr>
            </a:lvl7pPr>
            <a:lvl8pPr marL="3657600" indent="-317500">
              <a:lnSpc>
                <a:spcPct val="115000"/>
              </a:lnSpc>
              <a:spcBef>
                <a:spcPts val="1600"/>
              </a:spcBef>
              <a:buClr>
                <a:srgbClr val="20124D"/>
              </a:buClr>
              <a:buSzPts val="1400"/>
              <a:buFont typeface="Abel"/>
              <a:buChar char="○"/>
              <a:defRPr>
                <a:solidFill>
                  <a:srgbClr val="20124D"/>
                </a:solidFill>
                <a:latin typeface="Abel"/>
                <a:ea typeface="Abel"/>
                <a:cs typeface="Abel"/>
              </a:defRPr>
            </a:lvl8pPr>
            <a:lvl9pPr marL="4114800" indent="-317500">
              <a:lnSpc>
                <a:spcPct val="115000"/>
              </a:lnSpc>
              <a:spcBef>
                <a:spcPts val="1600"/>
              </a:spcBef>
              <a:spcAft>
                <a:spcPts val="1600"/>
              </a:spcAft>
              <a:buClr>
                <a:srgbClr val="20124D"/>
              </a:buClr>
              <a:buSzPts val="1400"/>
              <a:buFont typeface="Abel"/>
              <a:buChar char="■"/>
              <a:defRPr>
                <a:solidFill>
                  <a:srgbClr val="20124D"/>
                </a:solidFill>
                <a:latin typeface="Abel"/>
                <a:ea typeface="Abel"/>
                <a:cs typeface="Abel"/>
              </a:defRPr>
            </a:lvl9pPr>
          </a:lstStyle>
          <a:p>
            <a:r>
              <a:rPr lang="en-US" dirty="0" err="1"/>
              <a:t>XGBoosting</a:t>
            </a:r>
            <a:r>
              <a:rPr lang="en-US" dirty="0"/>
              <a:t> Classifier is the better model because the difference between test and train AUC is lesser and it has better precision and recall scores which are good at identifying true positives.</a:t>
            </a:r>
          </a:p>
        </p:txBody>
      </p:sp>
      <p:sp>
        <p:nvSpPr>
          <p:cNvPr id="2" name="Rectangle: Rounded Corners 1">
            <a:extLst>
              <a:ext uri="{FF2B5EF4-FFF2-40B4-BE49-F238E27FC236}">
                <a16:creationId xmlns:a16="http://schemas.microsoft.com/office/drawing/2014/main" id="{F63FCCA8-EC21-4E04-B60C-8B0DC5E9757F}"/>
              </a:ext>
            </a:extLst>
          </p:cNvPr>
          <p:cNvSpPr/>
          <p:nvPr/>
        </p:nvSpPr>
        <p:spPr>
          <a:xfrm>
            <a:off x="2409986" y="1782305"/>
            <a:ext cx="6276814" cy="325464"/>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
                                        <p:tgtEl>
                                          <p:spTgt spid="8"/>
                                        </p:tgtEl>
                                      </p:cBhvr>
                                    </p:animEffect>
                                    <p:anim calcmode="lin" valueType="num">
                                      <p:cBhvr>
                                        <p:cTn id="8" dur="100" fill="hold"/>
                                        <p:tgtEl>
                                          <p:spTgt spid="8"/>
                                        </p:tgtEl>
                                        <p:attrNameLst>
                                          <p:attrName>ppt_x</p:attrName>
                                        </p:attrNameLst>
                                      </p:cBhvr>
                                      <p:tavLst>
                                        <p:tav tm="0">
                                          <p:val>
                                            <p:strVal val="#ppt_x"/>
                                          </p:val>
                                        </p:tav>
                                        <p:tav tm="100000">
                                          <p:val>
                                            <p:strVal val="#ppt_x"/>
                                          </p:val>
                                        </p:tav>
                                      </p:tavLst>
                                    </p:anim>
                                    <p:anim calcmode="lin" valueType="num">
                                      <p:cBhvr>
                                        <p:cTn id="9" dur="1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
                                        <p:tgtEl>
                                          <p:spTgt spid="6"/>
                                        </p:tgtEl>
                                      </p:cBhvr>
                                    </p:animEffect>
                                    <p:anim calcmode="lin" valueType="num">
                                      <p:cBhvr>
                                        <p:cTn id="13" dur="100" fill="hold"/>
                                        <p:tgtEl>
                                          <p:spTgt spid="6"/>
                                        </p:tgtEl>
                                        <p:attrNameLst>
                                          <p:attrName>ppt_x</p:attrName>
                                        </p:attrNameLst>
                                      </p:cBhvr>
                                      <p:tavLst>
                                        <p:tav tm="0">
                                          <p:val>
                                            <p:strVal val="#ppt_x"/>
                                          </p:val>
                                        </p:tav>
                                        <p:tav tm="100000">
                                          <p:val>
                                            <p:strVal val="#ppt_x"/>
                                          </p:val>
                                        </p:tav>
                                      </p:tavLst>
                                    </p:anim>
                                    <p:anim calcmode="lin" valueType="num">
                                      <p:cBhvr>
                                        <p:cTn id="14" dur="1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73"/>
        <p:cNvGrpSpPr/>
        <p:nvPr/>
      </p:nvGrpSpPr>
      <p:grpSpPr>
        <a:xfrm>
          <a:off x="0" y="0"/>
          <a:ext cx="0" cy="0"/>
          <a:chOff x="0" y="0"/>
          <a:chExt cx="0" cy="0"/>
        </a:xfrm>
      </p:grpSpPr>
      <p:sp>
        <p:nvSpPr>
          <p:cNvPr id="575" name="Google Shape;575;p35"/>
          <p:cNvSpPr txBox="1">
            <a:spLocks noGrp="1"/>
          </p:cNvSpPr>
          <p:nvPr>
            <p:ph type="ctrTitle"/>
          </p:nvPr>
        </p:nvSpPr>
        <p:spPr>
          <a:xfrm>
            <a:off x="5109900" y="839717"/>
            <a:ext cx="3077100" cy="43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dirty="0"/>
              <a:t>Precision-Recall Curve</a:t>
            </a:r>
            <a:endParaRPr dirty="0"/>
          </a:p>
        </p:txBody>
      </p:sp>
      <p:pic>
        <p:nvPicPr>
          <p:cNvPr id="8194" name="Picture 2">
            <a:extLst>
              <a:ext uri="{FF2B5EF4-FFF2-40B4-BE49-F238E27FC236}">
                <a16:creationId xmlns:a16="http://schemas.microsoft.com/office/drawing/2014/main" id="{39B59ABE-EFDD-4AEB-B489-917EE9E2A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1533525"/>
            <a:ext cx="36766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1D234B2C-5F04-4116-8108-55140F716B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25" y="1533525"/>
            <a:ext cx="3676650" cy="249555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75;p35">
            <a:extLst>
              <a:ext uri="{FF2B5EF4-FFF2-40B4-BE49-F238E27FC236}">
                <a16:creationId xmlns:a16="http://schemas.microsoft.com/office/drawing/2014/main" id="{7F4F359E-A679-4AA5-AD8A-975BD2C9159E}"/>
              </a:ext>
            </a:extLst>
          </p:cNvPr>
          <p:cNvSpPr txBox="1">
            <a:spLocks/>
          </p:cNvSpPr>
          <p:nvPr/>
        </p:nvSpPr>
        <p:spPr>
          <a:xfrm>
            <a:off x="890325" y="839717"/>
            <a:ext cx="3077100" cy="432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1400"/>
              <a:buFont typeface="Medula One"/>
              <a:buNone/>
              <a:defRPr sz="3200" b="0" i="0" u="none" strike="noStrike" cap="none">
                <a:solidFill>
                  <a:schemeClr val="accent5"/>
                </a:solidFill>
                <a:latin typeface="Medula One"/>
                <a:ea typeface="Medula One"/>
                <a:cs typeface="Medula One"/>
                <a:sym typeface="Medula One"/>
              </a:defRPr>
            </a:lvl1pPr>
            <a:lvl2pPr marR="0" lvl="1"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2pPr>
            <a:lvl3pPr marR="0" lvl="2"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3pPr>
            <a:lvl4pPr marR="0" lvl="3"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4pPr>
            <a:lvl5pPr marR="0" lvl="4"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5pPr>
            <a:lvl6pPr marR="0" lvl="5"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6pPr>
            <a:lvl7pPr marR="0" lvl="6"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7pPr>
            <a:lvl8pPr marR="0" lvl="7"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8pPr>
            <a:lvl9pPr marR="0" lvl="8"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9pPr>
          </a:lstStyle>
          <a:p>
            <a:r>
              <a:rPr lang="en-SG" dirty="0"/>
              <a:t>AUC-ROC Curve</a:t>
            </a:r>
          </a:p>
        </p:txBody>
      </p:sp>
      <p:sp>
        <p:nvSpPr>
          <p:cNvPr id="6" name="Google Shape;698;p41">
            <a:extLst>
              <a:ext uri="{FF2B5EF4-FFF2-40B4-BE49-F238E27FC236}">
                <a16:creationId xmlns:a16="http://schemas.microsoft.com/office/drawing/2014/main" id="{B0F13317-09CE-48C1-8A1B-AD6D707CE22F}"/>
              </a:ext>
            </a:extLst>
          </p:cNvPr>
          <p:cNvSpPr txBox="1">
            <a:spLocks/>
          </p:cNvSpPr>
          <p:nvPr/>
        </p:nvSpPr>
        <p:spPr>
          <a:xfrm>
            <a:off x="137632" y="4095436"/>
            <a:ext cx="4129568" cy="390894"/>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0" indent="0">
              <a:lnSpc>
                <a:spcPct val="100000"/>
              </a:lnSpc>
              <a:buNone/>
            </a:pPr>
            <a:r>
              <a:rPr lang="en-US" sz="1300" dirty="0">
                <a:solidFill>
                  <a:schemeClr val="dk1"/>
                </a:solidFill>
              </a:rPr>
              <a:t>AUC measure how true positive rate (recall) and false positive rate trade-offs. This reveal how good a model distinguish between positive class and negative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
                                        <p:tgtEl>
                                          <p:spTgt spid="6"/>
                                        </p:tgtEl>
                                      </p:cBhvr>
                                    </p:animEffect>
                                    <p:anim calcmode="lin" valueType="num">
                                      <p:cBhvr>
                                        <p:cTn id="8" dur="100" fill="hold"/>
                                        <p:tgtEl>
                                          <p:spTgt spid="6"/>
                                        </p:tgtEl>
                                        <p:attrNameLst>
                                          <p:attrName>ppt_x</p:attrName>
                                        </p:attrNameLst>
                                      </p:cBhvr>
                                      <p:tavLst>
                                        <p:tav tm="0">
                                          <p:val>
                                            <p:strVal val="#ppt_x"/>
                                          </p:val>
                                        </p:tav>
                                        <p:tav tm="100000">
                                          <p:val>
                                            <p:strVal val="#ppt_x"/>
                                          </p:val>
                                        </p:tav>
                                      </p:tavLst>
                                    </p:anim>
                                    <p:anim calcmode="lin" valueType="num">
                                      <p:cBhvr>
                                        <p:cTn id="9" dur="1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30"/>
          <p:cNvSpPr txBox="1">
            <a:spLocks noGrp="1"/>
          </p:cNvSpPr>
          <p:nvPr>
            <p:ph type="title" idx="2"/>
          </p:nvPr>
        </p:nvSpPr>
        <p:spPr>
          <a:xfrm flipH="1">
            <a:off x="4080850" y="1428563"/>
            <a:ext cx="982200" cy="104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461" name="Google Shape;461;p30"/>
          <p:cNvSpPr txBox="1">
            <a:spLocks noGrp="1"/>
          </p:cNvSpPr>
          <p:nvPr>
            <p:ph type="ctrTitle"/>
          </p:nvPr>
        </p:nvSpPr>
        <p:spPr>
          <a:xfrm flipH="1">
            <a:off x="1621030" y="3094707"/>
            <a:ext cx="59019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grpSp>
        <p:nvGrpSpPr>
          <p:cNvPr id="462" name="Google Shape;462;p30"/>
          <p:cNvGrpSpPr/>
          <p:nvPr/>
        </p:nvGrpSpPr>
        <p:grpSpPr>
          <a:xfrm>
            <a:off x="2752739" y="2786032"/>
            <a:ext cx="3590150" cy="1156025"/>
            <a:chOff x="2752739" y="2558907"/>
            <a:chExt cx="3590150" cy="1156025"/>
          </a:xfrm>
        </p:grpSpPr>
        <p:sp>
          <p:nvSpPr>
            <p:cNvPr id="463" name="Google Shape;463;p30"/>
            <p:cNvSpPr/>
            <p:nvPr/>
          </p:nvSpPr>
          <p:spPr>
            <a:xfrm>
              <a:off x="4069314" y="3576132"/>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a:off x="3119914" y="3594482"/>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3561289" y="3594482"/>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a:off x="3306264" y="2748757"/>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a:off x="3026214" y="2680057"/>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a:off x="2752739" y="2767082"/>
              <a:ext cx="75775" cy="25"/>
            </a:xfrm>
            <a:custGeom>
              <a:avLst/>
              <a:gdLst/>
              <a:ahLst/>
              <a:cxnLst/>
              <a:rect l="l" t="t" r="r" b="b"/>
              <a:pathLst>
                <a:path w="3031" h="1" fill="none" extrusionOk="0">
                  <a:moveTo>
                    <a:pt x="3031"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5776164" y="2558907"/>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5932864" y="2767107"/>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5352289" y="3678232"/>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6201864" y="3507444"/>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4399214" y="2767094"/>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37371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7" name="Google Shape;549;p33">
            <a:extLst>
              <a:ext uri="{FF2B5EF4-FFF2-40B4-BE49-F238E27FC236}">
                <a16:creationId xmlns:a16="http://schemas.microsoft.com/office/drawing/2014/main" id="{19177A66-4D95-4D4C-A629-5AA24EB69951}"/>
              </a:ext>
            </a:extLst>
          </p:cNvPr>
          <p:cNvSpPr txBox="1">
            <a:spLocks noGrp="1"/>
          </p:cNvSpPr>
          <p:nvPr>
            <p:ph type="subTitle" idx="1"/>
          </p:nvPr>
        </p:nvSpPr>
        <p:spPr>
          <a:xfrm flipH="1">
            <a:off x="972000" y="833917"/>
            <a:ext cx="7200000" cy="3566633"/>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Tx/>
              <a:buChar char="-"/>
            </a:pPr>
            <a:r>
              <a:rPr lang="en-US" sz="2000" dirty="0"/>
              <a:t>I am pleased that my model is able to predicts a relatively high level of AUC (0.83), precision (0.81) and recall (0.68) value. </a:t>
            </a:r>
          </a:p>
          <a:p>
            <a:pPr marL="285750" lvl="0" indent="-285750" algn="l" rtl="0">
              <a:spcBef>
                <a:spcPts val="0"/>
              </a:spcBef>
              <a:spcAft>
                <a:spcPts val="1600"/>
              </a:spcAft>
              <a:buFontTx/>
              <a:buChar char="-"/>
            </a:pPr>
            <a:r>
              <a:rPr lang="en-US" sz="2000" dirty="0"/>
              <a:t>However, I have some concern about model accuracy because of:</a:t>
            </a:r>
          </a:p>
          <a:p>
            <a:pPr marL="742950" lvl="1" indent="-285750" algn="l">
              <a:spcAft>
                <a:spcPts val="1600"/>
              </a:spcAft>
              <a:buFontTx/>
              <a:buChar char="-"/>
            </a:pPr>
            <a:r>
              <a:rPr lang="en-US" sz="2000" dirty="0"/>
              <a:t>Imbalance race, gender </a:t>
            </a:r>
            <a:r>
              <a:rPr lang="en-US" sz="2000"/>
              <a:t>and data </a:t>
            </a:r>
            <a:r>
              <a:rPr lang="en-US" sz="2000" dirty="0"/>
              <a:t>presented</a:t>
            </a:r>
          </a:p>
          <a:p>
            <a:pPr marL="742950" lvl="1" indent="-285750" algn="l">
              <a:spcAft>
                <a:spcPts val="1600"/>
              </a:spcAft>
              <a:buFontTx/>
              <a:buChar char="-"/>
            </a:pPr>
            <a:r>
              <a:rPr lang="en-US" sz="2000" dirty="0"/>
              <a:t>Number of data point per patient per feature is inconsistent</a:t>
            </a:r>
          </a:p>
        </p:txBody>
      </p:sp>
    </p:spTree>
    <p:extLst>
      <p:ext uri="{BB962C8B-B14F-4D97-AF65-F5344CB8AC3E}">
        <p14:creationId xmlns:p14="http://schemas.microsoft.com/office/powerpoint/2010/main" val="1100883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59"/>
        <p:cNvGrpSpPr/>
        <p:nvPr/>
      </p:nvGrpSpPr>
      <p:grpSpPr>
        <a:xfrm>
          <a:off x="0" y="0"/>
          <a:ext cx="0" cy="0"/>
          <a:chOff x="0" y="0"/>
          <a:chExt cx="0" cy="0"/>
        </a:xfrm>
      </p:grpSpPr>
      <p:sp>
        <p:nvSpPr>
          <p:cNvPr id="460" name="Google Shape;460;p30"/>
          <p:cNvSpPr txBox="1">
            <a:spLocks noGrp="1"/>
          </p:cNvSpPr>
          <p:nvPr>
            <p:ph type="title" idx="2"/>
          </p:nvPr>
        </p:nvSpPr>
        <p:spPr>
          <a:xfrm flipH="1">
            <a:off x="4080850" y="1428563"/>
            <a:ext cx="982200" cy="104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461" name="Google Shape;461;p30"/>
          <p:cNvSpPr txBox="1">
            <a:spLocks noGrp="1"/>
          </p:cNvSpPr>
          <p:nvPr>
            <p:ph type="ctrTitle"/>
          </p:nvPr>
        </p:nvSpPr>
        <p:spPr>
          <a:xfrm flipH="1">
            <a:off x="1621030" y="3094707"/>
            <a:ext cx="59019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grpSp>
        <p:nvGrpSpPr>
          <p:cNvPr id="462" name="Google Shape;462;p30"/>
          <p:cNvGrpSpPr/>
          <p:nvPr/>
        </p:nvGrpSpPr>
        <p:grpSpPr>
          <a:xfrm>
            <a:off x="2752739" y="2786032"/>
            <a:ext cx="3590150" cy="1156025"/>
            <a:chOff x="2752739" y="2558907"/>
            <a:chExt cx="3590150" cy="1156025"/>
          </a:xfrm>
        </p:grpSpPr>
        <p:sp>
          <p:nvSpPr>
            <p:cNvPr id="463" name="Google Shape;463;p30"/>
            <p:cNvSpPr/>
            <p:nvPr/>
          </p:nvSpPr>
          <p:spPr>
            <a:xfrm>
              <a:off x="4069314" y="3576132"/>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a:off x="3119914" y="3594482"/>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3561289" y="3594482"/>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a:off x="3306264" y="2748757"/>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a:off x="3026214" y="2680057"/>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a:off x="2752739" y="2767082"/>
              <a:ext cx="75775" cy="25"/>
            </a:xfrm>
            <a:custGeom>
              <a:avLst/>
              <a:gdLst/>
              <a:ahLst/>
              <a:cxnLst/>
              <a:rect l="l" t="t" r="r" b="b"/>
              <a:pathLst>
                <a:path w="3031" h="1" fill="none" extrusionOk="0">
                  <a:moveTo>
                    <a:pt x="3031"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5776164" y="2558907"/>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5932864" y="2767107"/>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5352289" y="3678232"/>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6201864" y="3507444"/>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4399214" y="2767094"/>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grpSp>
        <p:nvGrpSpPr>
          <p:cNvPr id="535" name="Google Shape;535;p33"/>
          <p:cNvGrpSpPr/>
          <p:nvPr/>
        </p:nvGrpSpPr>
        <p:grpSpPr>
          <a:xfrm>
            <a:off x="4501476" y="1279688"/>
            <a:ext cx="4310063" cy="2662525"/>
            <a:chOff x="4501476" y="1279688"/>
            <a:chExt cx="4310063" cy="2662525"/>
          </a:xfrm>
        </p:grpSpPr>
        <p:sp>
          <p:nvSpPr>
            <p:cNvPr id="536" name="Google Shape;536;p33"/>
            <p:cNvSpPr/>
            <p:nvPr/>
          </p:nvSpPr>
          <p:spPr>
            <a:xfrm>
              <a:off x="6374864" y="127968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rot="10800000" flipH="1">
              <a:off x="5186100" y="1768931"/>
              <a:ext cx="291481" cy="29157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5649164" y="1600863"/>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4936939" y="1593338"/>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4501476" y="3942188"/>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4840614" y="1407788"/>
              <a:ext cx="75775" cy="25"/>
            </a:xfrm>
            <a:custGeom>
              <a:avLst/>
              <a:gdLst/>
              <a:ahLst/>
              <a:cxnLst/>
              <a:rect l="l" t="t" r="r" b="b"/>
              <a:pathLst>
                <a:path w="3031" h="1" fill="none" extrusionOk="0">
                  <a:moveTo>
                    <a:pt x="3031" y="1"/>
                  </a:moveTo>
                  <a:lnTo>
                    <a:pt x="0" y="1"/>
                  </a:lnTo>
                </a:path>
              </a:pathLst>
            </a:custGeom>
            <a:noFill/>
            <a:ln w="114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8270964" y="3863788"/>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8071189" y="1611675"/>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8774539" y="155793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8592564" y="2272538"/>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7477164" y="136022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33"/>
          <p:cNvSpPr txBox="1">
            <a:spLocks noGrp="1"/>
          </p:cNvSpPr>
          <p:nvPr>
            <p:ph type="ctrTitle"/>
          </p:nvPr>
        </p:nvSpPr>
        <p:spPr>
          <a:xfrm>
            <a:off x="4692714" y="224350"/>
            <a:ext cx="3785400" cy="129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Chroric Kidney Disease</a:t>
            </a:r>
            <a:endParaRPr dirty="0"/>
          </a:p>
        </p:txBody>
      </p:sp>
      <p:pic>
        <p:nvPicPr>
          <p:cNvPr id="548" name="Google Shape;548;p33"/>
          <p:cNvPicPr preferRelativeResize="0"/>
          <p:nvPr/>
        </p:nvPicPr>
        <p:blipFill rotWithShape="1">
          <a:blip r:embed="rId3">
            <a:alphaModFix/>
          </a:blip>
          <a:srcRect r="42732"/>
          <a:stretch/>
        </p:blipFill>
        <p:spPr>
          <a:xfrm>
            <a:off x="-905850" y="-80750"/>
            <a:ext cx="5318700" cy="5224200"/>
          </a:xfrm>
          <a:prstGeom prst="flowChartDelay">
            <a:avLst/>
          </a:prstGeom>
          <a:noFill/>
          <a:ln>
            <a:noFill/>
          </a:ln>
        </p:spPr>
      </p:pic>
      <p:sp>
        <p:nvSpPr>
          <p:cNvPr id="549" name="Google Shape;549;p33"/>
          <p:cNvSpPr txBox="1">
            <a:spLocks noGrp="1"/>
          </p:cNvSpPr>
          <p:nvPr>
            <p:ph type="subTitle" idx="1"/>
          </p:nvPr>
        </p:nvSpPr>
        <p:spPr>
          <a:xfrm flipH="1">
            <a:off x="4711213" y="1316388"/>
            <a:ext cx="4081825" cy="3674712"/>
          </a:xfrm>
          <a:prstGeom prst="rect">
            <a:avLst/>
          </a:prstGeom>
        </p:spPr>
        <p:txBody>
          <a:bodyPr spcFirstLastPara="1" wrap="square" lIns="91425" tIns="0" rIns="91425" bIns="91425" anchor="t" anchorCtr="0">
            <a:noAutofit/>
          </a:bodyPr>
          <a:lstStyle/>
          <a:p>
            <a:pPr marL="108000" lvl="0" indent="-108000" algn="l" rtl="0">
              <a:spcBef>
                <a:spcPts val="600"/>
              </a:spcBef>
              <a:spcAft>
                <a:spcPts val="600"/>
              </a:spcAft>
              <a:buFontTx/>
              <a:buChar char="-"/>
            </a:pPr>
            <a:r>
              <a:rPr lang="en-US" dirty="0"/>
              <a:t>Means your kidneys are damaged and losing their ability to keep you healthy.</a:t>
            </a:r>
          </a:p>
          <a:p>
            <a:pPr marL="108000" lvl="0" indent="-108000" algn="l" rtl="0">
              <a:spcBef>
                <a:spcPts val="600"/>
              </a:spcBef>
              <a:spcAft>
                <a:spcPts val="600"/>
              </a:spcAft>
              <a:buFontTx/>
              <a:buChar char="-"/>
            </a:pPr>
            <a:r>
              <a:rPr lang="en-US" dirty="0"/>
              <a:t>Ranked 12</a:t>
            </a:r>
            <a:r>
              <a:rPr lang="en-US" baseline="30000" dirty="0"/>
              <a:t>th</a:t>
            </a:r>
            <a:r>
              <a:rPr lang="en-US" dirty="0"/>
              <a:t> leading cause of death worldwide in 2017</a:t>
            </a:r>
          </a:p>
          <a:p>
            <a:pPr marL="108000" lvl="0" indent="-108000" algn="l" rtl="0">
              <a:spcBef>
                <a:spcPts val="600"/>
              </a:spcBef>
              <a:spcAft>
                <a:spcPts val="600"/>
              </a:spcAft>
              <a:buFontTx/>
              <a:buChar char="-"/>
            </a:pPr>
            <a:r>
              <a:rPr lang="en-US" dirty="0"/>
              <a:t>An estimated 1 in 10 people worldwide have CKD</a:t>
            </a:r>
          </a:p>
          <a:p>
            <a:pPr marL="108000" lvl="0" indent="-108000" algn="l" rtl="0">
              <a:spcBef>
                <a:spcPts val="600"/>
              </a:spcBef>
              <a:spcAft>
                <a:spcPts val="600"/>
              </a:spcAft>
              <a:buFontTx/>
              <a:buChar char="-"/>
            </a:pPr>
            <a:r>
              <a:rPr lang="en-US" dirty="0"/>
              <a:t>2 main causes: diabetes and high blood pressure</a:t>
            </a:r>
          </a:p>
          <a:p>
            <a:pPr marL="108000" indent="-108000" algn="l">
              <a:spcBef>
                <a:spcPts val="600"/>
              </a:spcBef>
              <a:spcAft>
                <a:spcPts val="600"/>
              </a:spcAft>
              <a:buFontTx/>
              <a:buChar char="-"/>
            </a:pPr>
            <a:r>
              <a:rPr lang="en-US" dirty="0"/>
              <a:t>Age, gender and race affect outcome in CKD</a:t>
            </a:r>
          </a:p>
          <a:p>
            <a:pPr marL="108000" lvl="0" indent="-108000" algn="l" rtl="0">
              <a:spcBef>
                <a:spcPts val="600"/>
              </a:spcBef>
              <a:spcAft>
                <a:spcPts val="600"/>
              </a:spcAft>
              <a:buFontTx/>
              <a:buChar char="-"/>
            </a:pPr>
            <a:r>
              <a:rPr lang="en-US" dirty="0"/>
              <a:t>Early treatment: lifestyle changes, medications, treating risk factor like diabetes and HBP.</a:t>
            </a:r>
          </a:p>
          <a:p>
            <a:pPr marL="108000" lvl="0" indent="-108000" algn="l" rtl="0">
              <a:spcBef>
                <a:spcPts val="600"/>
              </a:spcBef>
              <a:spcAft>
                <a:spcPts val="600"/>
              </a:spcAft>
              <a:buFontTx/>
              <a:buChar char="-"/>
            </a:pPr>
            <a:r>
              <a:rPr lang="en-US" dirty="0"/>
              <a:t>Kidney failed treatment: dialysis and transplant</a:t>
            </a:r>
          </a:p>
          <a:p>
            <a:pPr marL="108000" lvl="0" indent="-108000" algn="l" rtl="0">
              <a:spcBef>
                <a:spcPts val="0"/>
              </a:spcBef>
              <a:buFontTx/>
              <a:buChar char="-"/>
            </a:pPr>
            <a:endParaRPr lang="en-US" dirty="0"/>
          </a:p>
          <a:p>
            <a:pPr marL="108000" lvl="0" indent="-108000" algn="l" rtl="0">
              <a:spcBef>
                <a:spcPts val="0"/>
              </a:spcBef>
              <a:buFontTx/>
              <a:buChar char="-"/>
            </a:pPr>
            <a:endParaRPr lang="en-US" dirty="0"/>
          </a:p>
          <a:p>
            <a:pPr marL="108000" lvl="0" indent="-108000" algn="l" rtl="0">
              <a:spcBef>
                <a:spcPts val="0"/>
              </a:spcBef>
              <a:buFontTx/>
              <a:buChar char="-"/>
            </a:pPr>
            <a:endParaRPr lang="en-US" dirty="0"/>
          </a:p>
          <a:p>
            <a:pPr marL="108000" lvl="0" indent="-108000" algn="l" rtl="0">
              <a:spcBef>
                <a:spcPts val="0"/>
              </a:spcBef>
              <a:buFontTx/>
              <a:buChar char="-"/>
            </a:pPr>
            <a:endParaRPr lang="en-US" dirty="0"/>
          </a:p>
          <a:p>
            <a:pPr marL="285750" lvl="0" indent="-285750" algn="l" rtl="0">
              <a:spcBef>
                <a:spcPts val="0"/>
              </a:spcBef>
              <a:spcAft>
                <a:spcPts val="1600"/>
              </a:spcAft>
              <a:buFontTx/>
              <a:buChar cha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7"/>
        <p:cNvGrpSpPr/>
        <p:nvPr/>
      </p:nvGrpSpPr>
      <p:grpSpPr>
        <a:xfrm>
          <a:off x="0" y="0"/>
          <a:ext cx="0" cy="0"/>
          <a:chOff x="0" y="0"/>
          <a:chExt cx="0" cy="0"/>
        </a:xfrm>
      </p:grpSpPr>
      <p:sp>
        <p:nvSpPr>
          <p:cNvPr id="478" name="Google Shape;478;p31"/>
          <p:cNvSpPr txBox="1">
            <a:spLocks noGrp="1"/>
          </p:cNvSpPr>
          <p:nvPr>
            <p:ph type="subTitle" idx="1"/>
          </p:nvPr>
        </p:nvSpPr>
        <p:spPr>
          <a:xfrm>
            <a:off x="2023950" y="1884867"/>
            <a:ext cx="5096100" cy="361227"/>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SG" dirty="0"/>
              <a:t>O</a:t>
            </a:r>
            <a:r>
              <a:rPr lang="en" dirty="0"/>
              <a:t>f CKD cases worldwide in 2017</a:t>
            </a:r>
            <a:endParaRPr dirty="0"/>
          </a:p>
        </p:txBody>
      </p:sp>
      <p:sp>
        <p:nvSpPr>
          <p:cNvPr id="479" name="Google Shape;479;p31"/>
          <p:cNvSpPr txBox="1">
            <a:spLocks noGrp="1"/>
          </p:cNvSpPr>
          <p:nvPr>
            <p:ph type="ctrTitle"/>
          </p:nvPr>
        </p:nvSpPr>
        <p:spPr>
          <a:xfrm>
            <a:off x="1937700" y="787920"/>
            <a:ext cx="5268600" cy="10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697.5 million*</a:t>
            </a:r>
            <a:endParaRPr dirty="0"/>
          </a:p>
        </p:txBody>
      </p:sp>
      <p:grpSp>
        <p:nvGrpSpPr>
          <p:cNvPr id="480" name="Google Shape;480;p31"/>
          <p:cNvGrpSpPr/>
          <p:nvPr/>
        </p:nvGrpSpPr>
        <p:grpSpPr>
          <a:xfrm>
            <a:off x="1925776" y="864300"/>
            <a:ext cx="5317213" cy="1741357"/>
            <a:chOff x="1925776" y="864300"/>
            <a:chExt cx="5317213" cy="1741357"/>
          </a:xfrm>
        </p:grpSpPr>
        <p:sp>
          <p:nvSpPr>
            <p:cNvPr id="481" name="Google Shape;481;p31"/>
            <p:cNvSpPr/>
            <p:nvPr/>
          </p:nvSpPr>
          <p:spPr>
            <a:xfrm>
              <a:off x="5902364" y="1350525"/>
              <a:ext cx="38200" cy="25"/>
            </a:xfrm>
            <a:custGeom>
              <a:avLst/>
              <a:gdLst/>
              <a:ahLst/>
              <a:cxnLst/>
              <a:rect l="l" t="t" r="r" b="b"/>
              <a:pathLst>
                <a:path w="1528" h="1" fill="none" extrusionOk="0">
                  <a:moveTo>
                    <a:pt x="1528" y="0"/>
                  </a:moveTo>
                  <a:lnTo>
                    <a:pt x="1"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3253725" y="1353500"/>
              <a:ext cx="38200" cy="25"/>
            </a:xfrm>
            <a:custGeom>
              <a:avLst/>
              <a:gdLst/>
              <a:ahLst/>
              <a:cxnLst/>
              <a:rect l="l" t="t" r="r" b="b"/>
              <a:pathLst>
                <a:path w="1528" h="1" fill="none" extrusionOk="0">
                  <a:moveTo>
                    <a:pt x="1527"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3807239" y="978325"/>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4872164" y="864300"/>
              <a:ext cx="36700" cy="37000"/>
            </a:xfrm>
            <a:custGeom>
              <a:avLst/>
              <a:gdLst/>
              <a:ahLst/>
              <a:cxnLst/>
              <a:rect l="l" t="t" r="r" b="b"/>
              <a:pathLst>
                <a:path w="1468" h="1480" fill="none" extrusionOk="0">
                  <a:moveTo>
                    <a:pt x="1467" y="734"/>
                  </a:moveTo>
                  <a:cubicBezTo>
                    <a:pt x="1467" y="1142"/>
                    <a:pt x="1143" y="1479"/>
                    <a:pt x="734" y="1479"/>
                  </a:cubicBezTo>
                  <a:cubicBezTo>
                    <a:pt x="325" y="1479"/>
                    <a:pt x="0" y="1142"/>
                    <a:pt x="0" y="734"/>
                  </a:cubicBezTo>
                  <a:cubicBezTo>
                    <a:pt x="0" y="325"/>
                    <a:pt x="325" y="0"/>
                    <a:pt x="734" y="0"/>
                  </a:cubicBezTo>
                  <a:cubicBezTo>
                    <a:pt x="1143" y="0"/>
                    <a:pt x="1467" y="337"/>
                    <a:pt x="1467"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2753864" y="1833600"/>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7206289" y="1913888"/>
              <a:ext cx="36700" cy="36700"/>
            </a:xfrm>
            <a:custGeom>
              <a:avLst/>
              <a:gdLst/>
              <a:ahLst/>
              <a:cxnLst/>
              <a:rect l="l" t="t" r="r" b="b"/>
              <a:pathLst>
                <a:path w="1468" h="1468" fill="none" extrusionOk="0">
                  <a:moveTo>
                    <a:pt x="1467" y="734"/>
                  </a:moveTo>
                  <a:cubicBezTo>
                    <a:pt x="1467" y="1142"/>
                    <a:pt x="1131" y="1467"/>
                    <a:pt x="734" y="1467"/>
                  </a:cubicBezTo>
                  <a:cubicBezTo>
                    <a:pt x="325" y="1467"/>
                    <a:pt x="0" y="1142"/>
                    <a:pt x="0" y="734"/>
                  </a:cubicBezTo>
                  <a:cubicBezTo>
                    <a:pt x="0" y="325"/>
                    <a:pt x="325" y="0"/>
                    <a:pt x="734" y="0"/>
                  </a:cubicBezTo>
                  <a:cubicBezTo>
                    <a:pt x="1131" y="12"/>
                    <a:pt x="1467" y="325"/>
                    <a:pt x="1467"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2198914" y="193222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2469164" y="1932225"/>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5083648" y="1249900"/>
              <a:ext cx="207175" cy="25"/>
            </a:xfrm>
            <a:custGeom>
              <a:avLst/>
              <a:gdLst/>
              <a:ahLst/>
              <a:cxnLst/>
              <a:rect l="l" t="t" r="r" b="b"/>
              <a:pathLst>
                <a:path w="8287" h="1" fill="none" extrusionOk="0">
                  <a:moveTo>
                    <a:pt x="1" y="0"/>
                  </a:moveTo>
                  <a:lnTo>
                    <a:pt x="8286"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6002376" y="2571738"/>
              <a:ext cx="92600" cy="25"/>
            </a:xfrm>
            <a:custGeom>
              <a:avLst/>
              <a:gdLst/>
              <a:ahLst/>
              <a:cxnLst/>
              <a:rect l="l" t="t" r="r" b="b"/>
              <a:pathLst>
                <a:path w="3704" h="1" fill="none" extrusionOk="0">
                  <a:moveTo>
                    <a:pt x="0" y="0"/>
                  </a:moveTo>
                  <a:lnTo>
                    <a:pt x="3704"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3479864" y="1131050"/>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3357814" y="1131050"/>
              <a:ext cx="75775" cy="25"/>
            </a:xfrm>
            <a:custGeom>
              <a:avLst/>
              <a:gdLst/>
              <a:ahLst/>
              <a:cxnLst/>
              <a:rect l="l" t="t" r="r" b="b"/>
              <a:pathLst>
                <a:path w="3031" h="1" fill="none" extrusionOk="0">
                  <a:moveTo>
                    <a:pt x="3031"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6457651" y="1061125"/>
              <a:ext cx="151225" cy="25"/>
            </a:xfrm>
            <a:custGeom>
              <a:avLst/>
              <a:gdLst/>
              <a:ahLst/>
              <a:cxnLst/>
              <a:rect l="l" t="t" r="r" b="b"/>
              <a:pathLst>
                <a:path w="6049" h="1" fill="none" extrusionOk="0">
                  <a:moveTo>
                    <a:pt x="0" y="1"/>
                  </a:moveTo>
                  <a:lnTo>
                    <a:pt x="6049"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2369364" y="1173538"/>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2865839" y="2501500"/>
              <a:ext cx="36700" cy="37000"/>
            </a:xfrm>
            <a:custGeom>
              <a:avLst/>
              <a:gdLst/>
              <a:ahLst/>
              <a:cxnLst/>
              <a:rect l="l" t="t" r="r" b="b"/>
              <a:pathLst>
                <a:path w="1468" h="1480" fill="none" extrusionOk="0">
                  <a:moveTo>
                    <a:pt x="1467" y="734"/>
                  </a:moveTo>
                  <a:cubicBezTo>
                    <a:pt x="1467" y="1142"/>
                    <a:pt x="1143" y="1479"/>
                    <a:pt x="734" y="1479"/>
                  </a:cubicBezTo>
                  <a:cubicBezTo>
                    <a:pt x="325" y="1479"/>
                    <a:pt x="0" y="1142"/>
                    <a:pt x="0" y="734"/>
                  </a:cubicBezTo>
                  <a:cubicBezTo>
                    <a:pt x="0" y="325"/>
                    <a:pt x="325" y="0"/>
                    <a:pt x="734" y="0"/>
                  </a:cubicBezTo>
                  <a:cubicBezTo>
                    <a:pt x="1143" y="0"/>
                    <a:pt x="1467" y="337"/>
                    <a:pt x="1467"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2047826" y="1326263"/>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1925776" y="1326263"/>
              <a:ext cx="75775" cy="25"/>
            </a:xfrm>
            <a:custGeom>
              <a:avLst/>
              <a:gdLst/>
              <a:ahLst/>
              <a:cxnLst/>
              <a:rect l="l" t="t" r="r" b="b"/>
              <a:pathLst>
                <a:path w="3031" h="1" fill="none" extrusionOk="0">
                  <a:moveTo>
                    <a:pt x="3031" y="1"/>
                  </a:moveTo>
                  <a:lnTo>
                    <a:pt x="0"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6603039" y="1870288"/>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6244801" y="1594275"/>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6122751" y="1594275"/>
              <a:ext cx="75775" cy="25"/>
            </a:xfrm>
            <a:custGeom>
              <a:avLst/>
              <a:gdLst/>
              <a:ahLst/>
              <a:cxnLst/>
              <a:rect l="l" t="t" r="r" b="b"/>
              <a:pathLst>
                <a:path w="3031" h="1" fill="none" extrusionOk="0">
                  <a:moveTo>
                    <a:pt x="3031" y="1"/>
                  </a:moveTo>
                  <a:lnTo>
                    <a:pt x="0"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6467564" y="2605632"/>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7125876" y="2329732"/>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479;p31">
            <a:extLst>
              <a:ext uri="{FF2B5EF4-FFF2-40B4-BE49-F238E27FC236}">
                <a16:creationId xmlns:a16="http://schemas.microsoft.com/office/drawing/2014/main" id="{FA7161E6-2212-4D64-9C7C-A47876DC889B}"/>
              </a:ext>
            </a:extLst>
          </p:cNvPr>
          <p:cNvSpPr txBox="1">
            <a:spLocks/>
          </p:cNvSpPr>
          <p:nvPr/>
        </p:nvSpPr>
        <p:spPr>
          <a:xfrm>
            <a:off x="1937700" y="2501500"/>
            <a:ext cx="5268600" cy="108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20124D"/>
              </a:buClr>
              <a:buSzPts val="4000"/>
              <a:buFont typeface="Medula One"/>
              <a:buNone/>
              <a:defRPr sz="7700" b="0" i="0" u="none" strike="noStrike" cap="none">
                <a:solidFill>
                  <a:schemeClr val="accent4"/>
                </a:solidFill>
                <a:latin typeface="Medula One"/>
                <a:ea typeface="Medula One"/>
                <a:cs typeface="Medula One"/>
                <a:sym typeface="Medula One"/>
              </a:defRPr>
            </a:lvl1pPr>
            <a:lvl2pPr marR="0" lvl="1" algn="r" rtl="0">
              <a:lnSpc>
                <a:spcPct val="100000"/>
              </a:lnSpc>
              <a:spcBef>
                <a:spcPts val="0"/>
              </a:spcBef>
              <a:spcAft>
                <a:spcPts val="0"/>
              </a:spcAft>
              <a:buClr>
                <a:srgbClr val="20124D"/>
              </a:buClr>
              <a:buSzPts val="2400"/>
              <a:buFont typeface="Staatliches"/>
              <a:buNone/>
              <a:defRPr sz="2400" b="0" i="0" u="none" strike="noStrike" cap="none">
                <a:solidFill>
                  <a:srgbClr val="20124D"/>
                </a:solidFill>
                <a:latin typeface="Staatliches"/>
                <a:ea typeface="Staatliches"/>
                <a:cs typeface="Staatliches"/>
                <a:sym typeface="Staatliches"/>
              </a:defRPr>
            </a:lvl2pPr>
            <a:lvl3pPr marR="0" lvl="2" algn="r" rtl="0">
              <a:lnSpc>
                <a:spcPct val="100000"/>
              </a:lnSpc>
              <a:spcBef>
                <a:spcPts val="0"/>
              </a:spcBef>
              <a:spcAft>
                <a:spcPts val="0"/>
              </a:spcAft>
              <a:buClr>
                <a:srgbClr val="20124D"/>
              </a:buClr>
              <a:buSzPts val="2400"/>
              <a:buFont typeface="Staatliches"/>
              <a:buNone/>
              <a:defRPr sz="2400" b="0" i="0" u="none" strike="noStrike" cap="none">
                <a:solidFill>
                  <a:srgbClr val="20124D"/>
                </a:solidFill>
                <a:latin typeface="Staatliches"/>
                <a:ea typeface="Staatliches"/>
                <a:cs typeface="Staatliches"/>
                <a:sym typeface="Staatliches"/>
              </a:defRPr>
            </a:lvl3pPr>
            <a:lvl4pPr marR="0" lvl="3" algn="r" rtl="0">
              <a:lnSpc>
                <a:spcPct val="100000"/>
              </a:lnSpc>
              <a:spcBef>
                <a:spcPts val="0"/>
              </a:spcBef>
              <a:spcAft>
                <a:spcPts val="0"/>
              </a:spcAft>
              <a:buClr>
                <a:srgbClr val="20124D"/>
              </a:buClr>
              <a:buSzPts val="2400"/>
              <a:buFont typeface="Staatliches"/>
              <a:buNone/>
              <a:defRPr sz="2400" b="0" i="0" u="none" strike="noStrike" cap="none">
                <a:solidFill>
                  <a:srgbClr val="20124D"/>
                </a:solidFill>
                <a:latin typeface="Staatliches"/>
                <a:ea typeface="Staatliches"/>
                <a:cs typeface="Staatliches"/>
                <a:sym typeface="Staatliches"/>
              </a:defRPr>
            </a:lvl4pPr>
            <a:lvl5pPr marR="0" lvl="4" algn="r" rtl="0">
              <a:lnSpc>
                <a:spcPct val="100000"/>
              </a:lnSpc>
              <a:spcBef>
                <a:spcPts val="0"/>
              </a:spcBef>
              <a:spcAft>
                <a:spcPts val="0"/>
              </a:spcAft>
              <a:buClr>
                <a:srgbClr val="20124D"/>
              </a:buClr>
              <a:buSzPts val="2400"/>
              <a:buFont typeface="Staatliches"/>
              <a:buNone/>
              <a:defRPr sz="2400" b="0" i="0" u="none" strike="noStrike" cap="none">
                <a:solidFill>
                  <a:srgbClr val="20124D"/>
                </a:solidFill>
                <a:latin typeface="Staatliches"/>
                <a:ea typeface="Staatliches"/>
                <a:cs typeface="Staatliches"/>
                <a:sym typeface="Staatliches"/>
              </a:defRPr>
            </a:lvl5pPr>
            <a:lvl6pPr marR="0" lvl="5" algn="r" rtl="0">
              <a:lnSpc>
                <a:spcPct val="100000"/>
              </a:lnSpc>
              <a:spcBef>
                <a:spcPts val="0"/>
              </a:spcBef>
              <a:spcAft>
                <a:spcPts val="0"/>
              </a:spcAft>
              <a:buClr>
                <a:srgbClr val="20124D"/>
              </a:buClr>
              <a:buSzPts val="2400"/>
              <a:buFont typeface="Staatliches"/>
              <a:buNone/>
              <a:defRPr sz="2400" b="0" i="0" u="none" strike="noStrike" cap="none">
                <a:solidFill>
                  <a:srgbClr val="20124D"/>
                </a:solidFill>
                <a:latin typeface="Staatliches"/>
                <a:ea typeface="Staatliches"/>
                <a:cs typeface="Staatliches"/>
                <a:sym typeface="Staatliches"/>
              </a:defRPr>
            </a:lvl6pPr>
            <a:lvl7pPr marR="0" lvl="6" algn="r" rtl="0">
              <a:lnSpc>
                <a:spcPct val="100000"/>
              </a:lnSpc>
              <a:spcBef>
                <a:spcPts val="0"/>
              </a:spcBef>
              <a:spcAft>
                <a:spcPts val="0"/>
              </a:spcAft>
              <a:buClr>
                <a:srgbClr val="20124D"/>
              </a:buClr>
              <a:buSzPts val="2400"/>
              <a:buFont typeface="Staatliches"/>
              <a:buNone/>
              <a:defRPr sz="2400" b="0" i="0" u="none" strike="noStrike" cap="none">
                <a:solidFill>
                  <a:srgbClr val="20124D"/>
                </a:solidFill>
                <a:latin typeface="Staatliches"/>
                <a:ea typeface="Staatliches"/>
                <a:cs typeface="Staatliches"/>
                <a:sym typeface="Staatliches"/>
              </a:defRPr>
            </a:lvl7pPr>
            <a:lvl8pPr marR="0" lvl="7" algn="r" rtl="0">
              <a:lnSpc>
                <a:spcPct val="100000"/>
              </a:lnSpc>
              <a:spcBef>
                <a:spcPts val="0"/>
              </a:spcBef>
              <a:spcAft>
                <a:spcPts val="0"/>
              </a:spcAft>
              <a:buClr>
                <a:srgbClr val="20124D"/>
              </a:buClr>
              <a:buSzPts val="2400"/>
              <a:buFont typeface="Staatliches"/>
              <a:buNone/>
              <a:defRPr sz="2400" b="0" i="0" u="none" strike="noStrike" cap="none">
                <a:solidFill>
                  <a:srgbClr val="20124D"/>
                </a:solidFill>
                <a:latin typeface="Staatliches"/>
                <a:ea typeface="Staatliches"/>
                <a:cs typeface="Staatliches"/>
                <a:sym typeface="Staatliches"/>
              </a:defRPr>
            </a:lvl8pPr>
            <a:lvl9pPr marR="0" lvl="8" algn="r" rtl="0">
              <a:lnSpc>
                <a:spcPct val="100000"/>
              </a:lnSpc>
              <a:spcBef>
                <a:spcPts val="0"/>
              </a:spcBef>
              <a:spcAft>
                <a:spcPts val="0"/>
              </a:spcAft>
              <a:buClr>
                <a:srgbClr val="20124D"/>
              </a:buClr>
              <a:buSzPts val="2400"/>
              <a:buFont typeface="Staatliches"/>
              <a:buNone/>
              <a:defRPr sz="2400" b="0" i="0" u="none" strike="noStrike" cap="none">
                <a:solidFill>
                  <a:srgbClr val="20124D"/>
                </a:solidFill>
                <a:latin typeface="Staatliches"/>
                <a:ea typeface="Staatliches"/>
                <a:cs typeface="Staatliches"/>
                <a:sym typeface="Staatliches"/>
              </a:defRPr>
            </a:lvl9pPr>
          </a:lstStyle>
          <a:p>
            <a:r>
              <a:rPr lang="en-SG" dirty="0"/>
              <a:t>1.2 million*</a:t>
            </a:r>
          </a:p>
        </p:txBody>
      </p:sp>
      <p:sp>
        <p:nvSpPr>
          <p:cNvPr id="28" name="Google Shape;478;p31">
            <a:extLst>
              <a:ext uri="{FF2B5EF4-FFF2-40B4-BE49-F238E27FC236}">
                <a16:creationId xmlns:a16="http://schemas.microsoft.com/office/drawing/2014/main" id="{CC30767E-C454-4673-AC5C-865B3BC76128}"/>
              </a:ext>
            </a:extLst>
          </p:cNvPr>
          <p:cNvSpPr txBox="1">
            <a:spLocks/>
          </p:cNvSpPr>
          <p:nvPr/>
        </p:nvSpPr>
        <p:spPr>
          <a:xfrm>
            <a:off x="2023950" y="3561159"/>
            <a:ext cx="5096100" cy="361227"/>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20124D"/>
              </a:buClr>
              <a:buSzPts val="1400"/>
              <a:buFont typeface="Abel"/>
              <a:buNone/>
              <a:defRPr sz="1800" b="0" i="0" u="none" strike="noStrike" cap="none">
                <a:solidFill>
                  <a:schemeClr val="lt2"/>
                </a:solidFill>
                <a:latin typeface="Abel"/>
                <a:ea typeface="Abel"/>
                <a:cs typeface="Abel"/>
                <a:sym typeface="Abel"/>
              </a:defRPr>
            </a:lvl1pPr>
            <a:lvl2pPr marL="914400" marR="0" lvl="1" indent="-317500" algn="ctr" rtl="0">
              <a:lnSpc>
                <a:spcPct val="100000"/>
              </a:lnSpc>
              <a:spcBef>
                <a:spcPts val="1600"/>
              </a:spcBef>
              <a:spcAft>
                <a:spcPts val="0"/>
              </a:spcAft>
              <a:buClr>
                <a:srgbClr val="20124D"/>
              </a:buClr>
              <a:buSzPts val="1400"/>
              <a:buFont typeface="Abel"/>
              <a:buNone/>
              <a:defRPr sz="1800" b="0" i="0" u="none" strike="noStrike" cap="none">
                <a:solidFill>
                  <a:schemeClr val="lt2"/>
                </a:solidFill>
                <a:latin typeface="Abel"/>
                <a:ea typeface="Abel"/>
                <a:cs typeface="Abel"/>
                <a:sym typeface="Abel"/>
              </a:defRPr>
            </a:lvl2pPr>
            <a:lvl3pPr marL="1371600" marR="0" lvl="2" indent="-317500" algn="ctr" rtl="0">
              <a:lnSpc>
                <a:spcPct val="100000"/>
              </a:lnSpc>
              <a:spcBef>
                <a:spcPts val="1600"/>
              </a:spcBef>
              <a:spcAft>
                <a:spcPts val="0"/>
              </a:spcAft>
              <a:buClr>
                <a:srgbClr val="20124D"/>
              </a:buClr>
              <a:buSzPts val="1400"/>
              <a:buFont typeface="Abel"/>
              <a:buNone/>
              <a:defRPr sz="1800" b="0" i="0" u="none" strike="noStrike" cap="none">
                <a:solidFill>
                  <a:schemeClr val="lt2"/>
                </a:solidFill>
                <a:latin typeface="Abel"/>
                <a:ea typeface="Abel"/>
                <a:cs typeface="Abel"/>
                <a:sym typeface="Abel"/>
              </a:defRPr>
            </a:lvl3pPr>
            <a:lvl4pPr marL="1828800" marR="0" lvl="3" indent="-317500" algn="ctr" rtl="0">
              <a:lnSpc>
                <a:spcPct val="100000"/>
              </a:lnSpc>
              <a:spcBef>
                <a:spcPts val="1600"/>
              </a:spcBef>
              <a:spcAft>
                <a:spcPts val="0"/>
              </a:spcAft>
              <a:buClr>
                <a:srgbClr val="20124D"/>
              </a:buClr>
              <a:buSzPts val="1400"/>
              <a:buFont typeface="Abel"/>
              <a:buNone/>
              <a:defRPr sz="1800" b="0" i="0" u="none" strike="noStrike" cap="none">
                <a:solidFill>
                  <a:schemeClr val="lt2"/>
                </a:solidFill>
                <a:latin typeface="Abel"/>
                <a:ea typeface="Abel"/>
                <a:cs typeface="Abel"/>
                <a:sym typeface="Abel"/>
              </a:defRPr>
            </a:lvl4pPr>
            <a:lvl5pPr marL="2286000" marR="0" lvl="4" indent="-317500" algn="ctr" rtl="0">
              <a:lnSpc>
                <a:spcPct val="100000"/>
              </a:lnSpc>
              <a:spcBef>
                <a:spcPts val="1600"/>
              </a:spcBef>
              <a:spcAft>
                <a:spcPts val="0"/>
              </a:spcAft>
              <a:buClr>
                <a:srgbClr val="20124D"/>
              </a:buClr>
              <a:buSzPts val="1400"/>
              <a:buFont typeface="Abel"/>
              <a:buNone/>
              <a:defRPr sz="1800" b="0" i="0" u="none" strike="noStrike" cap="none">
                <a:solidFill>
                  <a:schemeClr val="lt2"/>
                </a:solidFill>
                <a:latin typeface="Abel"/>
                <a:ea typeface="Abel"/>
                <a:cs typeface="Abel"/>
                <a:sym typeface="Abel"/>
              </a:defRPr>
            </a:lvl5pPr>
            <a:lvl6pPr marL="2743200" marR="0" lvl="5" indent="-317500" algn="ctr" rtl="0">
              <a:lnSpc>
                <a:spcPct val="100000"/>
              </a:lnSpc>
              <a:spcBef>
                <a:spcPts val="1600"/>
              </a:spcBef>
              <a:spcAft>
                <a:spcPts val="0"/>
              </a:spcAft>
              <a:buClr>
                <a:srgbClr val="20124D"/>
              </a:buClr>
              <a:buSzPts val="1400"/>
              <a:buFont typeface="Abel"/>
              <a:buNone/>
              <a:defRPr sz="1800" b="0" i="0" u="none" strike="noStrike" cap="none">
                <a:solidFill>
                  <a:schemeClr val="lt2"/>
                </a:solidFill>
                <a:latin typeface="Abel"/>
                <a:ea typeface="Abel"/>
                <a:cs typeface="Abel"/>
                <a:sym typeface="Abel"/>
              </a:defRPr>
            </a:lvl6pPr>
            <a:lvl7pPr marL="3200400" marR="0" lvl="6" indent="-317500" algn="ctr" rtl="0">
              <a:lnSpc>
                <a:spcPct val="100000"/>
              </a:lnSpc>
              <a:spcBef>
                <a:spcPts val="1600"/>
              </a:spcBef>
              <a:spcAft>
                <a:spcPts val="0"/>
              </a:spcAft>
              <a:buClr>
                <a:srgbClr val="20124D"/>
              </a:buClr>
              <a:buSzPts val="1400"/>
              <a:buFont typeface="Abel"/>
              <a:buNone/>
              <a:defRPr sz="1800" b="0" i="0" u="none" strike="noStrike" cap="none">
                <a:solidFill>
                  <a:schemeClr val="lt2"/>
                </a:solidFill>
                <a:latin typeface="Abel"/>
                <a:ea typeface="Abel"/>
                <a:cs typeface="Abel"/>
                <a:sym typeface="Abel"/>
              </a:defRPr>
            </a:lvl7pPr>
            <a:lvl8pPr marL="3657600" marR="0" lvl="7" indent="-317500" algn="ctr" rtl="0">
              <a:lnSpc>
                <a:spcPct val="100000"/>
              </a:lnSpc>
              <a:spcBef>
                <a:spcPts val="1600"/>
              </a:spcBef>
              <a:spcAft>
                <a:spcPts val="0"/>
              </a:spcAft>
              <a:buClr>
                <a:srgbClr val="20124D"/>
              </a:buClr>
              <a:buSzPts val="1400"/>
              <a:buFont typeface="Abel"/>
              <a:buNone/>
              <a:defRPr sz="1800" b="0" i="0" u="none" strike="noStrike" cap="none">
                <a:solidFill>
                  <a:schemeClr val="lt2"/>
                </a:solidFill>
                <a:latin typeface="Abel"/>
                <a:ea typeface="Abel"/>
                <a:cs typeface="Abel"/>
                <a:sym typeface="Abel"/>
              </a:defRPr>
            </a:lvl8pPr>
            <a:lvl9pPr marL="4114800" marR="0" lvl="8" indent="-317500" algn="ctr" rtl="0">
              <a:lnSpc>
                <a:spcPct val="100000"/>
              </a:lnSpc>
              <a:spcBef>
                <a:spcPts val="1600"/>
              </a:spcBef>
              <a:spcAft>
                <a:spcPts val="1600"/>
              </a:spcAft>
              <a:buClr>
                <a:srgbClr val="20124D"/>
              </a:buClr>
              <a:buSzPts val="1400"/>
              <a:buFont typeface="Abel"/>
              <a:buNone/>
              <a:defRPr sz="1800" b="0" i="0" u="none" strike="noStrike" cap="none">
                <a:solidFill>
                  <a:schemeClr val="lt2"/>
                </a:solidFill>
                <a:latin typeface="Abel"/>
                <a:ea typeface="Abel"/>
                <a:cs typeface="Abel"/>
                <a:sym typeface="Abel"/>
              </a:defRPr>
            </a:lvl9pPr>
          </a:lstStyle>
          <a:p>
            <a:pPr marL="0" indent="0">
              <a:spcAft>
                <a:spcPts val="1600"/>
              </a:spcAft>
            </a:pPr>
            <a:r>
              <a:rPr lang="en-US" dirty="0"/>
              <a:t>Deaths worldwide due to CKD in 2017</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35"/>
          <p:cNvSpPr txBox="1">
            <a:spLocks noGrp="1"/>
          </p:cNvSpPr>
          <p:nvPr>
            <p:ph type="subTitle" idx="1"/>
          </p:nvPr>
        </p:nvSpPr>
        <p:spPr>
          <a:xfrm>
            <a:off x="1966850" y="1894500"/>
            <a:ext cx="5263500" cy="135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How might I be able to use a classification machine learning model to build a prediction model of whether a patient will progress in Chronic Kidney Disease staging.</a:t>
            </a:r>
            <a:endParaRPr dirty="0"/>
          </a:p>
        </p:txBody>
      </p:sp>
      <p:sp>
        <p:nvSpPr>
          <p:cNvPr id="575" name="Google Shape;575;p35"/>
          <p:cNvSpPr txBox="1">
            <a:spLocks noGrp="1"/>
          </p:cNvSpPr>
          <p:nvPr>
            <p:ph type="ctrTitle"/>
          </p:nvPr>
        </p:nvSpPr>
        <p:spPr>
          <a:xfrm>
            <a:off x="3060050" y="1087717"/>
            <a:ext cx="3077100" cy="43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t>Problem Statement</a:t>
            </a:r>
            <a:endParaRPr sz="4500" dirty="0"/>
          </a:p>
        </p:txBody>
      </p:sp>
    </p:spTree>
    <p:extLst>
      <p:ext uri="{BB962C8B-B14F-4D97-AF65-F5344CB8AC3E}">
        <p14:creationId xmlns:p14="http://schemas.microsoft.com/office/powerpoint/2010/main" val="4108435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06"/>
        <p:cNvGrpSpPr/>
        <p:nvPr/>
      </p:nvGrpSpPr>
      <p:grpSpPr>
        <a:xfrm>
          <a:off x="0" y="0"/>
          <a:ext cx="0" cy="0"/>
          <a:chOff x="0" y="0"/>
          <a:chExt cx="0" cy="0"/>
        </a:xfrm>
      </p:grpSpPr>
      <p:sp>
        <p:nvSpPr>
          <p:cNvPr id="507" name="Google Shape;507;p32"/>
          <p:cNvSpPr/>
          <p:nvPr/>
        </p:nvSpPr>
        <p:spPr>
          <a:xfrm>
            <a:off x="-625429" y="1680541"/>
            <a:ext cx="2308200" cy="7074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7113829" y="886668"/>
            <a:ext cx="2308200" cy="7074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txBox="1">
            <a:spLocks noGrp="1"/>
          </p:cNvSpPr>
          <p:nvPr>
            <p:ph type="subTitle" idx="1"/>
          </p:nvPr>
        </p:nvSpPr>
        <p:spPr>
          <a:xfrm>
            <a:off x="1789148" y="1643641"/>
            <a:ext cx="2355300" cy="781200"/>
          </a:xfrm>
          <a:prstGeom prst="rect">
            <a:avLst/>
          </a:prstGeom>
        </p:spPr>
        <p:txBody>
          <a:bodyPr spcFirstLastPara="1" wrap="square" lIns="91425" tIns="91425" rIns="91425" bIns="91425" anchor="t" anchorCtr="0">
            <a:noAutofit/>
          </a:bodyPr>
          <a:lstStyle/>
          <a:p>
            <a:pPr marL="0" indent="0">
              <a:spcAft>
                <a:spcPts val="1600"/>
              </a:spcAft>
            </a:pPr>
            <a:r>
              <a:rPr lang="en-US" dirty="0"/>
              <a:t>DBP value of 300 patients taken at a different day</a:t>
            </a:r>
          </a:p>
        </p:txBody>
      </p:sp>
      <p:sp>
        <p:nvSpPr>
          <p:cNvPr id="510" name="Google Shape;510;p32"/>
          <p:cNvSpPr txBox="1">
            <a:spLocks noGrp="1"/>
          </p:cNvSpPr>
          <p:nvPr>
            <p:ph type="subTitle" idx="2"/>
          </p:nvPr>
        </p:nvSpPr>
        <p:spPr>
          <a:xfrm>
            <a:off x="4604468" y="886668"/>
            <a:ext cx="2355300" cy="781200"/>
          </a:xfrm>
          <a:prstGeom prst="rect">
            <a:avLst/>
          </a:prstGeom>
        </p:spPr>
        <p:txBody>
          <a:bodyPr spcFirstLastPara="1" wrap="square" lIns="91425" tIns="91425" rIns="91425" bIns="91425" anchor="t" anchorCtr="0">
            <a:noAutofit/>
          </a:bodyPr>
          <a:lstStyle/>
          <a:p>
            <a:pPr marL="0" indent="0">
              <a:spcAft>
                <a:spcPts val="1600"/>
              </a:spcAft>
            </a:pPr>
            <a:r>
              <a:rPr lang="en-US" dirty="0"/>
              <a:t>HGB value of 300 patients taken at a different day</a:t>
            </a:r>
          </a:p>
        </p:txBody>
      </p:sp>
      <p:sp>
        <p:nvSpPr>
          <p:cNvPr id="511" name="Google Shape;511;p32"/>
          <p:cNvSpPr txBox="1">
            <a:spLocks noGrp="1"/>
          </p:cNvSpPr>
          <p:nvPr>
            <p:ph type="subTitle" idx="3"/>
          </p:nvPr>
        </p:nvSpPr>
        <p:spPr>
          <a:xfrm>
            <a:off x="-910950" y="1776527"/>
            <a:ext cx="2355300" cy="406200"/>
          </a:xfrm>
          <a:prstGeom prst="rect">
            <a:avLst/>
          </a:prstGeom>
        </p:spPr>
        <p:txBody>
          <a:bodyPr spcFirstLastPara="1" wrap="square" lIns="91425" tIns="182875" rIns="91425" bIns="91425" anchor="ctr" anchorCtr="0">
            <a:noAutofit/>
          </a:bodyPr>
          <a:lstStyle/>
          <a:p>
            <a:pPr marL="0" lvl="0" indent="0" algn="r" rtl="0">
              <a:spcBef>
                <a:spcPts val="0"/>
              </a:spcBef>
              <a:spcAft>
                <a:spcPts val="0"/>
              </a:spcAft>
              <a:buNone/>
            </a:pPr>
            <a:r>
              <a:rPr lang="en" dirty="0"/>
              <a:t>DBP</a:t>
            </a:r>
            <a:endParaRPr dirty="0"/>
          </a:p>
        </p:txBody>
      </p:sp>
      <p:sp>
        <p:nvSpPr>
          <p:cNvPr id="512" name="Google Shape;512;p32"/>
          <p:cNvSpPr txBox="1">
            <a:spLocks noGrp="1"/>
          </p:cNvSpPr>
          <p:nvPr>
            <p:ph type="subTitle" idx="4"/>
          </p:nvPr>
        </p:nvSpPr>
        <p:spPr>
          <a:xfrm>
            <a:off x="7309125" y="1015194"/>
            <a:ext cx="2355300" cy="402300"/>
          </a:xfrm>
          <a:prstGeom prst="rect">
            <a:avLst/>
          </a:prstGeom>
        </p:spPr>
        <p:txBody>
          <a:bodyPr spcFirstLastPara="1" wrap="square" lIns="91425" tIns="182875" rIns="91425" bIns="91425" anchor="ctr" anchorCtr="0">
            <a:noAutofit/>
          </a:bodyPr>
          <a:lstStyle/>
          <a:p>
            <a:pPr marL="0" lvl="0" indent="0" algn="l" rtl="0">
              <a:spcBef>
                <a:spcPts val="0"/>
              </a:spcBef>
              <a:spcAft>
                <a:spcPts val="0"/>
              </a:spcAft>
              <a:buNone/>
            </a:pPr>
            <a:r>
              <a:rPr lang="en" dirty="0"/>
              <a:t>HGB</a:t>
            </a:r>
            <a:endParaRPr dirty="0"/>
          </a:p>
        </p:txBody>
      </p:sp>
      <p:sp>
        <p:nvSpPr>
          <p:cNvPr id="513" name="Google Shape;513;p32"/>
          <p:cNvSpPr txBox="1">
            <a:spLocks noGrp="1"/>
          </p:cNvSpPr>
          <p:nvPr>
            <p:ph type="ctrTitle"/>
          </p:nvPr>
        </p:nvSpPr>
        <p:spPr>
          <a:xfrm>
            <a:off x="713250" y="152353"/>
            <a:ext cx="7717500" cy="5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 of the Datasets</a:t>
            </a:r>
            <a:endParaRPr dirty="0"/>
          </a:p>
        </p:txBody>
      </p:sp>
      <p:sp>
        <p:nvSpPr>
          <p:cNvPr id="26" name="Google Shape;507;p32">
            <a:extLst>
              <a:ext uri="{FF2B5EF4-FFF2-40B4-BE49-F238E27FC236}">
                <a16:creationId xmlns:a16="http://schemas.microsoft.com/office/drawing/2014/main" id="{263D42D2-C0BC-4BBC-A682-E43EB1FADD9A}"/>
              </a:ext>
            </a:extLst>
          </p:cNvPr>
          <p:cNvSpPr/>
          <p:nvPr/>
        </p:nvSpPr>
        <p:spPr>
          <a:xfrm>
            <a:off x="-625429" y="2529440"/>
            <a:ext cx="2308200" cy="7074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09;p32">
            <a:extLst>
              <a:ext uri="{FF2B5EF4-FFF2-40B4-BE49-F238E27FC236}">
                <a16:creationId xmlns:a16="http://schemas.microsoft.com/office/drawing/2014/main" id="{13DB8DD0-ACAD-4A51-9555-81B65DD30461}"/>
              </a:ext>
            </a:extLst>
          </p:cNvPr>
          <p:cNvSpPr txBox="1">
            <a:spLocks/>
          </p:cNvSpPr>
          <p:nvPr/>
        </p:nvSpPr>
        <p:spPr>
          <a:xfrm>
            <a:off x="1789148" y="2492540"/>
            <a:ext cx="2355300" cy="78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1pPr>
            <a:lvl2pPr marL="914400" marR="0" lvl="1"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2pPr>
            <a:lvl3pPr marL="1371600" marR="0" lvl="2"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3pPr>
            <a:lvl4pPr marL="1828800" marR="0" lvl="3"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4pPr>
            <a:lvl5pPr marL="2286000" marR="0" lvl="4"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5pPr>
            <a:lvl6pPr marL="2743200" marR="0" lvl="5"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6pPr>
            <a:lvl7pPr marL="3200400" marR="0" lvl="6"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7pPr>
            <a:lvl8pPr marL="3657600" marR="0" lvl="7"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8pPr>
            <a:lvl9pPr marL="4114800" marR="0" lvl="8" indent="-317500" algn="l" rtl="0">
              <a:lnSpc>
                <a:spcPct val="100000"/>
              </a:lnSpc>
              <a:spcBef>
                <a:spcPts val="1600"/>
              </a:spcBef>
              <a:spcAft>
                <a:spcPts val="1600"/>
              </a:spcAft>
              <a:buClr>
                <a:srgbClr val="20124D"/>
              </a:buClr>
              <a:buSzPts val="1400"/>
              <a:buFont typeface="Abel"/>
              <a:buNone/>
              <a:defRPr sz="1600" b="0" i="0" u="none" strike="noStrike" cap="none">
                <a:solidFill>
                  <a:schemeClr val="dk1"/>
                </a:solidFill>
                <a:latin typeface="Abel"/>
                <a:ea typeface="Abel"/>
                <a:cs typeface="Abel"/>
                <a:sym typeface="Abel"/>
              </a:defRPr>
            </a:lvl9pPr>
          </a:lstStyle>
          <a:p>
            <a:pPr marL="0" indent="0">
              <a:spcAft>
                <a:spcPts val="1600"/>
              </a:spcAft>
            </a:pPr>
            <a:r>
              <a:rPr lang="en-US" dirty="0"/>
              <a:t>SBP value of 300 patients taken at a different day</a:t>
            </a:r>
          </a:p>
        </p:txBody>
      </p:sp>
      <p:sp>
        <p:nvSpPr>
          <p:cNvPr id="28" name="Google Shape;511;p32">
            <a:extLst>
              <a:ext uri="{FF2B5EF4-FFF2-40B4-BE49-F238E27FC236}">
                <a16:creationId xmlns:a16="http://schemas.microsoft.com/office/drawing/2014/main" id="{A706A98B-2031-4BA8-8B37-E81F11EDD7CB}"/>
              </a:ext>
            </a:extLst>
          </p:cNvPr>
          <p:cNvSpPr txBox="1">
            <a:spLocks/>
          </p:cNvSpPr>
          <p:nvPr/>
        </p:nvSpPr>
        <p:spPr>
          <a:xfrm>
            <a:off x="-910950" y="2633409"/>
            <a:ext cx="2355300" cy="406200"/>
          </a:xfrm>
          <a:prstGeom prst="rect">
            <a:avLst/>
          </a:prstGeom>
          <a:noFill/>
          <a:ln>
            <a:noFill/>
          </a:ln>
        </p:spPr>
        <p:txBody>
          <a:bodyPr spcFirstLastPara="1" wrap="square" lIns="91425" tIns="18287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1pPr>
            <a:lvl2pPr marL="914400" marR="0" lvl="1"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2pPr>
            <a:lvl3pPr marL="1371600" marR="0" lvl="2"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3pPr>
            <a:lvl4pPr marL="1828800" marR="0" lvl="3"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4pPr>
            <a:lvl5pPr marL="2286000" marR="0" lvl="4"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5pPr>
            <a:lvl6pPr marL="2743200" marR="0" lvl="5"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6pPr>
            <a:lvl7pPr marL="3200400" marR="0" lvl="6"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7pPr>
            <a:lvl8pPr marL="3657600" marR="0" lvl="7"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8pPr>
            <a:lvl9pPr marL="4114800" marR="0" lvl="8"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9pPr>
          </a:lstStyle>
          <a:p>
            <a:pPr marL="0" indent="0" algn="r"/>
            <a:r>
              <a:rPr lang="en-SG" dirty="0"/>
              <a:t>SBP</a:t>
            </a:r>
          </a:p>
        </p:txBody>
      </p:sp>
      <p:sp>
        <p:nvSpPr>
          <p:cNvPr id="29" name="Google Shape;507;p32">
            <a:extLst>
              <a:ext uri="{FF2B5EF4-FFF2-40B4-BE49-F238E27FC236}">
                <a16:creationId xmlns:a16="http://schemas.microsoft.com/office/drawing/2014/main" id="{D3CE833D-F886-4544-A7D6-196859FCC686}"/>
              </a:ext>
            </a:extLst>
          </p:cNvPr>
          <p:cNvSpPr/>
          <p:nvPr/>
        </p:nvSpPr>
        <p:spPr>
          <a:xfrm>
            <a:off x="-625429" y="3427167"/>
            <a:ext cx="2308200" cy="7074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09;p32">
            <a:extLst>
              <a:ext uri="{FF2B5EF4-FFF2-40B4-BE49-F238E27FC236}">
                <a16:creationId xmlns:a16="http://schemas.microsoft.com/office/drawing/2014/main" id="{B01FDBC0-92FF-463E-96DA-3629A20916AF}"/>
              </a:ext>
            </a:extLst>
          </p:cNvPr>
          <p:cNvSpPr txBox="1">
            <a:spLocks/>
          </p:cNvSpPr>
          <p:nvPr/>
        </p:nvSpPr>
        <p:spPr>
          <a:xfrm>
            <a:off x="1789148" y="3390267"/>
            <a:ext cx="2355300" cy="78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1pPr>
            <a:lvl2pPr marL="914400" marR="0" lvl="1"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2pPr>
            <a:lvl3pPr marL="1371600" marR="0" lvl="2"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3pPr>
            <a:lvl4pPr marL="1828800" marR="0" lvl="3"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4pPr>
            <a:lvl5pPr marL="2286000" marR="0" lvl="4"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5pPr>
            <a:lvl6pPr marL="2743200" marR="0" lvl="5"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6pPr>
            <a:lvl7pPr marL="3200400" marR="0" lvl="6"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7pPr>
            <a:lvl8pPr marL="3657600" marR="0" lvl="7"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8pPr>
            <a:lvl9pPr marL="4114800" marR="0" lvl="8" indent="-317500" algn="l" rtl="0">
              <a:lnSpc>
                <a:spcPct val="100000"/>
              </a:lnSpc>
              <a:spcBef>
                <a:spcPts val="1600"/>
              </a:spcBef>
              <a:spcAft>
                <a:spcPts val="1600"/>
              </a:spcAft>
              <a:buClr>
                <a:srgbClr val="20124D"/>
              </a:buClr>
              <a:buSzPts val="1400"/>
              <a:buFont typeface="Abel"/>
              <a:buNone/>
              <a:defRPr sz="1600" b="0" i="0" u="none" strike="noStrike" cap="none">
                <a:solidFill>
                  <a:schemeClr val="dk1"/>
                </a:solidFill>
                <a:latin typeface="Abel"/>
                <a:ea typeface="Abel"/>
                <a:cs typeface="Abel"/>
                <a:sym typeface="Abel"/>
              </a:defRPr>
            </a:lvl9pPr>
          </a:lstStyle>
          <a:p>
            <a:pPr marL="0" indent="0">
              <a:spcAft>
                <a:spcPts val="1600"/>
              </a:spcAft>
            </a:pPr>
            <a:r>
              <a:rPr lang="en-US" dirty="0"/>
              <a:t>Glucose value of 300 patients taken at a different day</a:t>
            </a:r>
          </a:p>
        </p:txBody>
      </p:sp>
      <p:sp>
        <p:nvSpPr>
          <p:cNvPr id="31" name="Google Shape;511;p32">
            <a:extLst>
              <a:ext uri="{FF2B5EF4-FFF2-40B4-BE49-F238E27FC236}">
                <a16:creationId xmlns:a16="http://schemas.microsoft.com/office/drawing/2014/main" id="{C6981D79-A905-48C9-8011-B120220EA07B}"/>
              </a:ext>
            </a:extLst>
          </p:cNvPr>
          <p:cNvSpPr txBox="1">
            <a:spLocks/>
          </p:cNvSpPr>
          <p:nvPr/>
        </p:nvSpPr>
        <p:spPr>
          <a:xfrm>
            <a:off x="-910950" y="3533636"/>
            <a:ext cx="2355300" cy="406200"/>
          </a:xfrm>
          <a:prstGeom prst="rect">
            <a:avLst/>
          </a:prstGeom>
          <a:noFill/>
          <a:ln>
            <a:noFill/>
          </a:ln>
        </p:spPr>
        <p:txBody>
          <a:bodyPr spcFirstLastPara="1" wrap="square" lIns="91425" tIns="18287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1pPr>
            <a:lvl2pPr marL="914400" marR="0" lvl="1"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2pPr>
            <a:lvl3pPr marL="1371600" marR="0" lvl="2"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3pPr>
            <a:lvl4pPr marL="1828800" marR="0" lvl="3"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4pPr>
            <a:lvl5pPr marL="2286000" marR="0" lvl="4"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5pPr>
            <a:lvl6pPr marL="2743200" marR="0" lvl="5"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6pPr>
            <a:lvl7pPr marL="3200400" marR="0" lvl="6"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7pPr>
            <a:lvl8pPr marL="3657600" marR="0" lvl="7"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8pPr>
            <a:lvl9pPr marL="4114800" marR="0" lvl="8"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9pPr>
          </a:lstStyle>
          <a:p>
            <a:pPr marL="0" indent="0" algn="r"/>
            <a:r>
              <a:rPr lang="en-SG" dirty="0"/>
              <a:t>Glucose</a:t>
            </a:r>
          </a:p>
        </p:txBody>
      </p:sp>
      <p:sp>
        <p:nvSpPr>
          <p:cNvPr id="32" name="Google Shape;507;p32">
            <a:extLst>
              <a:ext uri="{FF2B5EF4-FFF2-40B4-BE49-F238E27FC236}">
                <a16:creationId xmlns:a16="http://schemas.microsoft.com/office/drawing/2014/main" id="{007D0CE1-DF79-4153-B936-2389DDADFC44}"/>
              </a:ext>
            </a:extLst>
          </p:cNvPr>
          <p:cNvSpPr/>
          <p:nvPr/>
        </p:nvSpPr>
        <p:spPr>
          <a:xfrm>
            <a:off x="-620868" y="4275377"/>
            <a:ext cx="2308200" cy="7074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09;p32">
            <a:extLst>
              <a:ext uri="{FF2B5EF4-FFF2-40B4-BE49-F238E27FC236}">
                <a16:creationId xmlns:a16="http://schemas.microsoft.com/office/drawing/2014/main" id="{174A9906-04E2-463B-B30F-5FDB565A60CF}"/>
              </a:ext>
            </a:extLst>
          </p:cNvPr>
          <p:cNvSpPr txBox="1">
            <a:spLocks/>
          </p:cNvSpPr>
          <p:nvPr/>
        </p:nvSpPr>
        <p:spPr>
          <a:xfrm>
            <a:off x="1793709" y="4238477"/>
            <a:ext cx="2355300" cy="78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1pPr>
            <a:lvl2pPr marL="914400" marR="0" lvl="1"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2pPr>
            <a:lvl3pPr marL="1371600" marR="0" lvl="2"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3pPr>
            <a:lvl4pPr marL="1828800" marR="0" lvl="3"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4pPr>
            <a:lvl5pPr marL="2286000" marR="0" lvl="4"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5pPr>
            <a:lvl6pPr marL="2743200" marR="0" lvl="5"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6pPr>
            <a:lvl7pPr marL="3200400" marR="0" lvl="6"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7pPr>
            <a:lvl8pPr marL="3657600" marR="0" lvl="7"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8pPr>
            <a:lvl9pPr marL="4114800" marR="0" lvl="8" indent="-317500" algn="l" rtl="0">
              <a:lnSpc>
                <a:spcPct val="100000"/>
              </a:lnSpc>
              <a:spcBef>
                <a:spcPts val="1600"/>
              </a:spcBef>
              <a:spcAft>
                <a:spcPts val="1600"/>
              </a:spcAft>
              <a:buClr>
                <a:srgbClr val="20124D"/>
              </a:buClr>
              <a:buSzPts val="1400"/>
              <a:buFont typeface="Abel"/>
              <a:buNone/>
              <a:defRPr sz="1600" b="0" i="0" u="none" strike="noStrike" cap="none">
                <a:solidFill>
                  <a:schemeClr val="dk1"/>
                </a:solidFill>
                <a:latin typeface="Abel"/>
                <a:ea typeface="Abel"/>
                <a:cs typeface="Abel"/>
                <a:sym typeface="Abel"/>
              </a:defRPr>
            </a:lvl9pPr>
          </a:lstStyle>
          <a:p>
            <a:pPr marL="0" indent="0">
              <a:spcAft>
                <a:spcPts val="1600"/>
              </a:spcAft>
            </a:pPr>
            <a:r>
              <a:rPr lang="en-US" dirty="0"/>
              <a:t>LDL value of 300 patients taken at a different day</a:t>
            </a:r>
          </a:p>
        </p:txBody>
      </p:sp>
      <p:sp>
        <p:nvSpPr>
          <p:cNvPr id="34" name="Google Shape;511;p32">
            <a:extLst>
              <a:ext uri="{FF2B5EF4-FFF2-40B4-BE49-F238E27FC236}">
                <a16:creationId xmlns:a16="http://schemas.microsoft.com/office/drawing/2014/main" id="{49645EBD-153D-4A5A-91C4-81680F46A06E}"/>
              </a:ext>
            </a:extLst>
          </p:cNvPr>
          <p:cNvSpPr txBox="1">
            <a:spLocks/>
          </p:cNvSpPr>
          <p:nvPr/>
        </p:nvSpPr>
        <p:spPr>
          <a:xfrm>
            <a:off x="-910950" y="4393839"/>
            <a:ext cx="2355300" cy="406200"/>
          </a:xfrm>
          <a:prstGeom prst="rect">
            <a:avLst/>
          </a:prstGeom>
          <a:noFill/>
          <a:ln>
            <a:noFill/>
          </a:ln>
        </p:spPr>
        <p:txBody>
          <a:bodyPr spcFirstLastPara="1" wrap="square" lIns="91425" tIns="18287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1pPr>
            <a:lvl2pPr marL="914400" marR="0" lvl="1"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2pPr>
            <a:lvl3pPr marL="1371600" marR="0" lvl="2"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3pPr>
            <a:lvl4pPr marL="1828800" marR="0" lvl="3"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4pPr>
            <a:lvl5pPr marL="2286000" marR="0" lvl="4"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5pPr>
            <a:lvl6pPr marL="2743200" marR="0" lvl="5"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6pPr>
            <a:lvl7pPr marL="3200400" marR="0" lvl="6"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7pPr>
            <a:lvl8pPr marL="3657600" marR="0" lvl="7"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8pPr>
            <a:lvl9pPr marL="4114800" marR="0" lvl="8"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9pPr>
          </a:lstStyle>
          <a:p>
            <a:pPr marL="0" indent="0" algn="r"/>
            <a:r>
              <a:rPr lang="en-SG" dirty="0"/>
              <a:t>LDL</a:t>
            </a:r>
          </a:p>
        </p:txBody>
      </p:sp>
      <p:sp>
        <p:nvSpPr>
          <p:cNvPr id="35" name="Google Shape;508;p32">
            <a:extLst>
              <a:ext uri="{FF2B5EF4-FFF2-40B4-BE49-F238E27FC236}">
                <a16:creationId xmlns:a16="http://schemas.microsoft.com/office/drawing/2014/main" id="{DAD272C2-E3BE-4802-BCA9-2A683E97A024}"/>
              </a:ext>
            </a:extLst>
          </p:cNvPr>
          <p:cNvSpPr/>
          <p:nvPr/>
        </p:nvSpPr>
        <p:spPr>
          <a:xfrm>
            <a:off x="7113829" y="1814411"/>
            <a:ext cx="2308200" cy="7074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10;p32">
            <a:extLst>
              <a:ext uri="{FF2B5EF4-FFF2-40B4-BE49-F238E27FC236}">
                <a16:creationId xmlns:a16="http://schemas.microsoft.com/office/drawing/2014/main" id="{64A1C1F7-779F-4D97-B12F-88FC57D56F87}"/>
              </a:ext>
            </a:extLst>
          </p:cNvPr>
          <p:cNvSpPr txBox="1">
            <a:spLocks/>
          </p:cNvSpPr>
          <p:nvPr/>
        </p:nvSpPr>
        <p:spPr>
          <a:xfrm>
            <a:off x="4604468" y="1814411"/>
            <a:ext cx="2355300" cy="78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1pPr>
            <a:lvl2pPr marL="914400" marR="0" lvl="1"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2pPr>
            <a:lvl3pPr marL="1371600" marR="0" lvl="2"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3pPr>
            <a:lvl4pPr marL="1828800" marR="0" lvl="3"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4pPr>
            <a:lvl5pPr marL="2286000" marR="0" lvl="4"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5pPr>
            <a:lvl6pPr marL="2743200" marR="0" lvl="5"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6pPr>
            <a:lvl7pPr marL="3200400" marR="0" lvl="6"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7pPr>
            <a:lvl8pPr marL="3657600" marR="0" lvl="7"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8pPr>
            <a:lvl9pPr marL="4114800" marR="0" lvl="8" indent="-317500" algn="r" rtl="0">
              <a:lnSpc>
                <a:spcPct val="100000"/>
              </a:lnSpc>
              <a:spcBef>
                <a:spcPts val="1600"/>
              </a:spcBef>
              <a:spcAft>
                <a:spcPts val="1600"/>
              </a:spcAft>
              <a:buClr>
                <a:srgbClr val="20124D"/>
              </a:buClr>
              <a:buSzPts val="1400"/>
              <a:buFont typeface="Abel"/>
              <a:buNone/>
              <a:defRPr sz="1600" b="0" i="0" u="none" strike="noStrike" cap="none">
                <a:solidFill>
                  <a:schemeClr val="dk1"/>
                </a:solidFill>
                <a:latin typeface="Abel"/>
                <a:ea typeface="Abel"/>
                <a:cs typeface="Abel"/>
                <a:sym typeface="Abel"/>
              </a:defRPr>
            </a:lvl9pPr>
          </a:lstStyle>
          <a:p>
            <a:pPr marL="0" indent="0">
              <a:spcAft>
                <a:spcPts val="1600"/>
              </a:spcAft>
            </a:pPr>
            <a:r>
              <a:rPr lang="en-US" dirty="0"/>
              <a:t>300 Patient’s race, gender and age</a:t>
            </a:r>
          </a:p>
        </p:txBody>
      </p:sp>
      <p:sp>
        <p:nvSpPr>
          <p:cNvPr id="37" name="Google Shape;512;p32">
            <a:extLst>
              <a:ext uri="{FF2B5EF4-FFF2-40B4-BE49-F238E27FC236}">
                <a16:creationId xmlns:a16="http://schemas.microsoft.com/office/drawing/2014/main" id="{EA19F227-70AC-4B30-A241-25DC70BD477A}"/>
              </a:ext>
            </a:extLst>
          </p:cNvPr>
          <p:cNvSpPr txBox="1">
            <a:spLocks/>
          </p:cNvSpPr>
          <p:nvPr/>
        </p:nvSpPr>
        <p:spPr>
          <a:xfrm>
            <a:off x="7309125" y="1954298"/>
            <a:ext cx="2355300" cy="402300"/>
          </a:xfrm>
          <a:prstGeom prst="rect">
            <a:avLst/>
          </a:prstGeom>
          <a:noFill/>
          <a:ln>
            <a:noFill/>
          </a:ln>
        </p:spPr>
        <p:txBody>
          <a:bodyPr spcFirstLastPara="1" wrap="square" lIns="91425" tIns="18287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1pPr>
            <a:lvl2pPr marL="914400" marR="0" lvl="1"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2pPr>
            <a:lvl3pPr marL="1371600" marR="0" lvl="2"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3pPr>
            <a:lvl4pPr marL="1828800" marR="0" lvl="3"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4pPr>
            <a:lvl5pPr marL="2286000" marR="0" lvl="4"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5pPr>
            <a:lvl6pPr marL="2743200" marR="0" lvl="5"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6pPr>
            <a:lvl7pPr marL="3200400" marR="0" lvl="6"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7pPr>
            <a:lvl8pPr marL="3657600" marR="0" lvl="7"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8pPr>
            <a:lvl9pPr marL="4114800" marR="0" lvl="8"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9pPr>
          </a:lstStyle>
          <a:p>
            <a:pPr marL="0" indent="0" algn="l"/>
            <a:r>
              <a:rPr lang="en-SG" dirty="0"/>
              <a:t>Demo Patients</a:t>
            </a:r>
          </a:p>
        </p:txBody>
      </p:sp>
      <p:sp>
        <p:nvSpPr>
          <p:cNvPr id="38" name="Google Shape;508;p32">
            <a:extLst>
              <a:ext uri="{FF2B5EF4-FFF2-40B4-BE49-F238E27FC236}">
                <a16:creationId xmlns:a16="http://schemas.microsoft.com/office/drawing/2014/main" id="{6EDB64B4-DEAD-4A8A-8E26-A74048CC4E35}"/>
              </a:ext>
            </a:extLst>
          </p:cNvPr>
          <p:cNvSpPr/>
          <p:nvPr/>
        </p:nvSpPr>
        <p:spPr>
          <a:xfrm>
            <a:off x="7047154" y="2682783"/>
            <a:ext cx="2308200" cy="7074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10;p32">
            <a:extLst>
              <a:ext uri="{FF2B5EF4-FFF2-40B4-BE49-F238E27FC236}">
                <a16:creationId xmlns:a16="http://schemas.microsoft.com/office/drawing/2014/main" id="{98686044-0B73-4A07-91BE-D46A229BF689}"/>
              </a:ext>
            </a:extLst>
          </p:cNvPr>
          <p:cNvSpPr txBox="1">
            <a:spLocks/>
          </p:cNvSpPr>
          <p:nvPr/>
        </p:nvSpPr>
        <p:spPr>
          <a:xfrm>
            <a:off x="4537793" y="2682783"/>
            <a:ext cx="2355300" cy="78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1pPr>
            <a:lvl2pPr marL="914400" marR="0" lvl="1"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2pPr>
            <a:lvl3pPr marL="1371600" marR="0" lvl="2"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3pPr>
            <a:lvl4pPr marL="1828800" marR="0" lvl="3"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4pPr>
            <a:lvl5pPr marL="2286000" marR="0" lvl="4"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5pPr>
            <a:lvl6pPr marL="2743200" marR="0" lvl="5"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6pPr>
            <a:lvl7pPr marL="3200400" marR="0" lvl="6"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7pPr>
            <a:lvl8pPr marL="3657600" marR="0" lvl="7"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8pPr>
            <a:lvl9pPr marL="4114800" marR="0" lvl="8" indent="-317500" algn="r" rtl="0">
              <a:lnSpc>
                <a:spcPct val="100000"/>
              </a:lnSpc>
              <a:spcBef>
                <a:spcPts val="1600"/>
              </a:spcBef>
              <a:spcAft>
                <a:spcPts val="1600"/>
              </a:spcAft>
              <a:buClr>
                <a:srgbClr val="20124D"/>
              </a:buClr>
              <a:buSzPts val="1400"/>
              <a:buFont typeface="Abel"/>
              <a:buNone/>
              <a:defRPr sz="1600" b="0" i="0" u="none" strike="noStrike" cap="none">
                <a:solidFill>
                  <a:schemeClr val="dk1"/>
                </a:solidFill>
                <a:latin typeface="Abel"/>
                <a:ea typeface="Abel"/>
                <a:cs typeface="Abel"/>
                <a:sym typeface="Abel"/>
              </a:defRPr>
            </a:lvl9pPr>
          </a:lstStyle>
          <a:p>
            <a:pPr marL="0" indent="0">
              <a:spcAft>
                <a:spcPts val="1600"/>
              </a:spcAft>
            </a:pPr>
            <a:r>
              <a:rPr lang="en-US" dirty="0"/>
              <a:t>Medications taken by each patient</a:t>
            </a:r>
          </a:p>
        </p:txBody>
      </p:sp>
      <p:sp>
        <p:nvSpPr>
          <p:cNvPr id="40" name="Google Shape;512;p32">
            <a:extLst>
              <a:ext uri="{FF2B5EF4-FFF2-40B4-BE49-F238E27FC236}">
                <a16:creationId xmlns:a16="http://schemas.microsoft.com/office/drawing/2014/main" id="{2768445B-9165-44C3-8F01-B02A48BA3177}"/>
              </a:ext>
            </a:extLst>
          </p:cNvPr>
          <p:cNvSpPr txBox="1">
            <a:spLocks/>
          </p:cNvSpPr>
          <p:nvPr/>
        </p:nvSpPr>
        <p:spPr>
          <a:xfrm>
            <a:off x="7309125" y="2812167"/>
            <a:ext cx="2355300" cy="402300"/>
          </a:xfrm>
          <a:prstGeom prst="rect">
            <a:avLst/>
          </a:prstGeom>
          <a:noFill/>
          <a:ln>
            <a:noFill/>
          </a:ln>
        </p:spPr>
        <p:txBody>
          <a:bodyPr spcFirstLastPara="1" wrap="square" lIns="91425" tIns="18287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1pPr>
            <a:lvl2pPr marL="914400" marR="0" lvl="1"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2pPr>
            <a:lvl3pPr marL="1371600" marR="0" lvl="2"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3pPr>
            <a:lvl4pPr marL="1828800" marR="0" lvl="3"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4pPr>
            <a:lvl5pPr marL="2286000" marR="0" lvl="4"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5pPr>
            <a:lvl6pPr marL="2743200" marR="0" lvl="5"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6pPr>
            <a:lvl7pPr marL="3200400" marR="0" lvl="6"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7pPr>
            <a:lvl8pPr marL="3657600" marR="0" lvl="7"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8pPr>
            <a:lvl9pPr marL="4114800" marR="0" lvl="8"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9pPr>
          </a:lstStyle>
          <a:p>
            <a:pPr marL="0" indent="0" algn="l"/>
            <a:r>
              <a:rPr lang="en-SG" dirty="0"/>
              <a:t>Medications</a:t>
            </a:r>
          </a:p>
        </p:txBody>
      </p:sp>
      <p:sp>
        <p:nvSpPr>
          <p:cNvPr id="41" name="Google Shape;508;p32">
            <a:extLst>
              <a:ext uri="{FF2B5EF4-FFF2-40B4-BE49-F238E27FC236}">
                <a16:creationId xmlns:a16="http://schemas.microsoft.com/office/drawing/2014/main" id="{B9B5BFB0-6134-4AC0-BF9F-8140577306BA}"/>
              </a:ext>
            </a:extLst>
          </p:cNvPr>
          <p:cNvSpPr/>
          <p:nvPr/>
        </p:nvSpPr>
        <p:spPr>
          <a:xfrm>
            <a:off x="7047154" y="3626120"/>
            <a:ext cx="2308200" cy="7074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10;p32">
            <a:extLst>
              <a:ext uri="{FF2B5EF4-FFF2-40B4-BE49-F238E27FC236}">
                <a16:creationId xmlns:a16="http://schemas.microsoft.com/office/drawing/2014/main" id="{A25A3F4F-910C-434E-BA52-9EF08C8E2D2E}"/>
              </a:ext>
            </a:extLst>
          </p:cNvPr>
          <p:cNvSpPr txBox="1">
            <a:spLocks/>
          </p:cNvSpPr>
          <p:nvPr/>
        </p:nvSpPr>
        <p:spPr>
          <a:xfrm>
            <a:off x="4537793" y="3626120"/>
            <a:ext cx="2355300" cy="78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1pPr>
            <a:lvl2pPr marL="914400" marR="0" lvl="1"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2pPr>
            <a:lvl3pPr marL="1371600" marR="0" lvl="2"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3pPr>
            <a:lvl4pPr marL="1828800" marR="0" lvl="3"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4pPr>
            <a:lvl5pPr marL="2286000" marR="0" lvl="4"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5pPr>
            <a:lvl6pPr marL="2743200" marR="0" lvl="5"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6pPr>
            <a:lvl7pPr marL="3200400" marR="0" lvl="6"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7pPr>
            <a:lvl8pPr marL="3657600" marR="0" lvl="7"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8pPr>
            <a:lvl9pPr marL="4114800" marR="0" lvl="8" indent="-317500" algn="r" rtl="0">
              <a:lnSpc>
                <a:spcPct val="100000"/>
              </a:lnSpc>
              <a:spcBef>
                <a:spcPts val="1600"/>
              </a:spcBef>
              <a:spcAft>
                <a:spcPts val="1600"/>
              </a:spcAft>
              <a:buClr>
                <a:srgbClr val="20124D"/>
              </a:buClr>
              <a:buSzPts val="1400"/>
              <a:buFont typeface="Abel"/>
              <a:buNone/>
              <a:defRPr sz="1600" b="0" i="0" u="none" strike="noStrike" cap="none">
                <a:solidFill>
                  <a:schemeClr val="dk1"/>
                </a:solidFill>
                <a:latin typeface="Abel"/>
                <a:ea typeface="Abel"/>
                <a:cs typeface="Abel"/>
                <a:sym typeface="Abel"/>
              </a:defRPr>
            </a:lvl9pPr>
          </a:lstStyle>
          <a:p>
            <a:pPr marL="0" indent="0">
              <a:spcAft>
                <a:spcPts val="1600"/>
              </a:spcAft>
            </a:pPr>
            <a:r>
              <a:rPr lang="en-US" dirty="0"/>
              <a:t>CKD patient current stage progress</a:t>
            </a:r>
          </a:p>
        </p:txBody>
      </p:sp>
      <p:sp>
        <p:nvSpPr>
          <p:cNvPr id="43" name="Google Shape;512;p32">
            <a:extLst>
              <a:ext uri="{FF2B5EF4-FFF2-40B4-BE49-F238E27FC236}">
                <a16:creationId xmlns:a16="http://schemas.microsoft.com/office/drawing/2014/main" id="{82A4020C-B7D2-4A7C-B92A-BCD472738574}"/>
              </a:ext>
            </a:extLst>
          </p:cNvPr>
          <p:cNvSpPr txBox="1">
            <a:spLocks/>
          </p:cNvSpPr>
          <p:nvPr/>
        </p:nvSpPr>
        <p:spPr>
          <a:xfrm>
            <a:off x="7309125" y="3738686"/>
            <a:ext cx="2355300" cy="402300"/>
          </a:xfrm>
          <a:prstGeom prst="rect">
            <a:avLst/>
          </a:prstGeom>
          <a:noFill/>
          <a:ln>
            <a:noFill/>
          </a:ln>
        </p:spPr>
        <p:txBody>
          <a:bodyPr spcFirstLastPara="1" wrap="square" lIns="91425" tIns="18287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1pPr>
            <a:lvl2pPr marL="914400" marR="0" lvl="1"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2pPr>
            <a:lvl3pPr marL="1371600" marR="0" lvl="2"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3pPr>
            <a:lvl4pPr marL="1828800" marR="0" lvl="3"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4pPr>
            <a:lvl5pPr marL="2286000" marR="0" lvl="4"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5pPr>
            <a:lvl6pPr marL="2743200" marR="0" lvl="5"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6pPr>
            <a:lvl7pPr marL="3200400" marR="0" lvl="6"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7pPr>
            <a:lvl8pPr marL="3657600" marR="0" lvl="7"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8pPr>
            <a:lvl9pPr marL="4114800" marR="0" lvl="8"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9pPr>
          </a:lstStyle>
          <a:p>
            <a:pPr marL="0" indent="0" algn="l"/>
            <a:r>
              <a:rPr lang="en-SG" dirty="0"/>
              <a:t>Stage Progress</a:t>
            </a:r>
          </a:p>
        </p:txBody>
      </p:sp>
      <p:sp>
        <p:nvSpPr>
          <p:cNvPr id="44" name="Google Shape;507;p32">
            <a:extLst>
              <a:ext uri="{FF2B5EF4-FFF2-40B4-BE49-F238E27FC236}">
                <a16:creationId xmlns:a16="http://schemas.microsoft.com/office/drawing/2014/main" id="{255E81F7-758F-420A-9A99-8B1D95027F5F}"/>
              </a:ext>
            </a:extLst>
          </p:cNvPr>
          <p:cNvSpPr/>
          <p:nvPr/>
        </p:nvSpPr>
        <p:spPr>
          <a:xfrm>
            <a:off x="-638734" y="785006"/>
            <a:ext cx="2308200" cy="7074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09;p32">
            <a:extLst>
              <a:ext uri="{FF2B5EF4-FFF2-40B4-BE49-F238E27FC236}">
                <a16:creationId xmlns:a16="http://schemas.microsoft.com/office/drawing/2014/main" id="{A978ED96-B1A5-4C64-9EF7-4887B5716F5A}"/>
              </a:ext>
            </a:extLst>
          </p:cNvPr>
          <p:cNvSpPr txBox="1">
            <a:spLocks/>
          </p:cNvSpPr>
          <p:nvPr/>
        </p:nvSpPr>
        <p:spPr>
          <a:xfrm>
            <a:off x="1775843" y="748106"/>
            <a:ext cx="2355300" cy="78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1pPr>
            <a:lvl2pPr marL="914400" marR="0" lvl="1"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2pPr>
            <a:lvl3pPr marL="1371600" marR="0" lvl="2"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3pPr>
            <a:lvl4pPr marL="1828800" marR="0" lvl="3"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4pPr>
            <a:lvl5pPr marL="2286000" marR="0" lvl="4"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5pPr>
            <a:lvl6pPr marL="2743200" marR="0" lvl="5"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6pPr>
            <a:lvl7pPr marL="3200400" marR="0" lvl="6"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7pPr>
            <a:lvl8pPr marL="3657600" marR="0" lvl="7"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8pPr>
            <a:lvl9pPr marL="4114800" marR="0" lvl="8" indent="-317500" algn="l" rtl="0">
              <a:lnSpc>
                <a:spcPct val="100000"/>
              </a:lnSpc>
              <a:spcBef>
                <a:spcPts val="1600"/>
              </a:spcBef>
              <a:spcAft>
                <a:spcPts val="1600"/>
              </a:spcAft>
              <a:buClr>
                <a:srgbClr val="20124D"/>
              </a:buClr>
              <a:buSzPts val="1400"/>
              <a:buFont typeface="Abel"/>
              <a:buNone/>
              <a:defRPr sz="1600" b="0" i="0" u="none" strike="noStrike" cap="none">
                <a:solidFill>
                  <a:schemeClr val="dk1"/>
                </a:solidFill>
                <a:latin typeface="Abel"/>
                <a:ea typeface="Abel"/>
                <a:cs typeface="Abel"/>
                <a:sym typeface="Abel"/>
              </a:defRPr>
            </a:lvl9pPr>
          </a:lstStyle>
          <a:p>
            <a:pPr marL="0" indent="0">
              <a:spcAft>
                <a:spcPts val="1600"/>
              </a:spcAft>
            </a:pPr>
            <a:r>
              <a:rPr lang="en-US" dirty="0"/>
              <a:t>Creatinine value of 300 patients taken at a different day</a:t>
            </a:r>
          </a:p>
        </p:txBody>
      </p:sp>
      <p:sp>
        <p:nvSpPr>
          <p:cNvPr id="46" name="Google Shape;511;p32">
            <a:extLst>
              <a:ext uri="{FF2B5EF4-FFF2-40B4-BE49-F238E27FC236}">
                <a16:creationId xmlns:a16="http://schemas.microsoft.com/office/drawing/2014/main" id="{29691DE3-01EC-4F46-8F2B-11B58A37786A}"/>
              </a:ext>
            </a:extLst>
          </p:cNvPr>
          <p:cNvSpPr txBox="1">
            <a:spLocks/>
          </p:cNvSpPr>
          <p:nvPr/>
        </p:nvSpPr>
        <p:spPr>
          <a:xfrm>
            <a:off x="-832852" y="898655"/>
            <a:ext cx="2355300" cy="406200"/>
          </a:xfrm>
          <a:prstGeom prst="rect">
            <a:avLst/>
          </a:prstGeom>
          <a:noFill/>
          <a:ln>
            <a:noFill/>
          </a:ln>
        </p:spPr>
        <p:txBody>
          <a:bodyPr spcFirstLastPara="1" wrap="square" lIns="91425" tIns="18287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1pPr>
            <a:lvl2pPr marL="914400" marR="0" lvl="1"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2pPr>
            <a:lvl3pPr marL="1371600" marR="0" lvl="2"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3pPr>
            <a:lvl4pPr marL="1828800" marR="0" lvl="3"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4pPr>
            <a:lvl5pPr marL="2286000" marR="0" lvl="4"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5pPr>
            <a:lvl6pPr marL="2743200" marR="0" lvl="5"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6pPr>
            <a:lvl7pPr marL="3200400" marR="0" lvl="6"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7pPr>
            <a:lvl8pPr marL="3657600" marR="0" lvl="7"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8pPr>
            <a:lvl9pPr marL="4114800" marR="0" lvl="8"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9pPr>
          </a:lstStyle>
          <a:p>
            <a:pPr marL="0" indent="0" algn="r"/>
            <a:r>
              <a:rPr lang="en-SG" dirty="0"/>
              <a:t>Creatinine</a:t>
            </a:r>
          </a:p>
        </p:txBody>
      </p:sp>
      <p:sp>
        <p:nvSpPr>
          <p:cNvPr id="48" name="Google Shape;655;p39">
            <a:extLst>
              <a:ext uri="{FF2B5EF4-FFF2-40B4-BE49-F238E27FC236}">
                <a16:creationId xmlns:a16="http://schemas.microsoft.com/office/drawing/2014/main" id="{58CF44D3-E0E0-4401-91F4-44A428EE03C9}"/>
              </a:ext>
            </a:extLst>
          </p:cNvPr>
          <p:cNvSpPr/>
          <p:nvPr/>
        </p:nvSpPr>
        <p:spPr>
          <a:xfrm>
            <a:off x="2636409" y="831170"/>
            <a:ext cx="3494645" cy="8303213"/>
          </a:xfrm>
          <a:custGeom>
            <a:avLst/>
            <a:gdLst/>
            <a:ahLst/>
            <a:cxnLst/>
            <a:rect l="l" t="t" r="r" b="b"/>
            <a:pathLst>
              <a:path w="55508" h="131886" extrusionOk="0">
                <a:moveTo>
                  <a:pt x="26983" y="1"/>
                </a:moveTo>
                <a:cubicBezTo>
                  <a:pt x="25183" y="1"/>
                  <a:pt x="20904" y="712"/>
                  <a:pt x="21575" y="7586"/>
                </a:cubicBezTo>
                <a:cubicBezTo>
                  <a:pt x="21575" y="7586"/>
                  <a:pt x="21461" y="7547"/>
                  <a:pt x="21327" y="7547"/>
                </a:cubicBezTo>
                <a:cubicBezTo>
                  <a:pt x="21120" y="7547"/>
                  <a:pt x="20864" y="7640"/>
                  <a:pt x="20908" y="8110"/>
                </a:cubicBezTo>
                <a:cubicBezTo>
                  <a:pt x="20979" y="8884"/>
                  <a:pt x="21182" y="8800"/>
                  <a:pt x="21194" y="9134"/>
                </a:cubicBezTo>
                <a:cubicBezTo>
                  <a:pt x="21205" y="9479"/>
                  <a:pt x="20908" y="11039"/>
                  <a:pt x="21717" y="11456"/>
                </a:cubicBezTo>
                <a:cubicBezTo>
                  <a:pt x="21717" y="11456"/>
                  <a:pt x="21765" y="11524"/>
                  <a:pt x="21945" y="11524"/>
                </a:cubicBezTo>
                <a:cubicBezTo>
                  <a:pt x="22035" y="11524"/>
                  <a:pt x="22158" y="11507"/>
                  <a:pt x="22325" y="11456"/>
                </a:cubicBezTo>
                <a:cubicBezTo>
                  <a:pt x="22325" y="11456"/>
                  <a:pt x="23349" y="14932"/>
                  <a:pt x="24099" y="15789"/>
                </a:cubicBezTo>
                <a:cubicBezTo>
                  <a:pt x="24099" y="15789"/>
                  <a:pt x="24873" y="18361"/>
                  <a:pt x="23325" y="19302"/>
                </a:cubicBezTo>
                <a:cubicBezTo>
                  <a:pt x="21765" y="20242"/>
                  <a:pt x="14943" y="22052"/>
                  <a:pt x="13609" y="24124"/>
                </a:cubicBezTo>
                <a:cubicBezTo>
                  <a:pt x="12264" y="26195"/>
                  <a:pt x="11800" y="27219"/>
                  <a:pt x="11895" y="30744"/>
                </a:cubicBezTo>
                <a:cubicBezTo>
                  <a:pt x="11978" y="34256"/>
                  <a:pt x="12490" y="38233"/>
                  <a:pt x="11049" y="41043"/>
                </a:cubicBezTo>
                <a:cubicBezTo>
                  <a:pt x="9585" y="43864"/>
                  <a:pt x="7990" y="47281"/>
                  <a:pt x="7537" y="49651"/>
                </a:cubicBezTo>
                <a:cubicBezTo>
                  <a:pt x="7049" y="51996"/>
                  <a:pt x="6787" y="55306"/>
                  <a:pt x="6561" y="57175"/>
                </a:cubicBezTo>
                <a:cubicBezTo>
                  <a:pt x="6346" y="59057"/>
                  <a:pt x="6549" y="61521"/>
                  <a:pt x="4370" y="63152"/>
                </a:cubicBezTo>
                <a:cubicBezTo>
                  <a:pt x="2203" y="64760"/>
                  <a:pt x="703" y="66760"/>
                  <a:pt x="441" y="67058"/>
                </a:cubicBezTo>
                <a:cubicBezTo>
                  <a:pt x="191" y="67379"/>
                  <a:pt x="0" y="67832"/>
                  <a:pt x="643" y="67986"/>
                </a:cubicBezTo>
                <a:cubicBezTo>
                  <a:pt x="727" y="68005"/>
                  <a:pt x="811" y="68013"/>
                  <a:pt x="893" y="68013"/>
                </a:cubicBezTo>
                <a:cubicBezTo>
                  <a:pt x="1452" y="68013"/>
                  <a:pt x="1943" y="67638"/>
                  <a:pt x="2036" y="67534"/>
                </a:cubicBezTo>
                <a:cubicBezTo>
                  <a:pt x="2144" y="67403"/>
                  <a:pt x="2810" y="66855"/>
                  <a:pt x="3096" y="66808"/>
                </a:cubicBezTo>
                <a:lnTo>
                  <a:pt x="3096" y="66808"/>
                </a:lnTo>
                <a:cubicBezTo>
                  <a:pt x="3096" y="66808"/>
                  <a:pt x="3025" y="67581"/>
                  <a:pt x="2965" y="68010"/>
                </a:cubicBezTo>
                <a:cubicBezTo>
                  <a:pt x="2906" y="68451"/>
                  <a:pt x="2929" y="68939"/>
                  <a:pt x="2798" y="69606"/>
                </a:cubicBezTo>
                <a:cubicBezTo>
                  <a:pt x="2667" y="70272"/>
                  <a:pt x="2394" y="71511"/>
                  <a:pt x="2286" y="72022"/>
                </a:cubicBezTo>
                <a:cubicBezTo>
                  <a:pt x="2191" y="72523"/>
                  <a:pt x="1370" y="74523"/>
                  <a:pt x="2275" y="74535"/>
                </a:cubicBezTo>
                <a:cubicBezTo>
                  <a:pt x="2275" y="74535"/>
                  <a:pt x="2278" y="74536"/>
                  <a:pt x="2284" y="74536"/>
                </a:cubicBezTo>
                <a:cubicBezTo>
                  <a:pt x="2337" y="74536"/>
                  <a:pt x="2615" y="74478"/>
                  <a:pt x="3084" y="73392"/>
                </a:cubicBezTo>
                <a:cubicBezTo>
                  <a:pt x="3584" y="72165"/>
                  <a:pt x="3894" y="70379"/>
                  <a:pt x="4251" y="70177"/>
                </a:cubicBezTo>
                <a:cubicBezTo>
                  <a:pt x="4251" y="70177"/>
                  <a:pt x="4253" y="70175"/>
                  <a:pt x="4256" y="70175"/>
                </a:cubicBezTo>
                <a:cubicBezTo>
                  <a:pt x="4270" y="70175"/>
                  <a:pt x="4300" y="70234"/>
                  <a:pt x="4120" y="70975"/>
                </a:cubicBezTo>
                <a:cubicBezTo>
                  <a:pt x="3930" y="71844"/>
                  <a:pt x="3179" y="73892"/>
                  <a:pt x="3203" y="74535"/>
                </a:cubicBezTo>
                <a:cubicBezTo>
                  <a:pt x="3215" y="75178"/>
                  <a:pt x="3263" y="75261"/>
                  <a:pt x="3644" y="75309"/>
                </a:cubicBezTo>
                <a:cubicBezTo>
                  <a:pt x="3654" y="75310"/>
                  <a:pt x="3664" y="75311"/>
                  <a:pt x="3673" y="75311"/>
                </a:cubicBezTo>
                <a:cubicBezTo>
                  <a:pt x="4059" y="75311"/>
                  <a:pt x="4255" y="74189"/>
                  <a:pt x="4418" y="73701"/>
                </a:cubicBezTo>
                <a:cubicBezTo>
                  <a:pt x="4584" y="73189"/>
                  <a:pt x="5525" y="70499"/>
                  <a:pt x="5894" y="70070"/>
                </a:cubicBezTo>
                <a:lnTo>
                  <a:pt x="5894" y="70070"/>
                </a:lnTo>
                <a:cubicBezTo>
                  <a:pt x="5894" y="70070"/>
                  <a:pt x="5382" y="71249"/>
                  <a:pt x="5346" y="71737"/>
                </a:cubicBezTo>
                <a:cubicBezTo>
                  <a:pt x="5311" y="72225"/>
                  <a:pt x="4346" y="75237"/>
                  <a:pt x="5013" y="75309"/>
                </a:cubicBezTo>
                <a:cubicBezTo>
                  <a:pt x="5030" y="75310"/>
                  <a:pt x="5048" y="75311"/>
                  <a:pt x="5064" y="75311"/>
                </a:cubicBezTo>
                <a:cubicBezTo>
                  <a:pt x="5692" y="75311"/>
                  <a:pt x="5909" y="74047"/>
                  <a:pt x="6037" y="73630"/>
                </a:cubicBezTo>
                <a:cubicBezTo>
                  <a:pt x="6192" y="73189"/>
                  <a:pt x="7108" y="70178"/>
                  <a:pt x="7108" y="70177"/>
                </a:cubicBezTo>
                <a:lnTo>
                  <a:pt x="7108" y="70177"/>
                </a:lnTo>
                <a:cubicBezTo>
                  <a:pt x="7108" y="70178"/>
                  <a:pt x="6835" y="71403"/>
                  <a:pt x="6858" y="71820"/>
                </a:cubicBezTo>
                <a:cubicBezTo>
                  <a:pt x="6894" y="72237"/>
                  <a:pt x="6501" y="74463"/>
                  <a:pt x="7156" y="74547"/>
                </a:cubicBezTo>
                <a:cubicBezTo>
                  <a:pt x="7169" y="74549"/>
                  <a:pt x="7182" y="74549"/>
                  <a:pt x="7196" y="74549"/>
                </a:cubicBezTo>
                <a:cubicBezTo>
                  <a:pt x="7844" y="74549"/>
                  <a:pt x="8634" y="72312"/>
                  <a:pt x="8716" y="71903"/>
                </a:cubicBezTo>
                <a:cubicBezTo>
                  <a:pt x="8811" y="71487"/>
                  <a:pt x="9133" y="70201"/>
                  <a:pt x="9537" y="69653"/>
                </a:cubicBezTo>
                <a:cubicBezTo>
                  <a:pt x="9942" y="69082"/>
                  <a:pt x="9942" y="65438"/>
                  <a:pt x="9966" y="64736"/>
                </a:cubicBezTo>
                <a:cubicBezTo>
                  <a:pt x="10002" y="64022"/>
                  <a:pt x="9835" y="61640"/>
                  <a:pt x="10978" y="60212"/>
                </a:cubicBezTo>
                <a:cubicBezTo>
                  <a:pt x="12133" y="58783"/>
                  <a:pt x="14217" y="52020"/>
                  <a:pt x="14467" y="51139"/>
                </a:cubicBezTo>
                <a:cubicBezTo>
                  <a:pt x="14717" y="50246"/>
                  <a:pt x="16360" y="45972"/>
                  <a:pt x="16324" y="43698"/>
                </a:cubicBezTo>
                <a:cubicBezTo>
                  <a:pt x="16300" y="41400"/>
                  <a:pt x="16431" y="38887"/>
                  <a:pt x="16514" y="38637"/>
                </a:cubicBezTo>
                <a:cubicBezTo>
                  <a:pt x="16523" y="38614"/>
                  <a:pt x="16533" y="38603"/>
                  <a:pt x="16542" y="38603"/>
                </a:cubicBezTo>
                <a:cubicBezTo>
                  <a:pt x="16636" y="38603"/>
                  <a:pt x="16766" y="39619"/>
                  <a:pt x="17014" y="40245"/>
                </a:cubicBezTo>
                <a:cubicBezTo>
                  <a:pt x="17276" y="40923"/>
                  <a:pt x="18146" y="44245"/>
                  <a:pt x="17526" y="46496"/>
                </a:cubicBezTo>
                <a:cubicBezTo>
                  <a:pt x="16931" y="48746"/>
                  <a:pt x="15943" y="50556"/>
                  <a:pt x="15526" y="54437"/>
                </a:cubicBezTo>
                <a:cubicBezTo>
                  <a:pt x="15109" y="58330"/>
                  <a:pt x="12514" y="67177"/>
                  <a:pt x="13062" y="71189"/>
                </a:cubicBezTo>
                <a:cubicBezTo>
                  <a:pt x="13633" y="75190"/>
                  <a:pt x="14359" y="78369"/>
                  <a:pt x="14955" y="81155"/>
                </a:cubicBezTo>
                <a:cubicBezTo>
                  <a:pt x="15550" y="83953"/>
                  <a:pt x="17026" y="89644"/>
                  <a:pt x="17050" y="91370"/>
                </a:cubicBezTo>
                <a:cubicBezTo>
                  <a:pt x="17086" y="93097"/>
                  <a:pt x="17074" y="96728"/>
                  <a:pt x="16538" y="99645"/>
                </a:cubicBezTo>
                <a:cubicBezTo>
                  <a:pt x="15979" y="102562"/>
                  <a:pt x="15383" y="107003"/>
                  <a:pt x="16205" y="110908"/>
                </a:cubicBezTo>
                <a:cubicBezTo>
                  <a:pt x="17026" y="114802"/>
                  <a:pt x="18003" y="119052"/>
                  <a:pt x="18205" y="120445"/>
                </a:cubicBezTo>
                <a:cubicBezTo>
                  <a:pt x="18396" y="121850"/>
                  <a:pt x="17634" y="123410"/>
                  <a:pt x="17979" y="123755"/>
                </a:cubicBezTo>
                <a:cubicBezTo>
                  <a:pt x="18324" y="124088"/>
                  <a:pt x="16550" y="125958"/>
                  <a:pt x="16312" y="126315"/>
                </a:cubicBezTo>
                <a:cubicBezTo>
                  <a:pt x="16074" y="126672"/>
                  <a:pt x="13502" y="128434"/>
                  <a:pt x="14002" y="129541"/>
                </a:cubicBezTo>
                <a:cubicBezTo>
                  <a:pt x="14002" y="129541"/>
                  <a:pt x="14079" y="129628"/>
                  <a:pt x="14208" y="129628"/>
                </a:cubicBezTo>
                <a:cubicBezTo>
                  <a:pt x="14222" y="129628"/>
                  <a:pt x="14237" y="129627"/>
                  <a:pt x="14252" y="129625"/>
                </a:cubicBezTo>
                <a:lnTo>
                  <a:pt x="14252" y="129625"/>
                </a:lnTo>
                <a:cubicBezTo>
                  <a:pt x="14252" y="129625"/>
                  <a:pt x="14108" y="130378"/>
                  <a:pt x="14921" y="130378"/>
                </a:cubicBezTo>
                <a:cubicBezTo>
                  <a:pt x="14951" y="130378"/>
                  <a:pt x="14982" y="130377"/>
                  <a:pt x="15014" y="130375"/>
                </a:cubicBezTo>
                <a:cubicBezTo>
                  <a:pt x="15014" y="130375"/>
                  <a:pt x="15021" y="131023"/>
                  <a:pt x="15479" y="131023"/>
                </a:cubicBezTo>
                <a:cubicBezTo>
                  <a:pt x="15641" y="131023"/>
                  <a:pt x="15861" y="130942"/>
                  <a:pt x="16157" y="130720"/>
                </a:cubicBezTo>
                <a:cubicBezTo>
                  <a:pt x="16157" y="130720"/>
                  <a:pt x="16270" y="131438"/>
                  <a:pt x="16849" y="131438"/>
                </a:cubicBezTo>
                <a:cubicBezTo>
                  <a:pt x="17045" y="131438"/>
                  <a:pt x="17294" y="131356"/>
                  <a:pt x="17610" y="131137"/>
                </a:cubicBezTo>
                <a:cubicBezTo>
                  <a:pt x="17610" y="131137"/>
                  <a:pt x="18365" y="131885"/>
                  <a:pt x="19179" y="131885"/>
                </a:cubicBezTo>
                <a:cubicBezTo>
                  <a:pt x="19452" y="131885"/>
                  <a:pt x="19731" y="131801"/>
                  <a:pt x="19991" y="131577"/>
                </a:cubicBezTo>
                <a:cubicBezTo>
                  <a:pt x="21003" y="130684"/>
                  <a:pt x="20765" y="129780"/>
                  <a:pt x="21420" y="129030"/>
                </a:cubicBezTo>
                <a:cubicBezTo>
                  <a:pt x="22075" y="128291"/>
                  <a:pt x="22765" y="126529"/>
                  <a:pt x="22706" y="125124"/>
                </a:cubicBezTo>
                <a:cubicBezTo>
                  <a:pt x="22706" y="125124"/>
                  <a:pt x="22860" y="124255"/>
                  <a:pt x="23337" y="123588"/>
                </a:cubicBezTo>
                <a:cubicBezTo>
                  <a:pt x="23813" y="122922"/>
                  <a:pt x="22932" y="120576"/>
                  <a:pt x="23206" y="119624"/>
                </a:cubicBezTo>
                <a:cubicBezTo>
                  <a:pt x="23468" y="118695"/>
                  <a:pt x="23182" y="115445"/>
                  <a:pt x="23289" y="114587"/>
                </a:cubicBezTo>
                <a:cubicBezTo>
                  <a:pt x="23396" y="113718"/>
                  <a:pt x="24361" y="106943"/>
                  <a:pt x="24420" y="105896"/>
                </a:cubicBezTo>
                <a:cubicBezTo>
                  <a:pt x="24480" y="104836"/>
                  <a:pt x="23456" y="97692"/>
                  <a:pt x="24230" y="95990"/>
                </a:cubicBezTo>
                <a:cubicBezTo>
                  <a:pt x="24992" y="94287"/>
                  <a:pt x="25206" y="90489"/>
                  <a:pt x="25313" y="89477"/>
                </a:cubicBezTo>
                <a:cubicBezTo>
                  <a:pt x="25420" y="88477"/>
                  <a:pt x="25325" y="84191"/>
                  <a:pt x="25658" y="83000"/>
                </a:cubicBezTo>
                <a:cubicBezTo>
                  <a:pt x="25980" y="81809"/>
                  <a:pt x="26575" y="75297"/>
                  <a:pt x="26813" y="73963"/>
                </a:cubicBezTo>
                <a:cubicBezTo>
                  <a:pt x="27051" y="72642"/>
                  <a:pt x="26897" y="68105"/>
                  <a:pt x="26897" y="67712"/>
                </a:cubicBezTo>
                <a:cubicBezTo>
                  <a:pt x="26897" y="67320"/>
                  <a:pt x="27075" y="66998"/>
                  <a:pt x="27754" y="66998"/>
                </a:cubicBezTo>
                <a:cubicBezTo>
                  <a:pt x="28444" y="66998"/>
                  <a:pt x="28623" y="67320"/>
                  <a:pt x="28623" y="67712"/>
                </a:cubicBezTo>
                <a:cubicBezTo>
                  <a:pt x="28623" y="68117"/>
                  <a:pt x="28456" y="72642"/>
                  <a:pt x="28695" y="73963"/>
                </a:cubicBezTo>
                <a:cubicBezTo>
                  <a:pt x="28933" y="75297"/>
                  <a:pt x="29528" y="81798"/>
                  <a:pt x="29849" y="83000"/>
                </a:cubicBezTo>
                <a:cubicBezTo>
                  <a:pt x="30183" y="84191"/>
                  <a:pt x="30088" y="88477"/>
                  <a:pt x="30195" y="89477"/>
                </a:cubicBezTo>
                <a:cubicBezTo>
                  <a:pt x="30302" y="90477"/>
                  <a:pt x="30528" y="94287"/>
                  <a:pt x="31278" y="95990"/>
                </a:cubicBezTo>
                <a:cubicBezTo>
                  <a:pt x="32040" y="97704"/>
                  <a:pt x="31028" y="104848"/>
                  <a:pt x="31088" y="105896"/>
                </a:cubicBezTo>
                <a:cubicBezTo>
                  <a:pt x="31147" y="106943"/>
                  <a:pt x="32100" y="113706"/>
                  <a:pt x="32219" y="114587"/>
                </a:cubicBezTo>
                <a:cubicBezTo>
                  <a:pt x="32326" y="115456"/>
                  <a:pt x="32314" y="117659"/>
                  <a:pt x="32576" y="118612"/>
                </a:cubicBezTo>
                <a:cubicBezTo>
                  <a:pt x="32850" y="119552"/>
                  <a:pt x="31659" y="122207"/>
                  <a:pt x="32135" y="122874"/>
                </a:cubicBezTo>
                <a:cubicBezTo>
                  <a:pt x="32612" y="123541"/>
                  <a:pt x="32802" y="125124"/>
                  <a:pt x="32802" y="125124"/>
                </a:cubicBezTo>
                <a:cubicBezTo>
                  <a:pt x="32731" y="126529"/>
                  <a:pt x="33445" y="128291"/>
                  <a:pt x="34100" y="129030"/>
                </a:cubicBezTo>
                <a:cubicBezTo>
                  <a:pt x="34755" y="129780"/>
                  <a:pt x="34517" y="130684"/>
                  <a:pt x="35529" y="131577"/>
                </a:cubicBezTo>
                <a:cubicBezTo>
                  <a:pt x="35783" y="131801"/>
                  <a:pt x="36059" y="131885"/>
                  <a:pt x="36330" y="131885"/>
                </a:cubicBezTo>
                <a:cubicBezTo>
                  <a:pt x="37141" y="131885"/>
                  <a:pt x="37910" y="131137"/>
                  <a:pt x="37910" y="131137"/>
                </a:cubicBezTo>
                <a:cubicBezTo>
                  <a:pt x="38225" y="131353"/>
                  <a:pt x="38473" y="131433"/>
                  <a:pt x="38668" y="131433"/>
                </a:cubicBezTo>
                <a:cubicBezTo>
                  <a:pt x="39249" y="131433"/>
                  <a:pt x="39363" y="130720"/>
                  <a:pt x="39363" y="130720"/>
                </a:cubicBezTo>
                <a:cubicBezTo>
                  <a:pt x="39659" y="130942"/>
                  <a:pt x="39878" y="131023"/>
                  <a:pt x="40041" y="131023"/>
                </a:cubicBezTo>
                <a:cubicBezTo>
                  <a:pt x="40499" y="131023"/>
                  <a:pt x="40506" y="130375"/>
                  <a:pt x="40506" y="130375"/>
                </a:cubicBezTo>
                <a:cubicBezTo>
                  <a:pt x="40538" y="130377"/>
                  <a:pt x="40570" y="130378"/>
                  <a:pt x="40600" y="130378"/>
                </a:cubicBezTo>
                <a:cubicBezTo>
                  <a:pt x="41423" y="130378"/>
                  <a:pt x="41268" y="129625"/>
                  <a:pt x="41268" y="129625"/>
                </a:cubicBezTo>
                <a:lnTo>
                  <a:pt x="41268" y="129625"/>
                </a:lnTo>
                <a:cubicBezTo>
                  <a:pt x="41284" y="129627"/>
                  <a:pt x="41300" y="129628"/>
                  <a:pt x="41315" y="129628"/>
                </a:cubicBezTo>
                <a:cubicBezTo>
                  <a:pt x="41450" y="129628"/>
                  <a:pt x="41518" y="129541"/>
                  <a:pt x="41518" y="129541"/>
                </a:cubicBezTo>
                <a:cubicBezTo>
                  <a:pt x="42030" y="128458"/>
                  <a:pt x="39422" y="126470"/>
                  <a:pt x="39196" y="126101"/>
                </a:cubicBezTo>
                <a:cubicBezTo>
                  <a:pt x="38958" y="125743"/>
                  <a:pt x="38350" y="124529"/>
                  <a:pt x="37910" y="123898"/>
                </a:cubicBezTo>
                <a:cubicBezTo>
                  <a:pt x="37136" y="122826"/>
                  <a:pt x="37053" y="122469"/>
                  <a:pt x="37338" y="120445"/>
                </a:cubicBezTo>
                <a:cubicBezTo>
                  <a:pt x="37529" y="119052"/>
                  <a:pt x="38517" y="114802"/>
                  <a:pt x="39339" y="110908"/>
                </a:cubicBezTo>
                <a:cubicBezTo>
                  <a:pt x="40148" y="107003"/>
                  <a:pt x="39553" y="102562"/>
                  <a:pt x="39005" y="99645"/>
                </a:cubicBezTo>
                <a:cubicBezTo>
                  <a:pt x="38458" y="96728"/>
                  <a:pt x="38446" y="93097"/>
                  <a:pt x="38481" y="91370"/>
                </a:cubicBezTo>
                <a:cubicBezTo>
                  <a:pt x="38517" y="89644"/>
                  <a:pt x="39994" y="83953"/>
                  <a:pt x="40589" y="81155"/>
                </a:cubicBezTo>
                <a:cubicBezTo>
                  <a:pt x="41184" y="78357"/>
                  <a:pt x="41910" y="75190"/>
                  <a:pt x="42470" y="71189"/>
                </a:cubicBezTo>
                <a:cubicBezTo>
                  <a:pt x="43042" y="67177"/>
                  <a:pt x="40434" y="58330"/>
                  <a:pt x="40017" y="54437"/>
                </a:cubicBezTo>
                <a:cubicBezTo>
                  <a:pt x="39601" y="50556"/>
                  <a:pt x="38601" y="48746"/>
                  <a:pt x="38005" y="46496"/>
                </a:cubicBezTo>
                <a:cubicBezTo>
                  <a:pt x="37410" y="44245"/>
                  <a:pt x="38267" y="40923"/>
                  <a:pt x="38529" y="40245"/>
                </a:cubicBezTo>
                <a:cubicBezTo>
                  <a:pt x="38775" y="39623"/>
                  <a:pt x="38906" y="38597"/>
                  <a:pt x="38991" y="38597"/>
                </a:cubicBezTo>
                <a:cubicBezTo>
                  <a:pt x="39000" y="38597"/>
                  <a:pt x="39009" y="38610"/>
                  <a:pt x="39017" y="38637"/>
                </a:cubicBezTo>
                <a:cubicBezTo>
                  <a:pt x="39112" y="38887"/>
                  <a:pt x="39910" y="40626"/>
                  <a:pt x="39874" y="42924"/>
                </a:cubicBezTo>
                <a:cubicBezTo>
                  <a:pt x="39839" y="45210"/>
                  <a:pt x="41208" y="49460"/>
                  <a:pt x="41458" y="50329"/>
                </a:cubicBezTo>
                <a:cubicBezTo>
                  <a:pt x="41720" y="51222"/>
                  <a:pt x="43387" y="59342"/>
                  <a:pt x="44530" y="60771"/>
                </a:cubicBezTo>
                <a:cubicBezTo>
                  <a:pt x="45673" y="62200"/>
                  <a:pt x="45506" y="64831"/>
                  <a:pt x="45554" y="65534"/>
                </a:cubicBezTo>
                <a:cubicBezTo>
                  <a:pt x="45589" y="66248"/>
                  <a:pt x="45589" y="69415"/>
                  <a:pt x="45982" y="69975"/>
                </a:cubicBezTo>
                <a:cubicBezTo>
                  <a:pt x="46387" y="70546"/>
                  <a:pt x="46697" y="72654"/>
                  <a:pt x="46804" y="73070"/>
                </a:cubicBezTo>
                <a:cubicBezTo>
                  <a:pt x="46895" y="73471"/>
                  <a:pt x="47669" y="74564"/>
                  <a:pt x="48310" y="74564"/>
                </a:cubicBezTo>
                <a:cubicBezTo>
                  <a:pt x="48336" y="74564"/>
                  <a:pt x="48362" y="74562"/>
                  <a:pt x="48387" y="74559"/>
                </a:cubicBezTo>
                <a:cubicBezTo>
                  <a:pt x="49042" y="74475"/>
                  <a:pt x="48637" y="72261"/>
                  <a:pt x="48661" y="71844"/>
                </a:cubicBezTo>
                <a:cubicBezTo>
                  <a:pt x="48697" y="71427"/>
                  <a:pt x="48411" y="70190"/>
                  <a:pt x="48411" y="70189"/>
                </a:cubicBezTo>
                <a:lnTo>
                  <a:pt x="48411" y="70189"/>
                </a:lnTo>
                <a:cubicBezTo>
                  <a:pt x="48412" y="70190"/>
                  <a:pt x="49340" y="73189"/>
                  <a:pt x="49483" y="73642"/>
                </a:cubicBezTo>
                <a:cubicBezTo>
                  <a:pt x="49634" y="74059"/>
                  <a:pt x="49829" y="75323"/>
                  <a:pt x="50455" y="75323"/>
                </a:cubicBezTo>
                <a:cubicBezTo>
                  <a:pt x="50472" y="75323"/>
                  <a:pt x="50489" y="75322"/>
                  <a:pt x="50507" y="75321"/>
                </a:cubicBezTo>
                <a:cubicBezTo>
                  <a:pt x="51185" y="75249"/>
                  <a:pt x="50209" y="72237"/>
                  <a:pt x="50185" y="71749"/>
                </a:cubicBezTo>
                <a:cubicBezTo>
                  <a:pt x="50150" y="71261"/>
                  <a:pt x="49638" y="70082"/>
                  <a:pt x="49638" y="70082"/>
                </a:cubicBezTo>
                <a:lnTo>
                  <a:pt x="49638" y="70082"/>
                </a:lnTo>
                <a:cubicBezTo>
                  <a:pt x="49995" y="70510"/>
                  <a:pt x="50947" y="73213"/>
                  <a:pt x="51102" y="73713"/>
                </a:cubicBezTo>
                <a:cubicBezTo>
                  <a:pt x="51265" y="74212"/>
                  <a:pt x="51484" y="75323"/>
                  <a:pt x="51848" y="75323"/>
                </a:cubicBezTo>
                <a:cubicBezTo>
                  <a:pt x="51857" y="75323"/>
                  <a:pt x="51866" y="75322"/>
                  <a:pt x="51876" y="75321"/>
                </a:cubicBezTo>
                <a:cubicBezTo>
                  <a:pt x="52281" y="75261"/>
                  <a:pt x="52317" y="75178"/>
                  <a:pt x="52328" y="74547"/>
                </a:cubicBezTo>
                <a:cubicBezTo>
                  <a:pt x="52340" y="73904"/>
                  <a:pt x="51602" y="71868"/>
                  <a:pt x="51400" y="70987"/>
                </a:cubicBezTo>
                <a:cubicBezTo>
                  <a:pt x="51236" y="70240"/>
                  <a:pt x="51266" y="70188"/>
                  <a:pt x="51277" y="70188"/>
                </a:cubicBezTo>
                <a:cubicBezTo>
                  <a:pt x="51279" y="70188"/>
                  <a:pt x="51281" y="70189"/>
                  <a:pt x="51281" y="70189"/>
                </a:cubicBezTo>
                <a:cubicBezTo>
                  <a:pt x="51638" y="70379"/>
                  <a:pt x="51959" y="72177"/>
                  <a:pt x="52459" y="73404"/>
                </a:cubicBezTo>
                <a:cubicBezTo>
                  <a:pt x="52917" y="74490"/>
                  <a:pt x="53204" y="74547"/>
                  <a:pt x="53259" y="74547"/>
                </a:cubicBezTo>
                <a:cubicBezTo>
                  <a:pt x="53266" y="74547"/>
                  <a:pt x="53269" y="74547"/>
                  <a:pt x="53269" y="74547"/>
                </a:cubicBezTo>
                <a:cubicBezTo>
                  <a:pt x="54174" y="74535"/>
                  <a:pt x="53352" y="72534"/>
                  <a:pt x="53245" y="72034"/>
                </a:cubicBezTo>
                <a:cubicBezTo>
                  <a:pt x="53150" y="71522"/>
                  <a:pt x="52864" y="70296"/>
                  <a:pt x="52745" y="69617"/>
                </a:cubicBezTo>
                <a:cubicBezTo>
                  <a:pt x="52614" y="68951"/>
                  <a:pt x="52638" y="68463"/>
                  <a:pt x="52578" y="68034"/>
                </a:cubicBezTo>
                <a:cubicBezTo>
                  <a:pt x="52519" y="67593"/>
                  <a:pt x="52447" y="66820"/>
                  <a:pt x="52447" y="66819"/>
                </a:cubicBezTo>
                <a:lnTo>
                  <a:pt x="52447" y="66819"/>
                </a:lnTo>
                <a:cubicBezTo>
                  <a:pt x="52709" y="66855"/>
                  <a:pt x="53388" y="67415"/>
                  <a:pt x="53507" y="67558"/>
                </a:cubicBezTo>
                <a:cubicBezTo>
                  <a:pt x="53589" y="67670"/>
                  <a:pt x="54076" y="68029"/>
                  <a:pt x="54627" y="68029"/>
                </a:cubicBezTo>
                <a:cubicBezTo>
                  <a:pt x="54717" y="68029"/>
                  <a:pt x="54808" y="68020"/>
                  <a:pt x="54900" y="67998"/>
                </a:cubicBezTo>
                <a:cubicBezTo>
                  <a:pt x="55507" y="67832"/>
                  <a:pt x="55317" y="67355"/>
                  <a:pt x="55067" y="67058"/>
                </a:cubicBezTo>
                <a:cubicBezTo>
                  <a:pt x="54817" y="66748"/>
                  <a:pt x="53317" y="64760"/>
                  <a:pt x="51138" y="63152"/>
                </a:cubicBezTo>
                <a:cubicBezTo>
                  <a:pt x="48959" y="61545"/>
                  <a:pt x="49161" y="59057"/>
                  <a:pt x="48947" y="57175"/>
                </a:cubicBezTo>
                <a:cubicBezTo>
                  <a:pt x="48721" y="55306"/>
                  <a:pt x="48459" y="52020"/>
                  <a:pt x="47983" y="49651"/>
                </a:cubicBezTo>
                <a:cubicBezTo>
                  <a:pt x="47506" y="47293"/>
                  <a:pt x="45911" y="43864"/>
                  <a:pt x="44470" y="41043"/>
                </a:cubicBezTo>
                <a:cubicBezTo>
                  <a:pt x="43006" y="38233"/>
                  <a:pt x="43530" y="34256"/>
                  <a:pt x="43625" y="30744"/>
                </a:cubicBezTo>
                <a:cubicBezTo>
                  <a:pt x="43708" y="27231"/>
                  <a:pt x="43268" y="26195"/>
                  <a:pt x="41910" y="24124"/>
                </a:cubicBezTo>
                <a:cubicBezTo>
                  <a:pt x="40565" y="22052"/>
                  <a:pt x="33755" y="20242"/>
                  <a:pt x="32195" y="19302"/>
                </a:cubicBezTo>
                <a:cubicBezTo>
                  <a:pt x="30623" y="18361"/>
                  <a:pt x="31421" y="15789"/>
                  <a:pt x="31421" y="15789"/>
                </a:cubicBezTo>
                <a:cubicBezTo>
                  <a:pt x="32159" y="14908"/>
                  <a:pt x="33183" y="11456"/>
                  <a:pt x="33183" y="11456"/>
                </a:cubicBezTo>
                <a:cubicBezTo>
                  <a:pt x="33354" y="11507"/>
                  <a:pt x="33479" y="11524"/>
                  <a:pt x="33571" y="11524"/>
                </a:cubicBezTo>
                <a:cubicBezTo>
                  <a:pt x="33755" y="11524"/>
                  <a:pt x="33802" y="11456"/>
                  <a:pt x="33802" y="11456"/>
                </a:cubicBezTo>
                <a:cubicBezTo>
                  <a:pt x="34600" y="11039"/>
                  <a:pt x="34302" y="9479"/>
                  <a:pt x="34314" y="9134"/>
                </a:cubicBezTo>
                <a:cubicBezTo>
                  <a:pt x="34338" y="8800"/>
                  <a:pt x="34529" y="8884"/>
                  <a:pt x="34600" y="8110"/>
                </a:cubicBezTo>
                <a:cubicBezTo>
                  <a:pt x="34643" y="7640"/>
                  <a:pt x="34388" y="7547"/>
                  <a:pt x="34181" y="7547"/>
                </a:cubicBezTo>
                <a:cubicBezTo>
                  <a:pt x="34047" y="7547"/>
                  <a:pt x="33933" y="7586"/>
                  <a:pt x="33933" y="7586"/>
                </a:cubicBezTo>
                <a:cubicBezTo>
                  <a:pt x="34604" y="712"/>
                  <a:pt x="30325" y="1"/>
                  <a:pt x="28525" y="1"/>
                </a:cubicBezTo>
                <a:cubicBezTo>
                  <a:pt x="28055" y="1"/>
                  <a:pt x="27754" y="49"/>
                  <a:pt x="27754" y="49"/>
                </a:cubicBezTo>
                <a:cubicBezTo>
                  <a:pt x="27754" y="49"/>
                  <a:pt x="27453" y="1"/>
                  <a:pt x="26983" y="1"/>
                </a:cubicBezTo>
                <a:close/>
              </a:path>
            </a:pathLst>
          </a:custGeom>
          <a:noFill/>
          <a:ln w="19050" cap="flat" cmpd="sng">
            <a:solidFill>
              <a:schemeClr val="accent4">
                <a:alpha val="30000"/>
              </a:schemeClr>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56;p39">
            <a:extLst>
              <a:ext uri="{FF2B5EF4-FFF2-40B4-BE49-F238E27FC236}">
                <a16:creationId xmlns:a16="http://schemas.microsoft.com/office/drawing/2014/main" id="{C86FCB72-14BE-4593-8A05-024AB8447757}"/>
              </a:ext>
            </a:extLst>
          </p:cNvPr>
          <p:cNvSpPr/>
          <p:nvPr/>
        </p:nvSpPr>
        <p:spPr>
          <a:xfrm>
            <a:off x="3888595" y="3464729"/>
            <a:ext cx="989811" cy="819725"/>
          </a:xfrm>
          <a:custGeom>
            <a:avLst/>
            <a:gdLst/>
            <a:ahLst/>
            <a:cxnLst/>
            <a:rect l="l" t="t" r="r" b="b"/>
            <a:pathLst>
              <a:path w="208931" h="173029" extrusionOk="0">
                <a:moveTo>
                  <a:pt x="104348" y="6169"/>
                </a:moveTo>
                <a:cubicBezTo>
                  <a:pt x="104424" y="6169"/>
                  <a:pt x="104502" y="6171"/>
                  <a:pt x="104579" y="6177"/>
                </a:cubicBezTo>
                <a:cubicBezTo>
                  <a:pt x="106178" y="6243"/>
                  <a:pt x="107450" y="7678"/>
                  <a:pt x="107450" y="9342"/>
                </a:cubicBezTo>
                <a:lnTo>
                  <a:pt x="107450" y="44506"/>
                </a:lnTo>
                <a:cubicBezTo>
                  <a:pt x="107450" y="48812"/>
                  <a:pt x="108592" y="53085"/>
                  <a:pt x="110744" y="56901"/>
                </a:cubicBezTo>
                <a:lnTo>
                  <a:pt x="116453" y="66916"/>
                </a:lnTo>
                <a:cubicBezTo>
                  <a:pt x="119487" y="72265"/>
                  <a:pt x="124380" y="76310"/>
                  <a:pt x="130153" y="78300"/>
                </a:cubicBezTo>
                <a:lnTo>
                  <a:pt x="143169" y="82867"/>
                </a:lnTo>
                <a:cubicBezTo>
                  <a:pt x="143886" y="84204"/>
                  <a:pt x="144310" y="85705"/>
                  <a:pt x="144310" y="87303"/>
                </a:cubicBezTo>
                <a:cubicBezTo>
                  <a:pt x="144310" y="88086"/>
                  <a:pt x="144212" y="88804"/>
                  <a:pt x="144017" y="89554"/>
                </a:cubicBezTo>
                <a:lnTo>
                  <a:pt x="128163" y="84008"/>
                </a:lnTo>
                <a:cubicBezTo>
                  <a:pt x="120954" y="81431"/>
                  <a:pt x="114920" y="76408"/>
                  <a:pt x="111169" y="69851"/>
                </a:cubicBezTo>
                <a:lnTo>
                  <a:pt x="107580" y="63588"/>
                </a:lnTo>
                <a:cubicBezTo>
                  <a:pt x="106928" y="62414"/>
                  <a:pt x="105688" y="61729"/>
                  <a:pt x="104384" y="61729"/>
                </a:cubicBezTo>
                <a:cubicBezTo>
                  <a:pt x="103079" y="61729"/>
                  <a:pt x="101872" y="62414"/>
                  <a:pt x="101219" y="63588"/>
                </a:cubicBezTo>
                <a:lnTo>
                  <a:pt x="97599" y="69851"/>
                </a:lnTo>
                <a:cubicBezTo>
                  <a:pt x="93880" y="76408"/>
                  <a:pt x="87878" y="81431"/>
                  <a:pt x="80702" y="83976"/>
                </a:cubicBezTo>
                <a:lnTo>
                  <a:pt x="64848" y="89456"/>
                </a:lnTo>
                <a:cubicBezTo>
                  <a:pt x="64685" y="88771"/>
                  <a:pt x="64555" y="87988"/>
                  <a:pt x="64555" y="87270"/>
                </a:cubicBezTo>
                <a:cubicBezTo>
                  <a:pt x="64555" y="85672"/>
                  <a:pt x="64914" y="84172"/>
                  <a:pt x="65696" y="82834"/>
                </a:cubicBezTo>
                <a:lnTo>
                  <a:pt x="78712" y="78300"/>
                </a:lnTo>
                <a:cubicBezTo>
                  <a:pt x="84485" y="76245"/>
                  <a:pt x="89346" y="72233"/>
                  <a:pt x="92412" y="66916"/>
                </a:cubicBezTo>
                <a:lnTo>
                  <a:pt x="98121" y="56901"/>
                </a:lnTo>
                <a:cubicBezTo>
                  <a:pt x="100273" y="53150"/>
                  <a:pt x="101415" y="48844"/>
                  <a:pt x="101415" y="44506"/>
                </a:cubicBezTo>
                <a:lnTo>
                  <a:pt x="101415" y="9146"/>
                </a:lnTo>
                <a:cubicBezTo>
                  <a:pt x="101415" y="8330"/>
                  <a:pt x="101741" y="7547"/>
                  <a:pt x="102361" y="6993"/>
                </a:cubicBezTo>
                <a:cubicBezTo>
                  <a:pt x="102894" y="6460"/>
                  <a:pt x="103589" y="6169"/>
                  <a:pt x="104348" y="6169"/>
                </a:cubicBezTo>
                <a:close/>
                <a:moveTo>
                  <a:pt x="71405" y="93631"/>
                </a:moveTo>
                <a:lnTo>
                  <a:pt x="79756" y="96241"/>
                </a:lnTo>
                <a:cubicBezTo>
                  <a:pt x="87552" y="98687"/>
                  <a:pt x="92804" y="105799"/>
                  <a:pt x="92804" y="113953"/>
                </a:cubicBezTo>
                <a:lnTo>
                  <a:pt x="92804" y="163829"/>
                </a:lnTo>
                <a:cubicBezTo>
                  <a:pt x="92804" y="165525"/>
                  <a:pt x="91466" y="166863"/>
                  <a:pt x="89802" y="166863"/>
                </a:cubicBezTo>
                <a:cubicBezTo>
                  <a:pt x="88106" y="166863"/>
                  <a:pt x="86769" y="165493"/>
                  <a:pt x="86769" y="163829"/>
                </a:cubicBezTo>
                <a:lnTo>
                  <a:pt x="86769" y="113953"/>
                </a:lnTo>
                <a:cubicBezTo>
                  <a:pt x="86769" y="108473"/>
                  <a:pt x="83213" y="103646"/>
                  <a:pt x="77961" y="101982"/>
                </a:cubicBezTo>
                <a:lnTo>
                  <a:pt x="72318" y="100221"/>
                </a:lnTo>
                <a:cubicBezTo>
                  <a:pt x="71144" y="98263"/>
                  <a:pt x="69774" y="96437"/>
                  <a:pt x="68176" y="94773"/>
                </a:cubicBezTo>
                <a:lnTo>
                  <a:pt x="71405" y="93631"/>
                </a:lnTo>
                <a:close/>
                <a:moveTo>
                  <a:pt x="137330" y="93631"/>
                </a:moveTo>
                <a:lnTo>
                  <a:pt x="140559" y="94773"/>
                </a:lnTo>
                <a:cubicBezTo>
                  <a:pt x="138961" y="96469"/>
                  <a:pt x="137591" y="98263"/>
                  <a:pt x="136384" y="100221"/>
                </a:cubicBezTo>
                <a:lnTo>
                  <a:pt x="130806" y="101982"/>
                </a:lnTo>
                <a:cubicBezTo>
                  <a:pt x="125554" y="103613"/>
                  <a:pt x="121998" y="108441"/>
                  <a:pt x="121998" y="113953"/>
                </a:cubicBezTo>
                <a:lnTo>
                  <a:pt x="121998" y="163829"/>
                </a:lnTo>
                <a:cubicBezTo>
                  <a:pt x="121998" y="165525"/>
                  <a:pt x="120661" y="166863"/>
                  <a:pt x="118997" y="166863"/>
                </a:cubicBezTo>
                <a:cubicBezTo>
                  <a:pt x="117301" y="166863"/>
                  <a:pt x="115964" y="165493"/>
                  <a:pt x="115964" y="163829"/>
                </a:cubicBezTo>
                <a:lnTo>
                  <a:pt x="115964" y="113953"/>
                </a:lnTo>
                <a:cubicBezTo>
                  <a:pt x="115964" y="105799"/>
                  <a:pt x="121183" y="98687"/>
                  <a:pt x="128979" y="96241"/>
                </a:cubicBezTo>
                <a:lnTo>
                  <a:pt x="137330" y="93631"/>
                </a:lnTo>
                <a:close/>
                <a:moveTo>
                  <a:pt x="104362" y="0"/>
                </a:moveTo>
                <a:cubicBezTo>
                  <a:pt x="102002" y="0"/>
                  <a:pt x="99830" y="904"/>
                  <a:pt x="98088" y="2524"/>
                </a:cubicBezTo>
                <a:cubicBezTo>
                  <a:pt x="96294" y="4253"/>
                  <a:pt x="95283" y="6667"/>
                  <a:pt x="95283" y="9146"/>
                </a:cubicBezTo>
                <a:lnTo>
                  <a:pt x="95283" y="44441"/>
                </a:lnTo>
                <a:cubicBezTo>
                  <a:pt x="95283" y="47703"/>
                  <a:pt x="94435" y="50965"/>
                  <a:pt x="92804" y="53802"/>
                </a:cubicBezTo>
                <a:lnTo>
                  <a:pt x="87095" y="63817"/>
                </a:lnTo>
                <a:cubicBezTo>
                  <a:pt x="84779" y="67862"/>
                  <a:pt x="81093" y="70928"/>
                  <a:pt x="76689" y="72461"/>
                </a:cubicBezTo>
                <a:lnTo>
                  <a:pt x="72579" y="73896"/>
                </a:lnTo>
                <a:cubicBezTo>
                  <a:pt x="75580" y="68840"/>
                  <a:pt x="77179" y="63001"/>
                  <a:pt x="77179" y="56967"/>
                </a:cubicBezTo>
                <a:cubicBezTo>
                  <a:pt x="77179" y="48061"/>
                  <a:pt x="73721" y="39678"/>
                  <a:pt x="67425" y="33415"/>
                </a:cubicBezTo>
                <a:cubicBezTo>
                  <a:pt x="61162" y="27119"/>
                  <a:pt x="52746" y="23662"/>
                  <a:pt x="43874" y="23662"/>
                </a:cubicBezTo>
                <a:cubicBezTo>
                  <a:pt x="34968" y="23662"/>
                  <a:pt x="26585" y="27119"/>
                  <a:pt x="20290" y="33415"/>
                </a:cubicBezTo>
                <a:cubicBezTo>
                  <a:pt x="2642" y="51062"/>
                  <a:pt x="0" y="74712"/>
                  <a:pt x="0" y="87270"/>
                </a:cubicBezTo>
                <a:cubicBezTo>
                  <a:pt x="0" y="98133"/>
                  <a:pt x="2055" y="118944"/>
                  <a:pt x="15755" y="136005"/>
                </a:cubicBezTo>
                <a:cubicBezTo>
                  <a:pt x="16357" y="136756"/>
                  <a:pt x="17250" y="137150"/>
                  <a:pt x="18149" y="137150"/>
                </a:cubicBezTo>
                <a:cubicBezTo>
                  <a:pt x="18810" y="137150"/>
                  <a:pt x="19475" y="136937"/>
                  <a:pt x="20029" y="136494"/>
                </a:cubicBezTo>
                <a:cubicBezTo>
                  <a:pt x="21333" y="135417"/>
                  <a:pt x="21562" y="133493"/>
                  <a:pt x="20518" y="132188"/>
                </a:cubicBezTo>
                <a:cubicBezTo>
                  <a:pt x="7992" y="116530"/>
                  <a:pt x="6133" y="97350"/>
                  <a:pt x="6133" y="87270"/>
                </a:cubicBezTo>
                <a:cubicBezTo>
                  <a:pt x="6133" y="75690"/>
                  <a:pt x="8514" y="53868"/>
                  <a:pt x="24628" y="37753"/>
                </a:cubicBezTo>
                <a:cubicBezTo>
                  <a:pt x="29782" y="32632"/>
                  <a:pt x="36632" y="29794"/>
                  <a:pt x="43874" y="29794"/>
                </a:cubicBezTo>
                <a:cubicBezTo>
                  <a:pt x="51148" y="29794"/>
                  <a:pt x="57966" y="32632"/>
                  <a:pt x="63119" y="37753"/>
                </a:cubicBezTo>
                <a:cubicBezTo>
                  <a:pt x="68273" y="42907"/>
                  <a:pt x="71079" y="49758"/>
                  <a:pt x="71079" y="56999"/>
                </a:cubicBezTo>
                <a:cubicBezTo>
                  <a:pt x="71079" y="64273"/>
                  <a:pt x="68273" y="71124"/>
                  <a:pt x="63119" y="76245"/>
                </a:cubicBezTo>
                <a:cubicBezTo>
                  <a:pt x="62434" y="76930"/>
                  <a:pt x="61815" y="77680"/>
                  <a:pt x="61293" y="78430"/>
                </a:cubicBezTo>
                <a:cubicBezTo>
                  <a:pt x="61260" y="78463"/>
                  <a:pt x="61195" y="78496"/>
                  <a:pt x="61162" y="78594"/>
                </a:cubicBezTo>
                <a:cubicBezTo>
                  <a:pt x="60999" y="78789"/>
                  <a:pt x="60869" y="79018"/>
                  <a:pt x="60706" y="79246"/>
                </a:cubicBezTo>
                <a:cubicBezTo>
                  <a:pt x="57085" y="77354"/>
                  <a:pt x="54932" y="74092"/>
                  <a:pt x="53921" y="72102"/>
                </a:cubicBezTo>
                <a:cubicBezTo>
                  <a:pt x="53363" y="71033"/>
                  <a:pt x="52275" y="70427"/>
                  <a:pt x="51141" y="70427"/>
                </a:cubicBezTo>
                <a:cubicBezTo>
                  <a:pt x="50683" y="70427"/>
                  <a:pt x="50219" y="70526"/>
                  <a:pt x="49778" y="70732"/>
                </a:cubicBezTo>
                <a:cubicBezTo>
                  <a:pt x="48277" y="71515"/>
                  <a:pt x="47723" y="73374"/>
                  <a:pt x="48441" y="74875"/>
                </a:cubicBezTo>
                <a:cubicBezTo>
                  <a:pt x="50854" y="79507"/>
                  <a:pt x="54345" y="83062"/>
                  <a:pt x="58585" y="85020"/>
                </a:cubicBezTo>
                <a:cubicBezTo>
                  <a:pt x="58487" y="85770"/>
                  <a:pt x="58422" y="86520"/>
                  <a:pt x="58422" y="87270"/>
                </a:cubicBezTo>
                <a:lnTo>
                  <a:pt x="58422" y="87662"/>
                </a:lnTo>
                <a:cubicBezTo>
                  <a:pt x="54279" y="89652"/>
                  <a:pt x="50822" y="93142"/>
                  <a:pt x="48441" y="97741"/>
                </a:cubicBezTo>
                <a:cubicBezTo>
                  <a:pt x="47658" y="99242"/>
                  <a:pt x="48277" y="101069"/>
                  <a:pt x="49778" y="101852"/>
                </a:cubicBezTo>
                <a:cubicBezTo>
                  <a:pt x="50235" y="102112"/>
                  <a:pt x="50724" y="102178"/>
                  <a:pt x="51181" y="102178"/>
                </a:cubicBezTo>
                <a:cubicBezTo>
                  <a:pt x="52290" y="102178"/>
                  <a:pt x="53366" y="101591"/>
                  <a:pt x="53921" y="100514"/>
                </a:cubicBezTo>
                <a:cubicBezTo>
                  <a:pt x="54834" y="98687"/>
                  <a:pt x="56726" y="95752"/>
                  <a:pt x="59890" y="93827"/>
                </a:cubicBezTo>
                <a:cubicBezTo>
                  <a:pt x="60053" y="94153"/>
                  <a:pt x="60216" y="94479"/>
                  <a:pt x="60445" y="94806"/>
                </a:cubicBezTo>
                <a:cubicBezTo>
                  <a:pt x="60477" y="94838"/>
                  <a:pt x="60477" y="94871"/>
                  <a:pt x="60510" y="94936"/>
                </a:cubicBezTo>
                <a:cubicBezTo>
                  <a:pt x="61195" y="96110"/>
                  <a:pt x="62076" y="97252"/>
                  <a:pt x="63087" y="98263"/>
                </a:cubicBezTo>
                <a:cubicBezTo>
                  <a:pt x="64881" y="100057"/>
                  <a:pt x="66349" y="102015"/>
                  <a:pt x="67556" y="104168"/>
                </a:cubicBezTo>
                <a:cubicBezTo>
                  <a:pt x="67621" y="104298"/>
                  <a:pt x="67686" y="104396"/>
                  <a:pt x="67719" y="104526"/>
                </a:cubicBezTo>
                <a:cubicBezTo>
                  <a:pt x="69904" y="108473"/>
                  <a:pt x="71046" y="112910"/>
                  <a:pt x="71046" y="117574"/>
                </a:cubicBezTo>
                <a:cubicBezTo>
                  <a:pt x="71046" y="124816"/>
                  <a:pt x="68208" y="131666"/>
                  <a:pt x="63087" y="136820"/>
                </a:cubicBezTo>
                <a:cubicBezTo>
                  <a:pt x="57857" y="142050"/>
                  <a:pt x="50884" y="144780"/>
                  <a:pt x="43841" y="144780"/>
                </a:cubicBezTo>
                <a:cubicBezTo>
                  <a:pt x="39200" y="144780"/>
                  <a:pt x="34528" y="143594"/>
                  <a:pt x="30304" y="141158"/>
                </a:cubicBezTo>
                <a:cubicBezTo>
                  <a:pt x="29825" y="140882"/>
                  <a:pt x="29302" y="140751"/>
                  <a:pt x="28785" y="140751"/>
                </a:cubicBezTo>
                <a:cubicBezTo>
                  <a:pt x="27717" y="140751"/>
                  <a:pt x="26678" y="141311"/>
                  <a:pt x="26129" y="142300"/>
                </a:cubicBezTo>
                <a:cubicBezTo>
                  <a:pt x="25280" y="143768"/>
                  <a:pt x="25802" y="145660"/>
                  <a:pt x="27270" y="146475"/>
                </a:cubicBezTo>
                <a:cubicBezTo>
                  <a:pt x="32457" y="149444"/>
                  <a:pt x="38165" y="150879"/>
                  <a:pt x="43841" y="150879"/>
                </a:cubicBezTo>
                <a:cubicBezTo>
                  <a:pt x="52485" y="150879"/>
                  <a:pt x="61032" y="147519"/>
                  <a:pt x="67458" y="141126"/>
                </a:cubicBezTo>
                <a:cubicBezTo>
                  <a:pt x="73721" y="134863"/>
                  <a:pt x="77179" y="126447"/>
                  <a:pt x="77179" y="117574"/>
                </a:cubicBezTo>
                <a:cubicBezTo>
                  <a:pt x="77179" y="114182"/>
                  <a:pt x="76689" y="110887"/>
                  <a:pt x="75711" y="107723"/>
                </a:cubicBezTo>
                <a:lnTo>
                  <a:pt x="75711" y="107723"/>
                </a:lnTo>
                <a:lnTo>
                  <a:pt x="76167" y="107854"/>
                </a:lnTo>
                <a:cubicBezTo>
                  <a:pt x="78875" y="108702"/>
                  <a:pt x="80702" y="111148"/>
                  <a:pt x="80702" y="114019"/>
                </a:cubicBezTo>
                <a:lnTo>
                  <a:pt x="80702" y="163895"/>
                </a:lnTo>
                <a:cubicBezTo>
                  <a:pt x="80702" y="168885"/>
                  <a:pt x="84779" y="173028"/>
                  <a:pt x="89835" y="173028"/>
                </a:cubicBezTo>
                <a:cubicBezTo>
                  <a:pt x="94891" y="173028"/>
                  <a:pt x="98969" y="168951"/>
                  <a:pt x="98969" y="163895"/>
                </a:cubicBezTo>
                <a:lnTo>
                  <a:pt x="98969" y="113953"/>
                </a:lnTo>
                <a:cubicBezTo>
                  <a:pt x="98969" y="103124"/>
                  <a:pt x="91988" y="93664"/>
                  <a:pt x="81680" y="90402"/>
                </a:cubicBezTo>
                <a:lnTo>
                  <a:pt x="81191" y="90239"/>
                </a:lnTo>
                <a:lnTo>
                  <a:pt x="82789" y="89684"/>
                </a:lnTo>
                <a:cubicBezTo>
                  <a:pt x="91336" y="86683"/>
                  <a:pt x="98512" y="80714"/>
                  <a:pt x="103014" y="72820"/>
                </a:cubicBezTo>
                <a:lnTo>
                  <a:pt x="104481" y="70275"/>
                </a:lnTo>
                <a:lnTo>
                  <a:pt x="105949" y="72820"/>
                </a:lnTo>
                <a:cubicBezTo>
                  <a:pt x="110418" y="80714"/>
                  <a:pt x="117595" y="86683"/>
                  <a:pt x="126174" y="89684"/>
                </a:cubicBezTo>
                <a:lnTo>
                  <a:pt x="127805" y="90239"/>
                </a:lnTo>
                <a:lnTo>
                  <a:pt x="127315" y="90402"/>
                </a:lnTo>
                <a:cubicBezTo>
                  <a:pt x="116942" y="93664"/>
                  <a:pt x="110027" y="103124"/>
                  <a:pt x="110027" y="113953"/>
                </a:cubicBezTo>
                <a:lnTo>
                  <a:pt x="110027" y="163829"/>
                </a:lnTo>
                <a:cubicBezTo>
                  <a:pt x="110027" y="168853"/>
                  <a:pt x="114104" y="172963"/>
                  <a:pt x="119160" y="172963"/>
                </a:cubicBezTo>
                <a:cubicBezTo>
                  <a:pt x="124216" y="172963"/>
                  <a:pt x="128294" y="168885"/>
                  <a:pt x="128294" y="163829"/>
                </a:cubicBezTo>
                <a:lnTo>
                  <a:pt x="128294" y="113953"/>
                </a:lnTo>
                <a:cubicBezTo>
                  <a:pt x="128294" y="111148"/>
                  <a:pt x="130088" y="108669"/>
                  <a:pt x="132795" y="107821"/>
                </a:cubicBezTo>
                <a:lnTo>
                  <a:pt x="133252" y="107690"/>
                </a:lnTo>
                <a:lnTo>
                  <a:pt x="133252" y="107690"/>
                </a:lnTo>
                <a:cubicBezTo>
                  <a:pt x="132274" y="110822"/>
                  <a:pt x="131784" y="114117"/>
                  <a:pt x="131784" y="117509"/>
                </a:cubicBezTo>
                <a:cubicBezTo>
                  <a:pt x="131784" y="126414"/>
                  <a:pt x="135242" y="134798"/>
                  <a:pt x="141538" y="141093"/>
                </a:cubicBezTo>
                <a:cubicBezTo>
                  <a:pt x="148029" y="147552"/>
                  <a:pt x="156575" y="150814"/>
                  <a:pt x="165089" y="150814"/>
                </a:cubicBezTo>
                <a:cubicBezTo>
                  <a:pt x="173636" y="150814"/>
                  <a:pt x="182182" y="147552"/>
                  <a:pt x="188673" y="141093"/>
                </a:cubicBezTo>
                <a:cubicBezTo>
                  <a:pt x="206321" y="123446"/>
                  <a:pt x="208930" y="99764"/>
                  <a:pt x="208930" y="87270"/>
                </a:cubicBezTo>
                <a:cubicBezTo>
                  <a:pt x="208767" y="78039"/>
                  <a:pt x="207397" y="64176"/>
                  <a:pt x="200743" y="50704"/>
                </a:cubicBezTo>
                <a:cubicBezTo>
                  <a:pt x="200209" y="49613"/>
                  <a:pt x="199131" y="48968"/>
                  <a:pt x="198013" y="48968"/>
                </a:cubicBezTo>
                <a:cubicBezTo>
                  <a:pt x="197559" y="48968"/>
                  <a:pt x="197099" y="49075"/>
                  <a:pt x="196665" y="49301"/>
                </a:cubicBezTo>
                <a:cubicBezTo>
                  <a:pt x="195165" y="50051"/>
                  <a:pt x="194512" y="51878"/>
                  <a:pt x="195263" y="53378"/>
                </a:cubicBezTo>
                <a:cubicBezTo>
                  <a:pt x="201395" y="65839"/>
                  <a:pt x="202700" y="78691"/>
                  <a:pt x="202700" y="87270"/>
                </a:cubicBezTo>
                <a:cubicBezTo>
                  <a:pt x="202700" y="98850"/>
                  <a:pt x="200286" y="120641"/>
                  <a:pt x="184172" y="136755"/>
                </a:cubicBezTo>
                <a:cubicBezTo>
                  <a:pt x="179050" y="141909"/>
                  <a:pt x="172200" y="144714"/>
                  <a:pt x="164926" y="144714"/>
                </a:cubicBezTo>
                <a:cubicBezTo>
                  <a:pt x="157684" y="144714"/>
                  <a:pt x="150834" y="141909"/>
                  <a:pt x="145680" y="136755"/>
                </a:cubicBezTo>
                <a:cubicBezTo>
                  <a:pt x="140559" y="131633"/>
                  <a:pt x="137754" y="124783"/>
                  <a:pt x="137754" y="117509"/>
                </a:cubicBezTo>
                <a:cubicBezTo>
                  <a:pt x="137754" y="112877"/>
                  <a:pt x="138895" y="108408"/>
                  <a:pt x="141048" y="104461"/>
                </a:cubicBezTo>
                <a:cubicBezTo>
                  <a:pt x="141114" y="104396"/>
                  <a:pt x="141179" y="104265"/>
                  <a:pt x="141211" y="104168"/>
                </a:cubicBezTo>
                <a:cubicBezTo>
                  <a:pt x="142418" y="102080"/>
                  <a:pt x="143886" y="100057"/>
                  <a:pt x="145680" y="98263"/>
                </a:cubicBezTo>
                <a:cubicBezTo>
                  <a:pt x="146757" y="97220"/>
                  <a:pt x="147638" y="96013"/>
                  <a:pt x="148355" y="94806"/>
                </a:cubicBezTo>
                <a:lnTo>
                  <a:pt x="148388" y="94773"/>
                </a:lnTo>
                <a:cubicBezTo>
                  <a:pt x="148551" y="94447"/>
                  <a:pt x="148714" y="94153"/>
                  <a:pt x="148877" y="93827"/>
                </a:cubicBezTo>
                <a:cubicBezTo>
                  <a:pt x="152041" y="95752"/>
                  <a:pt x="153933" y="98720"/>
                  <a:pt x="154879" y="100514"/>
                </a:cubicBezTo>
                <a:cubicBezTo>
                  <a:pt x="155401" y="101558"/>
                  <a:pt x="156510" y="102178"/>
                  <a:pt x="157587" y="102178"/>
                </a:cubicBezTo>
                <a:cubicBezTo>
                  <a:pt x="158043" y="102178"/>
                  <a:pt x="158533" y="102047"/>
                  <a:pt x="158989" y="101852"/>
                </a:cubicBezTo>
                <a:cubicBezTo>
                  <a:pt x="160490" y="101069"/>
                  <a:pt x="161077" y="99242"/>
                  <a:pt x="160327" y="97741"/>
                </a:cubicBezTo>
                <a:cubicBezTo>
                  <a:pt x="157978" y="93142"/>
                  <a:pt x="154488" y="89652"/>
                  <a:pt x="150345" y="87662"/>
                </a:cubicBezTo>
                <a:lnTo>
                  <a:pt x="150345" y="87270"/>
                </a:lnTo>
                <a:cubicBezTo>
                  <a:pt x="150345" y="86488"/>
                  <a:pt x="150312" y="85737"/>
                  <a:pt x="150182" y="85020"/>
                </a:cubicBezTo>
                <a:cubicBezTo>
                  <a:pt x="154390" y="83062"/>
                  <a:pt x="157913" y="79540"/>
                  <a:pt x="160327" y="74875"/>
                </a:cubicBezTo>
                <a:cubicBezTo>
                  <a:pt x="161110" y="73342"/>
                  <a:pt x="160490" y="71515"/>
                  <a:pt x="158989" y="70732"/>
                </a:cubicBezTo>
                <a:cubicBezTo>
                  <a:pt x="158549" y="70512"/>
                  <a:pt x="158079" y="70407"/>
                  <a:pt x="157615" y="70407"/>
                </a:cubicBezTo>
                <a:cubicBezTo>
                  <a:pt x="156494" y="70407"/>
                  <a:pt x="155410" y="71018"/>
                  <a:pt x="154879" y="72102"/>
                </a:cubicBezTo>
                <a:cubicBezTo>
                  <a:pt x="153835" y="74092"/>
                  <a:pt x="151715" y="77354"/>
                  <a:pt x="148062" y="79213"/>
                </a:cubicBezTo>
                <a:cubicBezTo>
                  <a:pt x="147931" y="78985"/>
                  <a:pt x="147768" y="78789"/>
                  <a:pt x="147605" y="78561"/>
                </a:cubicBezTo>
                <a:cubicBezTo>
                  <a:pt x="147572" y="78528"/>
                  <a:pt x="147540" y="78463"/>
                  <a:pt x="147474" y="78398"/>
                </a:cubicBezTo>
                <a:cubicBezTo>
                  <a:pt x="146952" y="77648"/>
                  <a:pt x="146333" y="76930"/>
                  <a:pt x="145648" y="76245"/>
                </a:cubicBezTo>
                <a:cubicBezTo>
                  <a:pt x="135046" y="65643"/>
                  <a:pt x="135046" y="48388"/>
                  <a:pt x="145648" y="37753"/>
                </a:cubicBezTo>
                <a:cubicBezTo>
                  <a:pt x="150802" y="32632"/>
                  <a:pt x="157652" y="29794"/>
                  <a:pt x="164893" y="29794"/>
                </a:cubicBezTo>
                <a:cubicBezTo>
                  <a:pt x="172168" y="29794"/>
                  <a:pt x="179018" y="32632"/>
                  <a:pt x="184139" y="37753"/>
                </a:cubicBezTo>
                <a:cubicBezTo>
                  <a:pt x="185444" y="39058"/>
                  <a:pt x="186716" y="40461"/>
                  <a:pt x="187890" y="41929"/>
                </a:cubicBezTo>
                <a:cubicBezTo>
                  <a:pt x="188498" y="42666"/>
                  <a:pt x="189377" y="43049"/>
                  <a:pt x="190267" y="43049"/>
                </a:cubicBezTo>
                <a:cubicBezTo>
                  <a:pt x="190954" y="43049"/>
                  <a:pt x="191647" y="42821"/>
                  <a:pt x="192229" y="42353"/>
                </a:cubicBezTo>
                <a:cubicBezTo>
                  <a:pt x="193534" y="41309"/>
                  <a:pt x="193729" y="39384"/>
                  <a:pt x="192653" y="38047"/>
                </a:cubicBezTo>
                <a:cubicBezTo>
                  <a:pt x="191348" y="36449"/>
                  <a:pt x="189978" y="34916"/>
                  <a:pt x="188510" y="33448"/>
                </a:cubicBezTo>
                <a:cubicBezTo>
                  <a:pt x="182003" y="26940"/>
                  <a:pt x="173472" y="23686"/>
                  <a:pt x="164942" y="23686"/>
                </a:cubicBezTo>
                <a:cubicBezTo>
                  <a:pt x="156412" y="23686"/>
                  <a:pt x="147882" y="26940"/>
                  <a:pt x="141374" y="33448"/>
                </a:cubicBezTo>
                <a:cubicBezTo>
                  <a:pt x="130414" y="44408"/>
                  <a:pt x="128685" y="61175"/>
                  <a:pt x="136221" y="73929"/>
                </a:cubicBezTo>
                <a:lnTo>
                  <a:pt x="132110" y="72494"/>
                </a:lnTo>
                <a:cubicBezTo>
                  <a:pt x="127707" y="70961"/>
                  <a:pt x="124053" y="67894"/>
                  <a:pt x="121705" y="63849"/>
                </a:cubicBezTo>
                <a:lnTo>
                  <a:pt x="115996" y="53835"/>
                </a:lnTo>
                <a:cubicBezTo>
                  <a:pt x="114365" y="50965"/>
                  <a:pt x="113517" y="47735"/>
                  <a:pt x="113517" y="44473"/>
                </a:cubicBezTo>
                <a:lnTo>
                  <a:pt x="113517" y="9309"/>
                </a:lnTo>
                <a:cubicBezTo>
                  <a:pt x="113517" y="4318"/>
                  <a:pt x="109701" y="241"/>
                  <a:pt x="104840" y="12"/>
                </a:cubicBezTo>
                <a:cubicBezTo>
                  <a:pt x="104680" y="4"/>
                  <a:pt x="104521" y="0"/>
                  <a:pt x="104362" y="0"/>
                </a:cubicBezTo>
                <a:close/>
              </a:path>
            </a:pathLst>
          </a:custGeom>
          <a:solidFill>
            <a:schemeClr val="accent5">
              <a:alpha val="10000"/>
            </a:schemeClr>
          </a:solidFill>
          <a:ln>
            <a:solidFill>
              <a:schemeClr val="accent4">
                <a:alpha val="2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60;p39">
            <a:extLst>
              <a:ext uri="{FF2B5EF4-FFF2-40B4-BE49-F238E27FC236}">
                <a16:creationId xmlns:a16="http://schemas.microsoft.com/office/drawing/2014/main" id="{BF8F270D-8D7A-46ED-82E0-08565788DAAB}"/>
              </a:ext>
            </a:extLst>
          </p:cNvPr>
          <p:cNvSpPr/>
          <p:nvPr/>
        </p:nvSpPr>
        <p:spPr>
          <a:xfrm>
            <a:off x="4284298" y="2161127"/>
            <a:ext cx="198600" cy="198600"/>
          </a:xfrm>
          <a:prstGeom prst="ellipse">
            <a:avLst/>
          </a:prstGeom>
          <a:noFill/>
          <a:ln w="28575" cap="flat" cmpd="sng">
            <a:solidFill>
              <a:schemeClr val="accent4">
                <a:alpha val="3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61;p39">
            <a:extLst>
              <a:ext uri="{FF2B5EF4-FFF2-40B4-BE49-F238E27FC236}">
                <a16:creationId xmlns:a16="http://schemas.microsoft.com/office/drawing/2014/main" id="{68709E10-54DD-43D4-95FD-5064C9104E39}"/>
              </a:ext>
            </a:extLst>
          </p:cNvPr>
          <p:cNvSpPr/>
          <p:nvPr/>
        </p:nvSpPr>
        <p:spPr>
          <a:xfrm>
            <a:off x="4284298" y="1203391"/>
            <a:ext cx="198600" cy="198600"/>
          </a:xfrm>
          <a:prstGeom prst="ellipse">
            <a:avLst/>
          </a:prstGeom>
          <a:noFill/>
          <a:ln w="28575" cap="flat" cmpd="sng">
            <a:solidFill>
              <a:schemeClr val="accent4">
                <a:alpha val="3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62;p39">
            <a:extLst>
              <a:ext uri="{FF2B5EF4-FFF2-40B4-BE49-F238E27FC236}">
                <a16:creationId xmlns:a16="http://schemas.microsoft.com/office/drawing/2014/main" id="{F5020CA7-9C1C-4144-9437-7572AA59CD03}"/>
              </a:ext>
            </a:extLst>
          </p:cNvPr>
          <p:cNvSpPr/>
          <p:nvPr/>
        </p:nvSpPr>
        <p:spPr>
          <a:xfrm>
            <a:off x="4284298" y="3117512"/>
            <a:ext cx="198600" cy="198600"/>
          </a:xfrm>
          <a:prstGeom prst="ellipse">
            <a:avLst/>
          </a:prstGeom>
          <a:noFill/>
          <a:ln w="28575" cap="flat" cmpd="sng">
            <a:solidFill>
              <a:schemeClr val="accent4">
                <a:alpha val="3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5" name="Google Shape;575;p35"/>
          <p:cNvSpPr txBox="1">
            <a:spLocks noGrp="1"/>
          </p:cNvSpPr>
          <p:nvPr>
            <p:ph type="ctrTitle"/>
          </p:nvPr>
        </p:nvSpPr>
        <p:spPr>
          <a:xfrm>
            <a:off x="3033450" y="286375"/>
            <a:ext cx="3077100" cy="43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Datasets Sample</a:t>
            </a:r>
            <a:endParaRPr sz="4000" dirty="0"/>
          </a:p>
        </p:txBody>
      </p:sp>
      <p:pic>
        <p:nvPicPr>
          <p:cNvPr id="5" name="Picture 4">
            <a:extLst>
              <a:ext uri="{FF2B5EF4-FFF2-40B4-BE49-F238E27FC236}">
                <a16:creationId xmlns:a16="http://schemas.microsoft.com/office/drawing/2014/main" id="{DB962B10-EBFE-41DA-B387-292583BD3B35}"/>
              </a:ext>
            </a:extLst>
          </p:cNvPr>
          <p:cNvPicPr>
            <a:picLocks noChangeAspect="1"/>
          </p:cNvPicPr>
          <p:nvPr/>
        </p:nvPicPr>
        <p:blipFill>
          <a:blip r:embed="rId3"/>
          <a:stretch>
            <a:fillRect/>
          </a:stretch>
        </p:blipFill>
        <p:spPr>
          <a:xfrm>
            <a:off x="28316" y="977069"/>
            <a:ext cx="9087369" cy="3699706"/>
          </a:xfrm>
          <a:prstGeom prst="rect">
            <a:avLst/>
          </a:prstGeom>
        </p:spPr>
      </p:pic>
    </p:spTree>
    <p:extLst>
      <p:ext uri="{BB962C8B-B14F-4D97-AF65-F5344CB8AC3E}">
        <p14:creationId xmlns:p14="http://schemas.microsoft.com/office/powerpoint/2010/main" val="295856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 name="Google Shape;508;p32">
            <a:extLst>
              <a:ext uri="{FF2B5EF4-FFF2-40B4-BE49-F238E27FC236}">
                <a16:creationId xmlns:a16="http://schemas.microsoft.com/office/drawing/2014/main" id="{689C8CAE-205A-4AAF-AE39-1B400F869B49}"/>
              </a:ext>
            </a:extLst>
          </p:cNvPr>
          <p:cNvSpPr/>
          <p:nvPr/>
        </p:nvSpPr>
        <p:spPr>
          <a:xfrm>
            <a:off x="972000" y="835654"/>
            <a:ext cx="7200000" cy="9000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51;p42">
            <a:extLst>
              <a:ext uri="{FF2B5EF4-FFF2-40B4-BE49-F238E27FC236}">
                <a16:creationId xmlns:a16="http://schemas.microsoft.com/office/drawing/2014/main" id="{BDD52D7F-D07D-4791-8118-7A05DEEE00E8}"/>
              </a:ext>
            </a:extLst>
          </p:cNvPr>
          <p:cNvSpPr txBox="1"/>
          <p:nvPr/>
        </p:nvSpPr>
        <p:spPr>
          <a:xfrm>
            <a:off x="1512000" y="925654"/>
            <a:ext cx="6120000" cy="72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chemeClr val="accent5"/>
                </a:solidFill>
                <a:latin typeface="Medula One"/>
                <a:ea typeface="Medula One"/>
                <a:cs typeface="Medula One"/>
                <a:sym typeface="Medula One"/>
              </a:rPr>
              <a:t>Creatine, DBP, SBP, Glucose, LDL, HGB </a:t>
            </a:r>
            <a:endParaRPr sz="4500" dirty="0">
              <a:solidFill>
                <a:schemeClr val="accent5"/>
              </a:solidFill>
              <a:latin typeface="Medula One"/>
              <a:ea typeface="Medula One"/>
              <a:cs typeface="Medula One"/>
              <a:sym typeface="Medula One"/>
            </a:endParaRPr>
          </a:p>
        </p:txBody>
      </p:sp>
      <p:cxnSp>
        <p:nvCxnSpPr>
          <p:cNvPr id="12" name="Google Shape;784;p43">
            <a:extLst>
              <a:ext uri="{FF2B5EF4-FFF2-40B4-BE49-F238E27FC236}">
                <a16:creationId xmlns:a16="http://schemas.microsoft.com/office/drawing/2014/main" id="{564FF480-D8A4-45D2-8A05-8FC5D19BEDEC}"/>
              </a:ext>
            </a:extLst>
          </p:cNvPr>
          <p:cNvCxnSpPr>
            <a:cxnSpLocks/>
          </p:cNvCxnSpPr>
          <p:nvPr/>
        </p:nvCxnSpPr>
        <p:spPr>
          <a:xfrm>
            <a:off x="1800000" y="2179050"/>
            <a:ext cx="5760000" cy="0"/>
          </a:xfrm>
          <a:prstGeom prst="straightConnector1">
            <a:avLst/>
          </a:prstGeom>
          <a:noFill/>
          <a:ln w="19050" cap="flat" cmpd="sng">
            <a:solidFill>
              <a:schemeClr val="accent4"/>
            </a:solidFill>
            <a:prstDash val="dot"/>
            <a:round/>
            <a:headEnd type="none" w="med" len="med"/>
            <a:tailEnd type="none" w="med" len="med"/>
          </a:ln>
        </p:spPr>
      </p:cxnSp>
      <p:cxnSp>
        <p:nvCxnSpPr>
          <p:cNvPr id="13" name="Google Shape;785;p43">
            <a:extLst>
              <a:ext uri="{FF2B5EF4-FFF2-40B4-BE49-F238E27FC236}">
                <a16:creationId xmlns:a16="http://schemas.microsoft.com/office/drawing/2014/main" id="{0053CCE7-C3BC-4FF5-85BD-CC454FD7A2C0}"/>
              </a:ext>
            </a:extLst>
          </p:cNvPr>
          <p:cNvCxnSpPr>
            <a:cxnSpLocks/>
          </p:cNvCxnSpPr>
          <p:nvPr/>
        </p:nvCxnSpPr>
        <p:spPr>
          <a:xfrm>
            <a:off x="1800000" y="2179050"/>
            <a:ext cx="0" cy="720000"/>
          </a:xfrm>
          <a:prstGeom prst="straightConnector1">
            <a:avLst/>
          </a:prstGeom>
          <a:noFill/>
          <a:ln w="19050" cap="flat" cmpd="sng">
            <a:solidFill>
              <a:schemeClr val="accent4"/>
            </a:solidFill>
            <a:prstDash val="dot"/>
            <a:round/>
            <a:headEnd type="none" w="med" len="med"/>
            <a:tailEnd type="none" w="med" len="med"/>
          </a:ln>
        </p:spPr>
      </p:cxnSp>
      <p:sp>
        <p:nvSpPr>
          <p:cNvPr id="16" name="Google Shape;698;p41">
            <a:extLst>
              <a:ext uri="{FF2B5EF4-FFF2-40B4-BE49-F238E27FC236}">
                <a16:creationId xmlns:a16="http://schemas.microsoft.com/office/drawing/2014/main" id="{ED10A9AE-6E8B-4AA1-B4E2-72630A527360}"/>
              </a:ext>
            </a:extLst>
          </p:cNvPr>
          <p:cNvSpPr txBox="1">
            <a:spLocks/>
          </p:cNvSpPr>
          <p:nvPr/>
        </p:nvSpPr>
        <p:spPr>
          <a:xfrm>
            <a:off x="788828" y="2905653"/>
            <a:ext cx="2022345" cy="360000"/>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0" indent="0" algn="ctr">
              <a:lnSpc>
                <a:spcPct val="100000"/>
              </a:lnSpc>
              <a:buFont typeface="Abel"/>
              <a:buNone/>
            </a:pPr>
            <a:r>
              <a:rPr lang="en-US" sz="1500" b="1" dirty="0">
                <a:solidFill>
                  <a:schemeClr val="dk1"/>
                </a:solidFill>
              </a:rPr>
              <a:t>Maximum Value</a:t>
            </a:r>
          </a:p>
        </p:txBody>
      </p:sp>
      <p:sp>
        <p:nvSpPr>
          <p:cNvPr id="23" name="Google Shape;698;p41">
            <a:extLst>
              <a:ext uri="{FF2B5EF4-FFF2-40B4-BE49-F238E27FC236}">
                <a16:creationId xmlns:a16="http://schemas.microsoft.com/office/drawing/2014/main" id="{A46AE65B-BB00-4FB2-95D6-F400501B0DE1}"/>
              </a:ext>
            </a:extLst>
          </p:cNvPr>
          <p:cNvSpPr txBox="1">
            <a:spLocks/>
          </p:cNvSpPr>
          <p:nvPr/>
        </p:nvSpPr>
        <p:spPr>
          <a:xfrm>
            <a:off x="3668828" y="2899050"/>
            <a:ext cx="2022345" cy="360000"/>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0" indent="0" algn="ctr">
              <a:lnSpc>
                <a:spcPct val="100000"/>
              </a:lnSpc>
              <a:buFont typeface="Abel"/>
              <a:buNone/>
            </a:pPr>
            <a:r>
              <a:rPr lang="en-US" sz="1500" b="1" dirty="0">
                <a:solidFill>
                  <a:schemeClr val="dk1"/>
                </a:solidFill>
              </a:rPr>
              <a:t>Mean Value</a:t>
            </a:r>
          </a:p>
        </p:txBody>
      </p:sp>
      <p:sp>
        <p:nvSpPr>
          <p:cNvPr id="24" name="Google Shape;698;p41">
            <a:extLst>
              <a:ext uri="{FF2B5EF4-FFF2-40B4-BE49-F238E27FC236}">
                <a16:creationId xmlns:a16="http://schemas.microsoft.com/office/drawing/2014/main" id="{094AE2B7-47F9-449B-973F-C5A228250701}"/>
              </a:ext>
            </a:extLst>
          </p:cNvPr>
          <p:cNvSpPr txBox="1">
            <a:spLocks/>
          </p:cNvSpPr>
          <p:nvPr/>
        </p:nvSpPr>
        <p:spPr>
          <a:xfrm>
            <a:off x="2228827" y="3619050"/>
            <a:ext cx="2022345" cy="360000"/>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0" indent="0" algn="ctr">
              <a:lnSpc>
                <a:spcPct val="100000"/>
              </a:lnSpc>
              <a:buFont typeface="Abel"/>
              <a:buNone/>
            </a:pPr>
            <a:r>
              <a:rPr lang="en-US" sz="1500" b="1" dirty="0">
                <a:solidFill>
                  <a:schemeClr val="dk1"/>
                </a:solidFill>
              </a:rPr>
              <a:t>Minimum Value</a:t>
            </a:r>
          </a:p>
        </p:txBody>
      </p:sp>
      <p:sp>
        <p:nvSpPr>
          <p:cNvPr id="25" name="Google Shape;698;p41">
            <a:extLst>
              <a:ext uri="{FF2B5EF4-FFF2-40B4-BE49-F238E27FC236}">
                <a16:creationId xmlns:a16="http://schemas.microsoft.com/office/drawing/2014/main" id="{89A9E1EB-4D50-4C40-A207-0E6485BFB384}"/>
              </a:ext>
            </a:extLst>
          </p:cNvPr>
          <p:cNvSpPr txBox="1">
            <a:spLocks/>
          </p:cNvSpPr>
          <p:nvPr/>
        </p:nvSpPr>
        <p:spPr>
          <a:xfrm>
            <a:off x="5108827" y="3619180"/>
            <a:ext cx="2022345" cy="360000"/>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0" indent="0" algn="ctr">
              <a:lnSpc>
                <a:spcPct val="100000"/>
              </a:lnSpc>
              <a:buFont typeface="Abel"/>
              <a:buNone/>
            </a:pPr>
            <a:r>
              <a:rPr lang="en-US" sz="1500" b="1" dirty="0">
                <a:solidFill>
                  <a:schemeClr val="dk1"/>
                </a:solidFill>
              </a:rPr>
              <a:t>Standard Deviation Value</a:t>
            </a:r>
          </a:p>
        </p:txBody>
      </p:sp>
      <p:sp>
        <p:nvSpPr>
          <p:cNvPr id="26" name="Google Shape;698;p41">
            <a:extLst>
              <a:ext uri="{FF2B5EF4-FFF2-40B4-BE49-F238E27FC236}">
                <a16:creationId xmlns:a16="http://schemas.microsoft.com/office/drawing/2014/main" id="{0F7BF7E5-9123-4ADC-AE5F-86E113E61949}"/>
              </a:ext>
            </a:extLst>
          </p:cNvPr>
          <p:cNvSpPr txBox="1">
            <a:spLocks/>
          </p:cNvSpPr>
          <p:nvPr/>
        </p:nvSpPr>
        <p:spPr>
          <a:xfrm>
            <a:off x="6548827" y="2905653"/>
            <a:ext cx="2022345" cy="360000"/>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0" indent="0" algn="ctr">
              <a:lnSpc>
                <a:spcPct val="100000"/>
              </a:lnSpc>
              <a:buFont typeface="Abel"/>
              <a:buNone/>
            </a:pPr>
            <a:r>
              <a:rPr lang="en-US" sz="1500" b="1" dirty="0">
                <a:solidFill>
                  <a:schemeClr val="dk1"/>
                </a:solidFill>
              </a:rPr>
              <a:t>Latest Value</a:t>
            </a:r>
          </a:p>
        </p:txBody>
      </p:sp>
      <p:cxnSp>
        <p:nvCxnSpPr>
          <p:cNvPr id="37" name="Google Shape;785;p43">
            <a:extLst>
              <a:ext uri="{FF2B5EF4-FFF2-40B4-BE49-F238E27FC236}">
                <a16:creationId xmlns:a16="http://schemas.microsoft.com/office/drawing/2014/main" id="{DA799504-672D-4AE3-AC6A-4AEFD1980A44}"/>
              </a:ext>
            </a:extLst>
          </p:cNvPr>
          <p:cNvCxnSpPr>
            <a:cxnSpLocks/>
          </p:cNvCxnSpPr>
          <p:nvPr/>
        </p:nvCxnSpPr>
        <p:spPr>
          <a:xfrm>
            <a:off x="3240000" y="2179050"/>
            <a:ext cx="0" cy="1440000"/>
          </a:xfrm>
          <a:prstGeom prst="straightConnector1">
            <a:avLst/>
          </a:prstGeom>
          <a:noFill/>
          <a:ln w="19050" cap="flat" cmpd="sng">
            <a:solidFill>
              <a:schemeClr val="accent4"/>
            </a:solidFill>
            <a:prstDash val="dot"/>
            <a:round/>
            <a:headEnd type="none" w="med" len="med"/>
            <a:tailEnd type="none" w="med" len="med"/>
          </a:ln>
        </p:spPr>
      </p:cxnSp>
      <p:cxnSp>
        <p:nvCxnSpPr>
          <p:cNvPr id="38" name="Google Shape;785;p43">
            <a:extLst>
              <a:ext uri="{FF2B5EF4-FFF2-40B4-BE49-F238E27FC236}">
                <a16:creationId xmlns:a16="http://schemas.microsoft.com/office/drawing/2014/main" id="{E6083B78-2DEA-492E-8429-572380E0D5A6}"/>
              </a:ext>
            </a:extLst>
          </p:cNvPr>
          <p:cNvCxnSpPr>
            <a:cxnSpLocks/>
          </p:cNvCxnSpPr>
          <p:nvPr/>
        </p:nvCxnSpPr>
        <p:spPr>
          <a:xfrm>
            <a:off x="6120000" y="2179050"/>
            <a:ext cx="0" cy="1440000"/>
          </a:xfrm>
          <a:prstGeom prst="straightConnector1">
            <a:avLst/>
          </a:prstGeom>
          <a:noFill/>
          <a:ln w="19050" cap="flat" cmpd="sng">
            <a:solidFill>
              <a:schemeClr val="accent4"/>
            </a:solidFill>
            <a:prstDash val="dot"/>
            <a:round/>
            <a:headEnd type="none" w="med" len="med"/>
            <a:tailEnd type="none" w="med" len="med"/>
          </a:ln>
        </p:spPr>
      </p:cxnSp>
      <p:cxnSp>
        <p:nvCxnSpPr>
          <p:cNvPr id="39" name="Google Shape;785;p43">
            <a:extLst>
              <a:ext uri="{FF2B5EF4-FFF2-40B4-BE49-F238E27FC236}">
                <a16:creationId xmlns:a16="http://schemas.microsoft.com/office/drawing/2014/main" id="{92511BB7-D65F-444F-8946-46F60CAC252A}"/>
              </a:ext>
            </a:extLst>
          </p:cNvPr>
          <p:cNvCxnSpPr>
            <a:cxnSpLocks/>
          </p:cNvCxnSpPr>
          <p:nvPr/>
        </p:nvCxnSpPr>
        <p:spPr>
          <a:xfrm>
            <a:off x="4680000" y="1735654"/>
            <a:ext cx="0" cy="1163396"/>
          </a:xfrm>
          <a:prstGeom prst="straightConnector1">
            <a:avLst/>
          </a:prstGeom>
          <a:noFill/>
          <a:ln w="19050" cap="flat" cmpd="sng">
            <a:solidFill>
              <a:schemeClr val="accent4"/>
            </a:solidFill>
            <a:prstDash val="dot"/>
            <a:round/>
            <a:headEnd type="none" w="med" len="med"/>
            <a:tailEnd type="none" w="med" len="med"/>
          </a:ln>
        </p:spPr>
      </p:cxnSp>
      <p:cxnSp>
        <p:nvCxnSpPr>
          <p:cNvPr id="40" name="Google Shape;785;p43">
            <a:extLst>
              <a:ext uri="{FF2B5EF4-FFF2-40B4-BE49-F238E27FC236}">
                <a16:creationId xmlns:a16="http://schemas.microsoft.com/office/drawing/2014/main" id="{B4BB7DDB-51CE-4B85-AD7C-302B739571AD}"/>
              </a:ext>
            </a:extLst>
          </p:cNvPr>
          <p:cNvCxnSpPr>
            <a:cxnSpLocks/>
          </p:cNvCxnSpPr>
          <p:nvPr/>
        </p:nvCxnSpPr>
        <p:spPr>
          <a:xfrm>
            <a:off x="7560000" y="2179050"/>
            <a:ext cx="0" cy="720000"/>
          </a:xfrm>
          <a:prstGeom prst="straightConnector1">
            <a:avLst/>
          </a:prstGeom>
          <a:noFill/>
          <a:ln w="19050" cap="flat" cmpd="sng">
            <a:solidFill>
              <a:schemeClr val="accent4"/>
            </a:solidFill>
            <a:prstDash val="dot"/>
            <a:round/>
            <a:headEnd type="none" w="med" len="med"/>
            <a:tailEnd type="none" w="med" len="med"/>
          </a:ln>
        </p:spPr>
      </p:cxnSp>
    </p:spTree>
    <p:extLst>
      <p:ext uri="{BB962C8B-B14F-4D97-AF65-F5344CB8AC3E}">
        <p14:creationId xmlns:p14="http://schemas.microsoft.com/office/powerpoint/2010/main" val="156144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
                                        <p:tgtEl>
                                          <p:spTgt spid="23"/>
                                        </p:tgtEl>
                                      </p:cBhvr>
                                    </p:animEffect>
                                    <p:anim calcmode="lin" valueType="num">
                                      <p:cBhvr>
                                        <p:cTn id="8" dur="100" fill="hold"/>
                                        <p:tgtEl>
                                          <p:spTgt spid="23"/>
                                        </p:tgtEl>
                                        <p:attrNameLst>
                                          <p:attrName>ppt_x</p:attrName>
                                        </p:attrNameLst>
                                      </p:cBhvr>
                                      <p:tavLst>
                                        <p:tav tm="0">
                                          <p:val>
                                            <p:strVal val="#ppt_x"/>
                                          </p:val>
                                        </p:tav>
                                        <p:tav tm="100000">
                                          <p:val>
                                            <p:strVal val="#ppt_x"/>
                                          </p:val>
                                        </p:tav>
                                      </p:tavLst>
                                    </p:anim>
                                    <p:anim calcmode="lin" valueType="num">
                                      <p:cBhvr>
                                        <p:cTn id="9" dur="1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
                                        <p:tgtEl>
                                          <p:spTgt spid="24"/>
                                        </p:tgtEl>
                                      </p:cBhvr>
                                    </p:animEffect>
                                    <p:anim calcmode="lin" valueType="num">
                                      <p:cBhvr>
                                        <p:cTn id="13" dur="100" fill="hold"/>
                                        <p:tgtEl>
                                          <p:spTgt spid="24"/>
                                        </p:tgtEl>
                                        <p:attrNameLst>
                                          <p:attrName>ppt_x</p:attrName>
                                        </p:attrNameLst>
                                      </p:cBhvr>
                                      <p:tavLst>
                                        <p:tav tm="0">
                                          <p:val>
                                            <p:strVal val="#ppt_x"/>
                                          </p:val>
                                        </p:tav>
                                        <p:tav tm="100000">
                                          <p:val>
                                            <p:strVal val="#ppt_x"/>
                                          </p:val>
                                        </p:tav>
                                      </p:tavLst>
                                    </p:anim>
                                    <p:anim calcmode="lin" valueType="num">
                                      <p:cBhvr>
                                        <p:cTn id="14" dur="1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
                                        <p:tgtEl>
                                          <p:spTgt spid="25"/>
                                        </p:tgtEl>
                                      </p:cBhvr>
                                    </p:animEffect>
                                    <p:anim calcmode="lin" valueType="num">
                                      <p:cBhvr>
                                        <p:cTn id="18" dur="100" fill="hold"/>
                                        <p:tgtEl>
                                          <p:spTgt spid="25"/>
                                        </p:tgtEl>
                                        <p:attrNameLst>
                                          <p:attrName>ppt_x</p:attrName>
                                        </p:attrNameLst>
                                      </p:cBhvr>
                                      <p:tavLst>
                                        <p:tav tm="0">
                                          <p:val>
                                            <p:strVal val="#ppt_x"/>
                                          </p:val>
                                        </p:tav>
                                        <p:tav tm="100000">
                                          <p:val>
                                            <p:strVal val="#ppt_x"/>
                                          </p:val>
                                        </p:tav>
                                      </p:tavLst>
                                    </p:anim>
                                    <p:anim calcmode="lin" valueType="num">
                                      <p:cBhvr>
                                        <p:cTn id="19" dur="1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
                                        <p:tgtEl>
                                          <p:spTgt spid="26"/>
                                        </p:tgtEl>
                                      </p:cBhvr>
                                    </p:animEffect>
                                    <p:anim calcmode="lin" valueType="num">
                                      <p:cBhvr>
                                        <p:cTn id="23" dur="100" fill="hold"/>
                                        <p:tgtEl>
                                          <p:spTgt spid="26"/>
                                        </p:tgtEl>
                                        <p:attrNameLst>
                                          <p:attrName>ppt_x</p:attrName>
                                        </p:attrNameLst>
                                      </p:cBhvr>
                                      <p:tavLst>
                                        <p:tav tm="0">
                                          <p:val>
                                            <p:strVal val="#ppt_x"/>
                                          </p:val>
                                        </p:tav>
                                        <p:tav tm="100000">
                                          <p:val>
                                            <p:strVal val="#ppt_x"/>
                                          </p:val>
                                        </p:tav>
                                      </p:tavLst>
                                    </p:anim>
                                    <p:anim calcmode="lin" valueType="num">
                                      <p:cBhvr>
                                        <p:cTn id="24" dur="1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
                                        <p:tgtEl>
                                          <p:spTgt spid="16"/>
                                        </p:tgtEl>
                                      </p:cBhvr>
                                    </p:animEffect>
                                    <p:anim calcmode="lin" valueType="num">
                                      <p:cBhvr>
                                        <p:cTn id="28" dur="100" fill="hold"/>
                                        <p:tgtEl>
                                          <p:spTgt spid="16"/>
                                        </p:tgtEl>
                                        <p:attrNameLst>
                                          <p:attrName>ppt_x</p:attrName>
                                        </p:attrNameLst>
                                      </p:cBhvr>
                                      <p:tavLst>
                                        <p:tav tm="0">
                                          <p:val>
                                            <p:strVal val="#ppt_x"/>
                                          </p:val>
                                        </p:tav>
                                        <p:tav tm="100000">
                                          <p:val>
                                            <p:strVal val="#ppt_x"/>
                                          </p:val>
                                        </p:tav>
                                      </p:tavLst>
                                    </p:anim>
                                    <p:anim calcmode="lin" valueType="num">
                                      <p:cBhvr>
                                        <p:cTn id="29" dur="1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p:bldP spid="24" grpId="0"/>
      <p:bldP spid="25" grpId="0"/>
      <p:bldP spid="26" grpId="0"/>
    </p:bldLst>
  </p:timing>
</p:sld>
</file>

<file path=ppt/theme/theme1.xml><?xml version="1.0" encoding="utf-8"?>
<a:theme xmlns:a="http://schemas.openxmlformats.org/drawingml/2006/main" name="Kidney Disease by Slidesgo">
  <a:themeElements>
    <a:clrScheme name="Simple Light">
      <a:dk1>
        <a:srgbClr val="4D5673"/>
      </a:dk1>
      <a:lt1>
        <a:srgbClr val="FFE0D9"/>
      </a:lt1>
      <a:dk2>
        <a:srgbClr val="4D5673"/>
      </a:dk2>
      <a:lt2>
        <a:srgbClr val="4D5673"/>
      </a:lt2>
      <a:accent1>
        <a:srgbClr val="FFE0D9"/>
      </a:accent1>
      <a:accent2>
        <a:srgbClr val="4D5673"/>
      </a:accent2>
      <a:accent3>
        <a:srgbClr val="4D5673"/>
      </a:accent3>
      <a:accent4>
        <a:srgbClr val="D94169"/>
      </a:accent4>
      <a:accent5>
        <a:srgbClr val="BF1F3C"/>
      </a:accent5>
      <a:accent6>
        <a:srgbClr val="4D5673"/>
      </a:accent6>
      <a:hlink>
        <a:srgbClr val="D941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TotalTime>
  <Words>1511</Words>
  <Application>Microsoft Office PowerPoint</Application>
  <PresentationFormat>On-screen Show (16:9)</PresentationFormat>
  <Paragraphs>176</Paragraphs>
  <Slides>23</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Bahiana</vt:lpstr>
      <vt:lpstr>Arial</vt:lpstr>
      <vt:lpstr>Roboto Condensed Light</vt:lpstr>
      <vt:lpstr>Helvetica Neue</vt:lpstr>
      <vt:lpstr>Abel</vt:lpstr>
      <vt:lpstr>Graphik Web</vt:lpstr>
      <vt:lpstr>Medula One</vt:lpstr>
      <vt:lpstr>Fira Sans Extra Condensed Medium</vt:lpstr>
      <vt:lpstr>Sansita</vt:lpstr>
      <vt:lpstr>Staatliches</vt:lpstr>
      <vt:lpstr>Kidney Disease by Slidesgo</vt:lpstr>
      <vt:lpstr>Choric Kidny Disease Prediction</vt:lpstr>
      <vt:lpstr>TABLE OF CONTENTS</vt:lpstr>
      <vt:lpstr>01</vt:lpstr>
      <vt:lpstr>Chroric Kidney Disease</vt:lpstr>
      <vt:lpstr>697.5 million*</vt:lpstr>
      <vt:lpstr>Problem Statement</vt:lpstr>
      <vt:lpstr>Overview of the Datasets</vt:lpstr>
      <vt:lpstr>Datasets Sample</vt:lpstr>
      <vt:lpstr>PowerPoint Presentation</vt:lpstr>
      <vt:lpstr>Medications</vt:lpstr>
      <vt:lpstr>PowerPoint Presentation</vt:lpstr>
      <vt:lpstr>02</vt:lpstr>
      <vt:lpstr>Race</vt:lpstr>
      <vt:lpstr>Gender</vt:lpstr>
      <vt:lpstr>Glucose Reading</vt:lpstr>
      <vt:lpstr>Systolic and Diastolic Blood Pressure Reading</vt:lpstr>
      <vt:lpstr>Creatinine and Hemoglobin Level</vt:lpstr>
      <vt:lpstr>03</vt:lpstr>
      <vt:lpstr>Machine Learning Workflow</vt:lpstr>
      <vt:lpstr>Final Result</vt:lpstr>
      <vt:lpstr>Precision-Recall Curve</vt:lpstr>
      <vt:lpstr>04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Choric Kidny Disease Prediction</dc:title>
  <dc:creator>Jack Fong</dc:creator>
  <cp:lastModifiedBy>Jack Fong</cp:lastModifiedBy>
  <cp:revision>48</cp:revision>
  <dcterms:modified xsi:type="dcterms:W3CDTF">2021-03-03T15:20:00Z</dcterms:modified>
</cp:coreProperties>
</file>