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2" r:id="rId5"/>
    <p:sldId id="264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D3B6-E15A-4745-9CBD-1BBA8C8938B2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470D-34AD-4983-A396-97A861196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5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D3B6-E15A-4745-9CBD-1BBA8C8938B2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470D-34AD-4983-A396-97A861196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935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D3B6-E15A-4745-9CBD-1BBA8C8938B2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470D-34AD-4983-A396-97A861196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199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D3B6-E15A-4745-9CBD-1BBA8C8938B2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470D-34AD-4983-A396-97A861196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700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D3B6-E15A-4745-9CBD-1BBA8C8938B2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470D-34AD-4983-A396-97A861196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86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D3B6-E15A-4745-9CBD-1BBA8C8938B2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470D-34AD-4983-A396-97A861196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056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D3B6-E15A-4745-9CBD-1BBA8C8938B2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470D-34AD-4983-A396-97A861196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162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D3B6-E15A-4745-9CBD-1BBA8C8938B2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470D-34AD-4983-A396-97A861196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734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D3B6-E15A-4745-9CBD-1BBA8C8938B2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470D-34AD-4983-A396-97A861196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424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D3B6-E15A-4745-9CBD-1BBA8C8938B2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470D-34AD-4983-A396-97A861196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14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D3B6-E15A-4745-9CBD-1BBA8C8938B2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470D-34AD-4983-A396-97A861196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670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D3B6-E15A-4745-9CBD-1BBA8C8938B2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1470D-34AD-4983-A396-97A861196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690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l="9091" t="4893" b="18498"/>
          <a:stretch/>
        </p:blipFill>
        <p:spPr>
          <a:xfrm>
            <a:off x="0" y="10"/>
            <a:ext cx="12192000" cy="6857990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9733" y="0"/>
            <a:ext cx="7552267" cy="6858000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13230" y="1813578"/>
            <a:ext cx="5605272" cy="178510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THE WARD</a:t>
            </a:r>
          </a:p>
          <a:p>
            <a:endParaRPr lang="en-GB" sz="4000" dirty="0">
              <a:solidFill>
                <a:schemeClr val="bg1"/>
              </a:solidFill>
            </a:endParaRPr>
          </a:p>
          <a:p>
            <a:pPr algn="ctr"/>
            <a:r>
              <a:rPr lang="en-GB" sz="3000" dirty="0">
                <a:solidFill>
                  <a:schemeClr val="bg1"/>
                </a:solidFill>
              </a:rPr>
              <a:t>Developed by Team 12</a:t>
            </a:r>
          </a:p>
        </p:txBody>
      </p:sp>
    </p:spTree>
    <p:extLst>
      <p:ext uri="{BB962C8B-B14F-4D97-AF65-F5344CB8AC3E}">
        <p14:creationId xmlns:p14="http://schemas.microsoft.com/office/powerpoint/2010/main" val="808198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l="9091" t="4893" b="18498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9733" y="0"/>
            <a:ext cx="7552267" cy="6858000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39733" y="0"/>
            <a:ext cx="5934456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Game Overview</a:t>
            </a:r>
          </a:p>
          <a:p>
            <a:endParaRPr lang="en-GB" sz="2000" dirty="0">
              <a:solidFill>
                <a:schemeClr val="bg1"/>
              </a:solidFill>
            </a:endParaRPr>
          </a:p>
          <a:p>
            <a:r>
              <a:rPr lang="en-GB" sz="3000" dirty="0">
                <a:solidFill>
                  <a:schemeClr val="bg1"/>
                </a:solidFill>
              </a:rPr>
              <a:t># TEXT HERE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108142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l="9091" t="4893" b="18498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9733" y="0"/>
            <a:ext cx="7552267" cy="6858000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39733" y="0"/>
            <a:ext cx="636422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Features</a:t>
            </a:r>
          </a:p>
          <a:p>
            <a:endParaRPr lang="en-GB" sz="4000" dirty="0">
              <a:solidFill>
                <a:schemeClr val="bg1"/>
              </a:solidFill>
            </a:endParaRPr>
          </a:p>
          <a:p>
            <a:r>
              <a:rPr lang="en-GB" sz="3000" dirty="0">
                <a:solidFill>
                  <a:schemeClr val="bg1"/>
                </a:solidFill>
              </a:rPr>
              <a:t>ASCII</a:t>
            </a:r>
          </a:p>
          <a:p>
            <a:endParaRPr lang="en-GB" sz="3000" dirty="0">
              <a:solidFill>
                <a:schemeClr val="bg1"/>
              </a:solidFill>
            </a:endParaRPr>
          </a:p>
          <a:p>
            <a:r>
              <a:rPr lang="en-GB" sz="3000" dirty="0">
                <a:solidFill>
                  <a:schemeClr val="bg1"/>
                </a:solidFill>
              </a:rPr>
              <a:t># TEXT HERE</a:t>
            </a:r>
          </a:p>
          <a:p>
            <a:endParaRPr lang="en-GB" sz="3000" dirty="0">
              <a:solidFill>
                <a:schemeClr val="bg1"/>
              </a:solidFill>
            </a:endParaRPr>
          </a:p>
          <a:p>
            <a:endParaRPr lang="en-GB" sz="3000" dirty="0">
              <a:solidFill>
                <a:schemeClr val="bg1"/>
              </a:solidFill>
            </a:endParaRPr>
          </a:p>
          <a:p>
            <a:r>
              <a:rPr lang="en-GB" sz="3000" dirty="0">
                <a:solidFill>
                  <a:schemeClr val="bg1"/>
                </a:solidFill>
              </a:rPr>
              <a:t>Audio</a:t>
            </a:r>
          </a:p>
          <a:p>
            <a:endParaRPr lang="en-GB" sz="3000" dirty="0">
              <a:solidFill>
                <a:schemeClr val="bg1"/>
              </a:solidFill>
            </a:endParaRPr>
          </a:p>
          <a:p>
            <a:r>
              <a:rPr lang="en-GB" sz="3000" dirty="0">
                <a:solidFill>
                  <a:schemeClr val="bg1"/>
                </a:solidFill>
              </a:rPr>
              <a:t># TEXT HERE</a:t>
            </a:r>
          </a:p>
        </p:txBody>
      </p:sp>
    </p:spTree>
    <p:extLst>
      <p:ext uri="{BB962C8B-B14F-4D97-AF65-F5344CB8AC3E}">
        <p14:creationId xmlns:p14="http://schemas.microsoft.com/office/powerpoint/2010/main" val="1743510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l="9091" t="4893" b="18498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9733" y="0"/>
            <a:ext cx="7552267" cy="6858000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39733" y="0"/>
            <a:ext cx="487375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Third Party Libraries</a:t>
            </a:r>
          </a:p>
          <a:p>
            <a:endParaRPr lang="en-GB" sz="4000" dirty="0">
              <a:solidFill>
                <a:schemeClr val="bg1"/>
              </a:solidFill>
            </a:endParaRPr>
          </a:p>
          <a:p>
            <a:r>
              <a:rPr lang="en-GB" sz="3000" dirty="0">
                <a:solidFill>
                  <a:schemeClr val="bg1"/>
                </a:solidFill>
              </a:rPr>
              <a:t>Pillow </a:t>
            </a:r>
          </a:p>
          <a:p>
            <a:endParaRPr lang="en-GB" sz="3000" dirty="0">
              <a:solidFill>
                <a:schemeClr val="bg1"/>
              </a:solidFill>
            </a:endParaRPr>
          </a:p>
          <a:p>
            <a:r>
              <a:rPr lang="en-GB" sz="3000" dirty="0">
                <a:solidFill>
                  <a:schemeClr val="bg1"/>
                </a:solidFill>
              </a:rPr>
              <a:t># TEXT HERE</a:t>
            </a:r>
            <a:endParaRPr lang="en-GB" sz="4000" dirty="0">
              <a:solidFill>
                <a:schemeClr val="bg1"/>
              </a:solidFill>
            </a:endParaRPr>
          </a:p>
          <a:p>
            <a:endParaRPr lang="en-GB" sz="4000" dirty="0">
              <a:solidFill>
                <a:schemeClr val="bg1"/>
              </a:solidFill>
            </a:endParaRPr>
          </a:p>
          <a:p>
            <a:endParaRPr lang="en-GB" sz="3000" dirty="0">
              <a:solidFill>
                <a:schemeClr val="bg1"/>
              </a:solidFill>
            </a:endParaRPr>
          </a:p>
          <a:p>
            <a:r>
              <a:rPr lang="en-GB" sz="3000" dirty="0">
                <a:solidFill>
                  <a:schemeClr val="bg1"/>
                </a:solidFill>
              </a:rPr>
              <a:t>Simple Audio</a:t>
            </a:r>
          </a:p>
          <a:p>
            <a:endParaRPr lang="en-GB" sz="3000" dirty="0">
              <a:solidFill>
                <a:schemeClr val="bg1"/>
              </a:solidFill>
            </a:endParaRPr>
          </a:p>
          <a:p>
            <a:r>
              <a:rPr lang="en-GB" sz="3000" dirty="0">
                <a:solidFill>
                  <a:schemeClr val="bg1"/>
                </a:solidFill>
              </a:rPr>
              <a:t># TEXT HERE</a:t>
            </a:r>
          </a:p>
        </p:txBody>
      </p:sp>
    </p:spTree>
    <p:extLst>
      <p:ext uri="{BB962C8B-B14F-4D97-AF65-F5344CB8AC3E}">
        <p14:creationId xmlns:p14="http://schemas.microsoft.com/office/powerpoint/2010/main" val="243298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l="9091" t="4893" b="1849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9733" y="0"/>
            <a:ext cx="7552267" cy="6858000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39733" y="0"/>
            <a:ext cx="604992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Demonstration</a:t>
            </a:r>
          </a:p>
          <a:p>
            <a:endParaRPr lang="en-GB" sz="4000" dirty="0">
              <a:solidFill>
                <a:schemeClr val="bg1"/>
              </a:solidFill>
            </a:endParaRPr>
          </a:p>
          <a:p>
            <a:r>
              <a:rPr lang="en-GB" sz="3000" dirty="0">
                <a:solidFill>
                  <a:schemeClr val="bg1"/>
                </a:solidFill>
              </a:rPr>
              <a:t># TEXT HERE</a:t>
            </a:r>
            <a:r>
              <a:rPr lang="en-GB" sz="3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8194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l="9091" t="4893" b="1849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9733" y="0"/>
            <a:ext cx="7552267" cy="6858000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39733" y="0"/>
            <a:ext cx="639016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Questions?</a:t>
            </a:r>
          </a:p>
          <a:p>
            <a:endParaRPr lang="en-GB" sz="4000" dirty="0">
              <a:solidFill>
                <a:schemeClr val="bg1"/>
              </a:solidFill>
            </a:endParaRPr>
          </a:p>
          <a:p>
            <a:r>
              <a:rPr lang="en-GB" sz="3000" dirty="0">
                <a:solidFill>
                  <a:schemeClr val="bg1"/>
                </a:solidFill>
              </a:rPr>
              <a:t># TEXT HERE</a:t>
            </a:r>
          </a:p>
        </p:txBody>
      </p:sp>
    </p:spTree>
    <p:extLst>
      <p:ext uri="{BB962C8B-B14F-4D97-AF65-F5344CB8AC3E}">
        <p14:creationId xmlns:p14="http://schemas.microsoft.com/office/powerpoint/2010/main" val="3160690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41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Jones</dc:creator>
  <cp:lastModifiedBy>Sam Jones</cp:lastModifiedBy>
  <cp:revision>15</cp:revision>
  <dcterms:created xsi:type="dcterms:W3CDTF">2016-10-18T14:33:28Z</dcterms:created>
  <dcterms:modified xsi:type="dcterms:W3CDTF">2016-10-18T19:14:24Z</dcterms:modified>
</cp:coreProperties>
</file>