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60" r:id="rId5"/>
    <p:sldId id="262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5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93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19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70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8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5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16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73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2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4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7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D3B6-E15A-4745-9CBD-1BBA8C8938B2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9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zR41_vwJP3PNWExNldSRGlvQ1U/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0" y="0"/>
            <a:ext cx="12192000" cy="6857990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3230" y="2382554"/>
            <a:ext cx="5605272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6000" dirty="0">
                <a:solidFill>
                  <a:srgbClr val="FF0000"/>
                </a:solidFill>
              </a:rPr>
              <a:t>THE WARD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pPr algn="ctr"/>
            <a:r>
              <a:rPr lang="en-GB" sz="3000" dirty="0">
                <a:solidFill>
                  <a:schemeClr val="bg1"/>
                </a:solidFill>
              </a:rPr>
              <a:t>Created by Team 12</a:t>
            </a:r>
          </a:p>
        </p:txBody>
      </p:sp>
    </p:spTree>
    <p:extLst>
      <p:ext uri="{BB962C8B-B14F-4D97-AF65-F5344CB8AC3E}">
        <p14:creationId xmlns:p14="http://schemas.microsoft.com/office/powerpoint/2010/main" val="80819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3230" y="920621"/>
            <a:ext cx="5605272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Trailer</a:t>
            </a:r>
          </a:p>
          <a:p>
            <a:pPr algn="ctr"/>
            <a:endParaRPr lang="en-GB" sz="4000" dirty="0">
              <a:solidFill>
                <a:schemeClr val="bg1"/>
              </a:solidFill>
            </a:endParaRPr>
          </a:p>
          <a:p>
            <a:endParaRPr lang="en-GB" sz="3000" dirty="0">
              <a:solidFill>
                <a:schemeClr val="bg1"/>
              </a:solidFill>
            </a:endParaRPr>
          </a:p>
          <a:p>
            <a:pPr algn="ctr"/>
            <a:endParaRPr lang="en-GB" sz="4000" dirty="0">
              <a:solidFill>
                <a:schemeClr val="bg1"/>
              </a:solidFill>
            </a:endParaRPr>
          </a:p>
          <a:p>
            <a:pPr algn="ctr"/>
            <a:r>
              <a:rPr lang="en-GB" sz="4000" dirty="0">
                <a:solidFill>
                  <a:schemeClr val="bg1"/>
                </a:solidFill>
                <a:hlinkClick r:id="rId3"/>
              </a:rPr>
              <a:t>https://drive.google.com/file/d/0BzR41_vwJP3PNWExNldSRGlvQ1U/view</a:t>
            </a:r>
            <a:endParaRPr lang="en-GB" sz="4000" dirty="0">
              <a:solidFill>
                <a:schemeClr val="bg1"/>
              </a:solidFill>
            </a:endParaRPr>
          </a:p>
          <a:p>
            <a:pPr algn="ctr"/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8638" y="655374"/>
            <a:ext cx="5934456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Game Overview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pPr algn="ctr"/>
            <a:r>
              <a:rPr lang="en-GB" sz="3000" dirty="0">
                <a:solidFill>
                  <a:schemeClr val="bg1"/>
                </a:solidFill>
              </a:rPr>
              <a:t>“The Ward” is a text based, first person, adventure game. </a:t>
            </a:r>
          </a:p>
          <a:p>
            <a:pPr algn="ctr"/>
            <a:endParaRPr lang="en-GB" sz="3000" dirty="0">
              <a:solidFill>
                <a:schemeClr val="bg1"/>
              </a:solidFill>
            </a:endParaRPr>
          </a:p>
          <a:p>
            <a:pPr algn="ctr"/>
            <a:r>
              <a:rPr lang="en-GB" sz="3000" dirty="0">
                <a:solidFill>
                  <a:schemeClr val="bg1"/>
                </a:solidFill>
              </a:rPr>
              <a:t>You play as a doctor in a mental asylum. An inmate has managed to escape from his cell. The aim is to escape the mental asylum, kill the cannibal, or call for help. 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endParaRPr lang="en-GB" sz="3000" dirty="0">
              <a:solidFill>
                <a:schemeClr val="bg1"/>
              </a:solidFill>
            </a:endParaRPr>
          </a:p>
          <a:p>
            <a:endParaRPr lang="en-GB" sz="3000" dirty="0">
              <a:solidFill>
                <a:schemeClr val="bg1"/>
              </a:solidFill>
            </a:endParaRP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08142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3754" y="458951"/>
            <a:ext cx="636422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Features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</a:rPr>
              <a:t>Images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</a:rPr>
              <a:t>Audio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</a:rPr>
              <a:t>Combat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</a:rPr>
              <a:t>Strategy Driven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</a:rPr>
              <a:t>Multiple Endings</a:t>
            </a:r>
          </a:p>
          <a:p>
            <a:endParaRPr lang="en-GB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1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8990" y="393405"/>
            <a:ext cx="48737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Third Party Libraries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</a:rPr>
              <a:t>Pillow 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pPr algn="ctr"/>
            <a:r>
              <a:rPr lang="en-GB" sz="3000" dirty="0">
                <a:solidFill>
                  <a:schemeClr val="bg1"/>
                </a:solidFill>
              </a:rPr>
              <a:t>- Allows image input and control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endParaRPr lang="en-GB" sz="3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</a:rPr>
              <a:t>Simple Audio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pPr algn="ctr"/>
            <a:r>
              <a:rPr lang="en-GB" sz="3000" dirty="0">
                <a:solidFill>
                  <a:schemeClr val="bg1"/>
                </a:solidFill>
              </a:rPr>
              <a:t>- A simple cross platform audio interface</a:t>
            </a:r>
          </a:p>
        </p:txBody>
      </p:sp>
    </p:spTree>
    <p:extLst>
      <p:ext uri="{BB962C8B-B14F-4D97-AF65-F5344CB8AC3E}">
        <p14:creationId xmlns:p14="http://schemas.microsoft.com/office/powerpoint/2010/main" val="24329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0903" y="0"/>
            <a:ext cx="60499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Demonstration</a:t>
            </a:r>
          </a:p>
          <a:p>
            <a:pPr algn="ctr"/>
            <a:endParaRPr lang="en-GB" sz="3000" dirty="0">
              <a:solidFill>
                <a:schemeClr val="bg1"/>
              </a:solidFill>
            </a:endParaRPr>
          </a:p>
          <a:p>
            <a:pPr algn="ctr"/>
            <a:r>
              <a:rPr lang="en-GB" sz="3000" dirty="0">
                <a:solidFill>
                  <a:schemeClr val="bg1"/>
                </a:solidFill>
              </a:rPr>
              <a:t>We will now show you a demonstration of the game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803" y="2708434"/>
            <a:ext cx="63341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9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6135" y="1328555"/>
            <a:ext cx="43394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Questions?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We hope you enjoyed the presentation. 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We will be happy to answer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316069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121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Jones</dc:creator>
  <cp:lastModifiedBy>Sam Jones</cp:lastModifiedBy>
  <cp:revision>34</cp:revision>
  <dcterms:created xsi:type="dcterms:W3CDTF">2016-10-18T14:33:28Z</dcterms:created>
  <dcterms:modified xsi:type="dcterms:W3CDTF">2016-10-19T21:57:51Z</dcterms:modified>
</cp:coreProperties>
</file>