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8" r:id="rId4"/>
  </p:sldMasterIdLst>
  <p:sldIdLst>
    <p:sldId id="256" r:id="rId5"/>
    <p:sldId id="257" r:id="rId6"/>
    <p:sldId id="258" r:id="rId7"/>
    <p:sldId id="259" r:id="rId8"/>
    <p:sldId id="260" r:id="rId9"/>
    <p:sldId id="261"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DB03D-696A-49A2-9050-407FFC116CF8}" v="1433" dt="2019-12-02T17:16:23.458"/>
    <p1510:client id="{AF11A3D5-70D3-4843-A710-CC79AC16A478}" v="124" dt="2019-12-02T16:52:35.651"/>
    <p1510:client id="{F950986A-8ADC-45B8-AB8B-7332E8220B08}" v="1812" dt="2019-12-02T19:13:28.339"/>
    <p1510:client id="{17D6D1A2-3DAF-42E1-9F26-1F894949EE0E}" v="8" dt="2019-12-02T21:58:26.253"/>
    <p1510:client id="{C71ED95E-FAF8-4F40-A594-EA4404DBCBAE}" v="661" dt="2019-12-02T16:44:26.975"/>
    <p1510:client id="{D4AF4BA4-0D8C-4512-B07A-F72B6B2B5DD8}" v="717" dt="2019-12-02T17:20:54.034"/>
    <p1510:client id="{70E08C34-738E-413F-96B4-33541982BA20}" v="10" dt="2019-12-03T01:10:23.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7"/>
  </p:normalViewPr>
  <p:slideViewPr>
    <p:cSldViewPr snapToGrid="0">
      <p:cViewPr>
        <p:scale>
          <a:sx n="66" d="100"/>
          <a:sy n="66" d="100"/>
        </p:scale>
        <p:origin x="2274"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wkins, Jack (UG - Computer Science)" userId="S::jh01023@surrey.ac.uk::815d687c-9472-40bd-8a0c-73e30876b484" providerId="AD" clId="Web-{AF11A3D5-70D3-4843-A710-CC79AC16A478}"/>
    <pc:docChg chg="addSld modSld sldOrd">
      <pc:chgData name="Hawkins, Jack (UG - Computer Science)" userId="S::jh01023@surrey.ac.uk::815d687c-9472-40bd-8a0c-73e30876b484" providerId="AD" clId="Web-{AF11A3D5-70D3-4843-A710-CC79AC16A478}" dt="2019-12-02T16:52:35.651" v="122" actId="1076"/>
      <pc:docMkLst>
        <pc:docMk/>
      </pc:docMkLst>
      <pc:sldChg chg="addSp delSp modSp">
        <pc:chgData name="Hawkins, Jack (UG - Computer Science)" userId="S::jh01023@surrey.ac.uk::815d687c-9472-40bd-8a0c-73e30876b484" providerId="AD" clId="Web-{AF11A3D5-70D3-4843-A710-CC79AC16A478}" dt="2019-12-02T16:45:22.153" v="3"/>
        <pc:sldMkLst>
          <pc:docMk/>
          <pc:sldMk cId="2227463631" sldId="257"/>
        </pc:sldMkLst>
        <pc:graphicFrameChg chg="add del mod modGraphic">
          <ac:chgData name="Hawkins, Jack (UG - Computer Science)" userId="S::jh01023@surrey.ac.uk::815d687c-9472-40bd-8a0c-73e30876b484" providerId="AD" clId="Web-{AF11A3D5-70D3-4843-A710-CC79AC16A478}" dt="2019-12-02T16:45:22.153" v="3"/>
          <ac:graphicFrameMkLst>
            <pc:docMk/>
            <pc:sldMk cId="2227463631" sldId="257"/>
            <ac:graphicFrameMk id="4" creationId="{5FF947E6-3C97-424A-AE33-B5646B9C3D11}"/>
          </ac:graphicFrameMkLst>
        </pc:graphicFrameChg>
      </pc:sldChg>
      <pc:sldChg chg="addSp delSp modSp new ord">
        <pc:chgData name="Hawkins, Jack (UG - Computer Science)" userId="S::jh01023@surrey.ac.uk::815d687c-9472-40bd-8a0c-73e30876b484" providerId="AD" clId="Web-{AF11A3D5-70D3-4843-A710-CC79AC16A478}" dt="2019-12-02T16:52:35.651" v="122" actId="1076"/>
        <pc:sldMkLst>
          <pc:docMk/>
          <pc:sldMk cId="2177042080" sldId="261"/>
        </pc:sldMkLst>
        <pc:spChg chg="mod">
          <ac:chgData name="Hawkins, Jack (UG - Computer Science)" userId="S::jh01023@surrey.ac.uk::815d687c-9472-40bd-8a0c-73e30876b484" providerId="AD" clId="Web-{AF11A3D5-70D3-4843-A710-CC79AC16A478}" dt="2019-12-02T16:47:51.231" v="21" actId="20577"/>
          <ac:spMkLst>
            <pc:docMk/>
            <pc:sldMk cId="2177042080" sldId="261"/>
            <ac:spMk id="2" creationId="{43CA8240-D3C9-4783-B72F-5EBE93FE216A}"/>
          </ac:spMkLst>
        </pc:spChg>
        <pc:spChg chg="del">
          <ac:chgData name="Hawkins, Jack (UG - Computer Science)" userId="S::jh01023@surrey.ac.uk::815d687c-9472-40bd-8a0c-73e30876b484" providerId="AD" clId="Web-{AF11A3D5-70D3-4843-A710-CC79AC16A478}" dt="2019-12-02T16:48:05.996" v="24"/>
          <ac:spMkLst>
            <pc:docMk/>
            <pc:sldMk cId="2177042080" sldId="261"/>
            <ac:spMk id="3" creationId="{EB06EBBB-9421-4872-A153-EF7F9CC3CCF5}"/>
          </ac:spMkLst>
        </pc:spChg>
        <pc:spChg chg="add mod">
          <ac:chgData name="Hawkins, Jack (UG - Computer Science)" userId="S::jh01023@surrey.ac.uk::815d687c-9472-40bd-8a0c-73e30876b484" providerId="AD" clId="Web-{AF11A3D5-70D3-4843-A710-CC79AC16A478}" dt="2019-12-02T16:52:35.651" v="122" actId="1076"/>
          <ac:spMkLst>
            <pc:docMk/>
            <pc:sldMk cId="2177042080" sldId="261"/>
            <ac:spMk id="964" creationId="{FFF03260-63BE-4DC1-AE13-6394ADDA9569}"/>
          </ac:spMkLst>
        </pc:spChg>
        <pc:graphicFrameChg chg="add mod ord modGraphic">
          <ac:chgData name="Hawkins, Jack (UG - Computer Science)" userId="S::jh01023@surrey.ac.uk::815d687c-9472-40bd-8a0c-73e30876b484" providerId="AD" clId="Web-{AF11A3D5-70D3-4843-A710-CC79AC16A478}" dt="2019-12-02T16:52:22.370" v="118" actId="1076"/>
          <ac:graphicFrameMkLst>
            <pc:docMk/>
            <pc:sldMk cId="2177042080" sldId="261"/>
            <ac:graphicFrameMk id="4" creationId="{C71ED87B-A512-4B32-A274-E84C063F41B0}"/>
          </ac:graphicFrameMkLst>
        </pc:graphicFrameChg>
      </pc:sldChg>
    </pc:docChg>
  </pc:docChgLst>
  <pc:docChgLst>
    <pc:chgData name="Hawkins, Jack (UG - Computer Science)" userId="S::jh01023@surrey.ac.uk::815d687c-9472-40bd-8a0c-73e30876b484" providerId="AD" clId="Web-{C71ED95E-FAF8-4F40-A594-EA4404DBCBAE}"/>
    <pc:docChg chg="addSld modSld addMainMaster delMainMaster">
      <pc:chgData name="Hawkins, Jack (UG - Computer Science)" userId="S::jh01023@surrey.ac.uk::815d687c-9472-40bd-8a0c-73e30876b484" providerId="AD" clId="Web-{C71ED95E-FAF8-4F40-A594-EA4404DBCBAE}" dt="2019-12-02T16:44:26.975" v="662" actId="20577"/>
      <pc:docMkLst>
        <pc:docMk/>
      </pc:docMkLst>
      <pc:sldChg chg="addSp modSp mod modClrScheme chgLayout">
        <pc:chgData name="Hawkins, Jack (UG - Computer Science)" userId="S::jh01023@surrey.ac.uk::815d687c-9472-40bd-8a0c-73e30876b484" providerId="AD" clId="Web-{C71ED95E-FAF8-4F40-A594-EA4404DBCBAE}" dt="2019-12-02T16:29:27.172" v="28"/>
        <pc:sldMkLst>
          <pc:docMk/>
          <pc:sldMk cId="71390290" sldId="256"/>
        </pc:sldMkLst>
        <pc:spChg chg="mod ord">
          <ac:chgData name="Hawkins, Jack (UG - Computer Science)" userId="S::jh01023@surrey.ac.uk::815d687c-9472-40bd-8a0c-73e30876b484" providerId="AD" clId="Web-{C71ED95E-FAF8-4F40-A594-EA4404DBCBAE}" dt="2019-12-02T16:29:27.172" v="28"/>
          <ac:spMkLst>
            <pc:docMk/>
            <pc:sldMk cId="71390290" sldId="256"/>
            <ac:spMk id="2" creationId="{6CB454FA-2F0B-42B9-9E74-25103E76D91A}"/>
          </ac:spMkLst>
        </pc:spChg>
        <pc:spChg chg="add mod">
          <ac:chgData name="Hawkins, Jack (UG - Computer Science)" userId="S::jh01023@surrey.ac.uk::815d687c-9472-40bd-8a0c-73e30876b484" providerId="AD" clId="Web-{C71ED95E-FAF8-4F40-A594-EA4404DBCBAE}" dt="2019-12-02T16:20:18.027" v="19" actId="20577"/>
          <ac:spMkLst>
            <pc:docMk/>
            <pc:sldMk cId="71390290" sldId="256"/>
            <ac:spMk id="3" creationId="{69771DBB-858E-4467-BBE9-755E4805FD63}"/>
          </ac:spMkLst>
        </pc:spChg>
      </pc:sldChg>
      <pc:sldChg chg="addSp delSp modSp new">
        <pc:chgData name="Hawkins, Jack (UG - Computer Science)" userId="S::jh01023@surrey.ac.uk::815d687c-9472-40bd-8a0c-73e30876b484" providerId="AD" clId="Web-{C71ED95E-FAF8-4F40-A594-EA4404DBCBAE}" dt="2019-12-02T16:44:26.975" v="661" actId="20577"/>
        <pc:sldMkLst>
          <pc:docMk/>
          <pc:sldMk cId="2227463631" sldId="257"/>
        </pc:sldMkLst>
        <pc:spChg chg="mod">
          <ac:chgData name="Hawkins, Jack (UG - Computer Science)" userId="S::jh01023@surrey.ac.uk::815d687c-9472-40bd-8a0c-73e30876b484" providerId="AD" clId="Web-{C71ED95E-FAF8-4F40-A594-EA4404DBCBAE}" dt="2019-12-02T16:31:21.563" v="38" actId="20577"/>
          <ac:spMkLst>
            <pc:docMk/>
            <pc:sldMk cId="2227463631" sldId="257"/>
            <ac:spMk id="2" creationId="{FC5824A6-2FF1-4433-A4F6-70BF052C3904}"/>
          </ac:spMkLst>
        </pc:spChg>
        <pc:spChg chg="mod">
          <ac:chgData name="Hawkins, Jack (UG - Computer Science)" userId="S::jh01023@surrey.ac.uk::815d687c-9472-40bd-8a0c-73e30876b484" providerId="AD" clId="Web-{C71ED95E-FAF8-4F40-A594-EA4404DBCBAE}" dt="2019-12-02T16:44:26.975" v="661" actId="20577"/>
          <ac:spMkLst>
            <pc:docMk/>
            <pc:sldMk cId="2227463631" sldId="257"/>
            <ac:spMk id="3" creationId="{436D0F78-FCBD-4963-BAFB-7819499E3F15}"/>
          </ac:spMkLst>
        </pc:spChg>
        <pc:graphicFrameChg chg="add del mod modGraphic">
          <ac:chgData name="Hawkins, Jack (UG - Computer Science)" userId="S::jh01023@surrey.ac.uk::815d687c-9472-40bd-8a0c-73e30876b484" providerId="AD" clId="Web-{C71ED95E-FAF8-4F40-A594-EA4404DBCBAE}" dt="2019-12-02T16:42:31.287" v="527"/>
          <ac:graphicFrameMkLst>
            <pc:docMk/>
            <pc:sldMk cId="2227463631" sldId="257"/>
            <ac:graphicFrameMk id="5" creationId="{6E0F629A-E7A6-4646-84CD-EC800FC71E09}"/>
          </ac:graphicFrameMkLst>
        </pc:graphicFrameChg>
        <pc:graphicFrameChg chg="add del mod modGraphic">
          <ac:chgData name="Hawkins, Jack (UG - Computer Science)" userId="S::jh01023@surrey.ac.uk::815d687c-9472-40bd-8a0c-73e30876b484" providerId="AD" clId="Web-{C71ED95E-FAF8-4F40-A594-EA4404DBCBAE}" dt="2019-12-02T16:42:36.693" v="529"/>
          <ac:graphicFrameMkLst>
            <pc:docMk/>
            <pc:sldMk cId="2227463631" sldId="257"/>
            <ac:graphicFrameMk id="14" creationId="{206F0A4C-29DD-4CFF-9787-3F7958CD07B9}"/>
          </ac:graphicFrameMkLst>
        </pc:graphicFrameChg>
        <pc:graphicFrameChg chg="add del mod modGraphic">
          <ac:chgData name="Hawkins, Jack (UG - Computer Science)" userId="S::jh01023@surrey.ac.uk::815d687c-9472-40bd-8a0c-73e30876b484" providerId="AD" clId="Web-{C71ED95E-FAF8-4F40-A594-EA4404DBCBAE}" dt="2019-12-02T16:42:49.709" v="531"/>
          <ac:graphicFrameMkLst>
            <pc:docMk/>
            <pc:sldMk cId="2227463631" sldId="257"/>
            <ac:graphicFrameMk id="22" creationId="{EFB6D8AA-5AD5-4086-A567-0DB2F3121901}"/>
          </ac:graphicFrameMkLst>
        </pc:graphicFrameChg>
      </pc:sldChg>
      <pc:sldMasterChg chg="del delSldLayout">
        <pc:chgData name="Hawkins, Jack (UG - Computer Science)" userId="S::jh01023@surrey.ac.uk::815d687c-9472-40bd-8a0c-73e30876b484" providerId="AD" clId="Web-{C71ED95E-FAF8-4F40-A594-EA4404DBCBAE}" dt="2019-12-02T16:20:34.136" v="22"/>
        <pc:sldMasterMkLst>
          <pc:docMk/>
          <pc:sldMasterMk cId="0" sldId="2147483648"/>
        </pc:sldMasterMkLst>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49"/>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0"/>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1"/>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2"/>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3"/>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4"/>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5"/>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6"/>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7"/>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8"/>
          </pc:sldLayoutMkLst>
        </pc:sldLayoutChg>
        <pc:sldLayoutChg chg="del">
          <pc:chgData name="Hawkins, Jack (UG - Computer Science)" userId="S::jh01023@surrey.ac.uk::815d687c-9472-40bd-8a0c-73e30876b484" providerId="AD" clId="Web-{C71ED95E-FAF8-4F40-A594-EA4404DBCBAE}" dt="2019-12-02T16:20:34.136" v="22"/>
          <pc:sldLayoutMkLst>
            <pc:docMk/>
            <pc:sldMasterMk cId="0" sldId="2147483648"/>
            <pc:sldLayoutMk cId="0" sldId="2147483659"/>
          </pc:sldLayoutMkLst>
        </pc:sldLayoutChg>
      </pc:sldMasterChg>
      <pc:sldMasterChg chg="add del addSldLayout delSldLayout modSldLayout">
        <pc:chgData name="Hawkins, Jack (UG - Computer Science)" userId="S::jh01023@surrey.ac.uk::815d687c-9472-40bd-8a0c-73e30876b484" providerId="AD" clId="Web-{C71ED95E-FAF8-4F40-A594-EA4404DBCBAE}" dt="2019-12-02T16:20:48.668" v="23"/>
        <pc:sldMasterMkLst>
          <pc:docMk/>
          <pc:sldMasterMk cId="783617033" sldId="2147483660"/>
        </pc:sldMasterMkLst>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757981327" sldId="2147483661"/>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2363372800" sldId="2147483662"/>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1366125107" sldId="2147483663"/>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2818148750" sldId="2147483664"/>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810379827" sldId="2147483665"/>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551106312" sldId="2147483666"/>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2937971306" sldId="2147483667"/>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4071305488" sldId="2147483668"/>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3252073397" sldId="2147483669"/>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318339907" sldId="2147483670"/>
          </pc:sldLayoutMkLst>
        </pc:sldLayoutChg>
        <pc:sldLayoutChg chg="add del mod replId">
          <pc:chgData name="Hawkins, Jack (UG - Computer Science)" userId="S::jh01023@surrey.ac.uk::815d687c-9472-40bd-8a0c-73e30876b484" providerId="AD" clId="Web-{C71ED95E-FAF8-4F40-A594-EA4404DBCBAE}" dt="2019-12-02T16:20:48.668" v="23"/>
          <pc:sldLayoutMkLst>
            <pc:docMk/>
            <pc:sldMasterMk cId="783617033" sldId="2147483660"/>
            <pc:sldLayoutMk cId="1419757748" sldId="2147483671"/>
          </pc:sldLayoutMkLst>
        </pc:sldLayoutChg>
      </pc:sldMasterChg>
      <pc:sldMasterChg chg="add del addSldLayout delSldLayout modSldLayout">
        <pc:chgData name="Hawkins, Jack (UG - Computer Science)" userId="S::jh01023@surrey.ac.uk::815d687c-9472-40bd-8a0c-73e30876b484" providerId="AD" clId="Web-{C71ED95E-FAF8-4F40-A594-EA4404DBCBAE}" dt="2019-12-02T16:20:57.183" v="24"/>
        <pc:sldMasterMkLst>
          <pc:docMk/>
          <pc:sldMasterMk cId="871927229" sldId="2147483672"/>
        </pc:sldMasterMkLst>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1065939259" sldId="2147483673"/>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63778645" sldId="2147483674"/>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1807542983" sldId="2147483675"/>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1420503389" sldId="2147483676"/>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1044473280" sldId="2147483677"/>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3519342304" sldId="2147483678"/>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3658160570" sldId="2147483679"/>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2519940503" sldId="2147483680"/>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959557289" sldId="2147483681"/>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2432668617" sldId="2147483682"/>
          </pc:sldLayoutMkLst>
        </pc:sldLayoutChg>
        <pc:sldLayoutChg chg="add del mod replId">
          <pc:chgData name="Hawkins, Jack (UG - Computer Science)" userId="S::jh01023@surrey.ac.uk::815d687c-9472-40bd-8a0c-73e30876b484" providerId="AD" clId="Web-{C71ED95E-FAF8-4F40-A594-EA4404DBCBAE}" dt="2019-12-02T16:20:57.183" v="24"/>
          <pc:sldLayoutMkLst>
            <pc:docMk/>
            <pc:sldMasterMk cId="871927229" sldId="2147483672"/>
            <pc:sldLayoutMk cId="563635818" sldId="2147483683"/>
          </pc:sldLayoutMkLst>
        </pc:sldLayoutChg>
      </pc:sldMasterChg>
      <pc:sldMasterChg chg="add del addSldLayout delSldLayout modSldLayout">
        <pc:chgData name="Hawkins, Jack (UG - Computer Science)" userId="S::jh01023@surrey.ac.uk::815d687c-9472-40bd-8a0c-73e30876b484" providerId="AD" clId="Web-{C71ED95E-FAF8-4F40-A594-EA4404DBCBAE}" dt="2019-12-02T16:21:04.371" v="25"/>
        <pc:sldMasterMkLst>
          <pc:docMk/>
          <pc:sldMasterMk cId="59584107" sldId="2147483684"/>
        </pc:sldMasterMkLst>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729627182" sldId="2147483685"/>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4119370022" sldId="2147483686"/>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690832657" sldId="2147483687"/>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2803365602" sldId="2147483688"/>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3661938291" sldId="2147483689"/>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768891599" sldId="2147483690"/>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1436176302" sldId="2147483691"/>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1062547558" sldId="2147483692"/>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405002622" sldId="2147483693"/>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3436172129" sldId="2147483694"/>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2538395540" sldId="2147483695"/>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2311600831" sldId="2147483696"/>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2975251731" sldId="2147483697"/>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921850284" sldId="2147483698"/>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1290874851" sldId="2147483699"/>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4067503517" sldId="2147483700"/>
          </pc:sldLayoutMkLst>
        </pc:sldLayoutChg>
        <pc:sldLayoutChg chg="add del mod replId">
          <pc:chgData name="Hawkins, Jack (UG - Computer Science)" userId="S::jh01023@surrey.ac.uk::815d687c-9472-40bd-8a0c-73e30876b484" providerId="AD" clId="Web-{C71ED95E-FAF8-4F40-A594-EA4404DBCBAE}" dt="2019-12-02T16:21:04.371" v="25"/>
          <pc:sldLayoutMkLst>
            <pc:docMk/>
            <pc:sldMasterMk cId="59584107" sldId="2147483684"/>
            <pc:sldLayoutMk cId="3544510915" sldId="2147483701"/>
          </pc:sldLayoutMkLst>
        </pc:sldLayoutChg>
      </pc:sldMasterChg>
      <pc:sldMasterChg chg="add del addSldLayout delSldLayout modSldLayout">
        <pc:chgData name="Hawkins, Jack (UG - Computer Science)" userId="S::jh01023@surrey.ac.uk::815d687c-9472-40bd-8a0c-73e30876b484" providerId="AD" clId="Web-{C71ED95E-FAF8-4F40-A594-EA4404DBCBAE}" dt="2019-12-02T16:21:10.887" v="26"/>
        <pc:sldMasterMkLst>
          <pc:docMk/>
          <pc:sldMasterMk cId="141859492" sldId="2147483702"/>
        </pc:sldMasterMkLst>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3778817507" sldId="2147483703"/>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789918315" sldId="2147483704"/>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2462287959" sldId="2147483705"/>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406001095" sldId="2147483706"/>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2226199409" sldId="2147483707"/>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3511456013" sldId="2147483708"/>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387660608" sldId="2147483709"/>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3491842314" sldId="2147483710"/>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229749300" sldId="2147483711"/>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1480651621" sldId="2147483712"/>
          </pc:sldLayoutMkLst>
        </pc:sldLayoutChg>
        <pc:sldLayoutChg chg="add del mod replId">
          <pc:chgData name="Hawkins, Jack (UG - Computer Science)" userId="S::jh01023@surrey.ac.uk::815d687c-9472-40bd-8a0c-73e30876b484" providerId="AD" clId="Web-{C71ED95E-FAF8-4F40-A594-EA4404DBCBAE}" dt="2019-12-02T16:21:10.887" v="26"/>
          <pc:sldLayoutMkLst>
            <pc:docMk/>
            <pc:sldMasterMk cId="141859492" sldId="2147483702"/>
            <pc:sldLayoutMk cId="4160141222" sldId="2147483713"/>
          </pc:sldLayoutMkLst>
        </pc:sldLayoutChg>
      </pc:sldMasterChg>
      <pc:sldMasterChg chg="add del addSldLayout delSldLayout modSldLayout">
        <pc:chgData name="Hawkins, Jack (UG - Computer Science)" userId="S::jh01023@surrey.ac.uk::815d687c-9472-40bd-8a0c-73e30876b484" providerId="AD" clId="Web-{C71ED95E-FAF8-4F40-A594-EA4404DBCBAE}" dt="2019-12-02T16:21:19.293" v="27"/>
        <pc:sldMasterMkLst>
          <pc:docMk/>
          <pc:sldMasterMk cId="3425898170" sldId="2147483714"/>
        </pc:sldMasterMkLst>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954583641" sldId="2147483715"/>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055022125" sldId="2147483716"/>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792128132" sldId="2147483717"/>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717851605" sldId="2147483718"/>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140871033" sldId="2147483719"/>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173776926" sldId="2147483720"/>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1196829559" sldId="2147483721"/>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1508976182" sldId="2147483722"/>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184898823" sldId="2147483723"/>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53288729" sldId="2147483724"/>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1883418158" sldId="2147483725"/>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2826762795" sldId="2147483726"/>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1262840961" sldId="2147483727"/>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1634322926" sldId="2147483728"/>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3638271015" sldId="2147483729"/>
          </pc:sldLayoutMkLst>
        </pc:sldLayoutChg>
        <pc:sldLayoutChg chg="add del mod replId">
          <pc:chgData name="Hawkins, Jack (UG - Computer Science)" userId="S::jh01023@surrey.ac.uk::815d687c-9472-40bd-8a0c-73e30876b484" providerId="AD" clId="Web-{C71ED95E-FAF8-4F40-A594-EA4404DBCBAE}" dt="2019-12-02T16:21:19.293" v="27"/>
          <pc:sldLayoutMkLst>
            <pc:docMk/>
            <pc:sldMasterMk cId="3425898170" sldId="2147483714"/>
            <pc:sldLayoutMk cId="4199773657" sldId="2147483730"/>
          </pc:sldLayoutMkLst>
        </pc:sldLayoutChg>
      </pc:sldMasterChg>
      <pc:sldMasterChg chg="add del addSldLayout delSldLayout modSldLayout">
        <pc:chgData name="Hawkins, Jack (UG - Computer Science)" userId="S::jh01023@surrey.ac.uk::815d687c-9472-40bd-8a0c-73e30876b484" providerId="AD" clId="Web-{C71ED95E-FAF8-4F40-A594-EA4404DBCBAE}" dt="2019-12-02T16:29:27.172" v="28"/>
        <pc:sldMasterMkLst>
          <pc:docMk/>
          <pc:sldMasterMk cId="3240961455" sldId="2147483731"/>
        </pc:sldMasterMkLst>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53607811" sldId="2147483732"/>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1274424773" sldId="2147483733"/>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1870517234" sldId="2147483734"/>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2169370031" sldId="2147483735"/>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465737109" sldId="2147483736"/>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2546989113" sldId="2147483737"/>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3146006467" sldId="2147483738"/>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1891330334" sldId="2147483739"/>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1305852043" sldId="2147483740"/>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3816358708" sldId="2147483741"/>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3348043775" sldId="2147483742"/>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2945817933" sldId="2147483743"/>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3845368615" sldId="2147483744"/>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707962120" sldId="2147483745"/>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2288727336" sldId="2147483746"/>
          </pc:sldLayoutMkLst>
        </pc:sldLayoutChg>
        <pc:sldLayoutChg chg="add del mod replId">
          <pc:chgData name="Hawkins, Jack (UG - Computer Science)" userId="S::jh01023@surrey.ac.uk::815d687c-9472-40bd-8a0c-73e30876b484" providerId="AD" clId="Web-{C71ED95E-FAF8-4F40-A594-EA4404DBCBAE}" dt="2019-12-02T16:29:27.172" v="28"/>
          <pc:sldLayoutMkLst>
            <pc:docMk/>
            <pc:sldMasterMk cId="3240961455" sldId="2147483731"/>
            <pc:sldLayoutMk cId="500068890" sldId="2147483747"/>
          </pc:sldLayoutMkLst>
        </pc:sldLayoutChg>
      </pc:sldMasterChg>
      <pc:sldMasterChg chg="add addSldLayout modSldLayout">
        <pc:chgData name="Hawkins, Jack (UG - Computer Science)" userId="S::jh01023@surrey.ac.uk::815d687c-9472-40bd-8a0c-73e30876b484" providerId="AD" clId="Web-{C71ED95E-FAF8-4F40-A594-EA4404DBCBAE}" dt="2019-12-02T16:29:27.172" v="28"/>
        <pc:sldMasterMkLst>
          <pc:docMk/>
          <pc:sldMasterMk cId="2807767197" sldId="2147483748"/>
        </pc:sldMasterMkLst>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3587379989" sldId="2147483749"/>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4210570104" sldId="2147483750"/>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4275393417" sldId="2147483751"/>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3233071305" sldId="2147483752"/>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4253139885" sldId="2147483753"/>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1612309578" sldId="2147483754"/>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892201639" sldId="2147483755"/>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1816130519" sldId="2147483756"/>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3925946528" sldId="2147483757"/>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2350706987" sldId="2147483758"/>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3406504577" sldId="2147483759"/>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2067802190" sldId="2147483760"/>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1923771999" sldId="2147483761"/>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3206872779" sldId="2147483762"/>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1795474096" sldId="2147483763"/>
          </pc:sldLayoutMkLst>
        </pc:sldLayoutChg>
        <pc:sldLayoutChg chg="add mod replId">
          <pc:chgData name="Hawkins, Jack (UG - Computer Science)" userId="S::jh01023@surrey.ac.uk::815d687c-9472-40bd-8a0c-73e30876b484" providerId="AD" clId="Web-{C71ED95E-FAF8-4F40-A594-EA4404DBCBAE}" dt="2019-12-02T16:29:27.172" v="28"/>
          <pc:sldLayoutMkLst>
            <pc:docMk/>
            <pc:sldMasterMk cId="2807767197" sldId="2147483748"/>
            <pc:sldLayoutMk cId="4007937450" sldId="2147483764"/>
          </pc:sldLayoutMkLst>
        </pc:sldLayoutChg>
      </pc:sldMasterChg>
    </pc:docChg>
  </pc:docChgLst>
  <pc:docChgLst>
    <pc:chgData name="Hawkins, Jack (UG - Computer Science)" userId="815d687c-9472-40bd-8a0c-73e30876b484" providerId="ADAL" clId="{70E08C34-738E-413F-96B4-33541982BA20}"/>
    <pc:docChg chg="undo custSel mod delSld modSld">
      <pc:chgData name="Hawkins, Jack (UG - Computer Science)" userId="815d687c-9472-40bd-8a0c-73e30876b484" providerId="ADAL" clId="{70E08C34-738E-413F-96B4-33541982BA20}" dt="2019-12-03T01:10:23.175" v="476"/>
      <pc:docMkLst>
        <pc:docMk/>
      </pc:docMkLst>
      <pc:sldChg chg="addSp delSp modSp mod setBg">
        <pc:chgData name="Hawkins, Jack (UG - Computer Science)" userId="815d687c-9472-40bd-8a0c-73e30876b484" providerId="ADAL" clId="{70E08C34-738E-413F-96B4-33541982BA20}" dt="2019-12-03T01:00:12.287" v="23" actId="20577"/>
        <pc:sldMkLst>
          <pc:docMk/>
          <pc:sldMk cId="71390290" sldId="256"/>
        </pc:sldMkLst>
        <pc:spChg chg="mod">
          <ac:chgData name="Hawkins, Jack (UG - Computer Science)" userId="815d687c-9472-40bd-8a0c-73e30876b484" providerId="ADAL" clId="{70E08C34-738E-413F-96B4-33541982BA20}" dt="2019-12-03T01:00:12.287" v="23" actId="20577"/>
          <ac:spMkLst>
            <pc:docMk/>
            <pc:sldMk cId="71390290" sldId="256"/>
            <ac:spMk id="2" creationId="{6CB454FA-2F0B-42B9-9E74-25103E76D91A}"/>
          </ac:spMkLst>
        </pc:spChg>
        <pc:spChg chg="mod">
          <ac:chgData name="Hawkins, Jack (UG - Computer Science)" userId="815d687c-9472-40bd-8a0c-73e30876b484" providerId="ADAL" clId="{70E08C34-738E-413F-96B4-33541982BA20}" dt="2019-12-02T23:27:58.445" v="16" actId="1076"/>
          <ac:spMkLst>
            <pc:docMk/>
            <pc:sldMk cId="71390290" sldId="256"/>
            <ac:spMk id="3" creationId="{69771DBB-858E-4467-BBE9-755E4805FD63}"/>
          </ac:spMkLst>
        </pc:spChg>
        <pc:spChg chg="add del">
          <ac:chgData name="Hawkins, Jack (UG - Computer Science)" userId="815d687c-9472-40bd-8a0c-73e30876b484" providerId="ADAL" clId="{70E08C34-738E-413F-96B4-33541982BA20}" dt="2019-12-02T23:27:10.881" v="6" actId="26606"/>
          <ac:spMkLst>
            <pc:docMk/>
            <pc:sldMk cId="71390290" sldId="256"/>
            <ac:spMk id="71" creationId="{3559A5F2-8BE0-4998-A1E4-1B145465A981}"/>
          </ac:spMkLst>
        </pc:spChg>
        <pc:spChg chg="add del">
          <ac:chgData name="Hawkins, Jack (UG - Computer Science)" userId="815d687c-9472-40bd-8a0c-73e30876b484" providerId="ADAL" clId="{70E08C34-738E-413F-96B4-33541982BA20}" dt="2019-12-02T23:27:10.881" v="6" actId="26606"/>
          <ac:spMkLst>
            <pc:docMk/>
            <pc:sldMk cId="71390290" sldId="256"/>
            <ac:spMk id="73" creationId="{3A6596D4-D53C-424F-9F16-CC8686C079E0}"/>
          </ac:spMkLst>
        </pc:spChg>
        <pc:spChg chg="add del">
          <ac:chgData name="Hawkins, Jack (UG - Computer Science)" userId="815d687c-9472-40bd-8a0c-73e30876b484" providerId="ADAL" clId="{70E08C34-738E-413F-96B4-33541982BA20}" dt="2019-12-02T23:27:10.881" v="6" actId="26606"/>
          <ac:spMkLst>
            <pc:docMk/>
            <pc:sldMk cId="71390290" sldId="256"/>
            <ac:spMk id="79" creationId="{9772CABD-4211-42AA-B349-D4002E52F1EF}"/>
          </ac:spMkLst>
        </pc:spChg>
        <pc:spChg chg="add del">
          <ac:chgData name="Hawkins, Jack (UG - Computer Science)" userId="815d687c-9472-40bd-8a0c-73e30876b484" providerId="ADAL" clId="{70E08C34-738E-413F-96B4-33541982BA20}" dt="2019-12-02T23:27:10.881" v="6" actId="26606"/>
          <ac:spMkLst>
            <pc:docMk/>
            <pc:sldMk cId="71390290" sldId="256"/>
            <ac:spMk id="81" creationId="{BBD91630-4DBA-4294-8016-FEB5C3B0CED1}"/>
          </ac:spMkLst>
        </pc:spChg>
        <pc:spChg chg="add del">
          <ac:chgData name="Hawkins, Jack (UG - Computer Science)" userId="815d687c-9472-40bd-8a0c-73e30876b484" providerId="ADAL" clId="{70E08C34-738E-413F-96B4-33541982BA20}" dt="2019-12-02T23:27:10.881" v="6" actId="26606"/>
          <ac:spMkLst>
            <pc:docMk/>
            <pc:sldMk cId="71390290" sldId="256"/>
            <ac:spMk id="83" creationId="{E67D1587-504D-41BC-9D48-B61257BFBCF0}"/>
          </ac:spMkLst>
        </pc:spChg>
        <pc:spChg chg="add del">
          <ac:chgData name="Hawkins, Jack (UG - Computer Science)" userId="815d687c-9472-40bd-8a0c-73e30876b484" providerId="ADAL" clId="{70E08C34-738E-413F-96B4-33541982BA20}" dt="2019-12-02T23:27:10.881" v="6" actId="26606"/>
          <ac:spMkLst>
            <pc:docMk/>
            <pc:sldMk cId="71390290" sldId="256"/>
            <ac:spMk id="85" creationId="{8765DD1A-F044-4DE7-8A9B-7C30DC85A4AF}"/>
          </ac:spMkLst>
        </pc:spChg>
        <pc:spChg chg="add del">
          <ac:chgData name="Hawkins, Jack (UG - Computer Science)" userId="815d687c-9472-40bd-8a0c-73e30876b484" providerId="ADAL" clId="{70E08C34-738E-413F-96B4-33541982BA20}" dt="2019-12-02T23:27:10.881" v="6" actId="26606"/>
          <ac:spMkLst>
            <pc:docMk/>
            <pc:sldMk cId="71390290" sldId="256"/>
            <ac:spMk id="87" creationId="{2FE2170D-72D6-48A8-8E9A-BFF3BF03D032}"/>
          </ac:spMkLst>
        </pc:spChg>
        <pc:spChg chg="add del">
          <ac:chgData name="Hawkins, Jack (UG - Computer Science)" userId="815d687c-9472-40bd-8a0c-73e30876b484" providerId="ADAL" clId="{70E08C34-738E-413F-96B4-33541982BA20}" dt="2019-12-02T23:27:10.881" v="6" actId="26606"/>
          <ac:spMkLst>
            <pc:docMk/>
            <pc:sldMk cId="71390290" sldId="256"/>
            <ac:spMk id="89" creationId="{01D19436-094D-463D-AFEA-870FDBD03797}"/>
          </ac:spMkLst>
        </pc:spChg>
        <pc:spChg chg="add del">
          <ac:chgData name="Hawkins, Jack (UG - Computer Science)" userId="815d687c-9472-40bd-8a0c-73e30876b484" providerId="ADAL" clId="{70E08C34-738E-413F-96B4-33541982BA20}" dt="2019-12-02T23:27:10.881" v="6" actId="26606"/>
          <ac:spMkLst>
            <pc:docMk/>
            <pc:sldMk cId="71390290" sldId="256"/>
            <ac:spMk id="91" creationId="{9A2DE6E0-967C-4C58-8558-EC08F1138BD1}"/>
          </ac:spMkLst>
        </pc:spChg>
        <pc:picChg chg="add mod ord">
          <ac:chgData name="Hawkins, Jack (UG - Computer Science)" userId="815d687c-9472-40bd-8a0c-73e30876b484" providerId="ADAL" clId="{70E08C34-738E-413F-96B4-33541982BA20}" dt="2019-12-02T23:27:10.889" v="7" actId="26606"/>
          <ac:picMkLst>
            <pc:docMk/>
            <pc:sldMk cId="71390290" sldId="256"/>
            <ac:picMk id="1026" creationId="{90BAECD2-8533-4257-9C3A-1CAA4376B9F7}"/>
          </ac:picMkLst>
        </pc:picChg>
        <pc:cxnChg chg="add del">
          <ac:chgData name="Hawkins, Jack (UG - Computer Science)" userId="815d687c-9472-40bd-8a0c-73e30876b484" providerId="ADAL" clId="{70E08C34-738E-413F-96B4-33541982BA20}" dt="2019-12-02T23:27:10.881" v="6" actId="26606"/>
          <ac:cxnSpMkLst>
            <pc:docMk/>
            <pc:sldMk cId="71390290" sldId="256"/>
            <ac:cxnSpMk id="75" creationId="{81BB890B-70D4-42FE-A599-6AEF1A42D972}"/>
          </ac:cxnSpMkLst>
        </pc:cxnChg>
        <pc:cxnChg chg="add del">
          <ac:chgData name="Hawkins, Jack (UG - Computer Science)" userId="815d687c-9472-40bd-8a0c-73e30876b484" providerId="ADAL" clId="{70E08C34-738E-413F-96B4-33541982BA20}" dt="2019-12-02T23:27:10.881" v="6" actId="26606"/>
          <ac:cxnSpMkLst>
            <pc:docMk/>
            <pc:sldMk cId="71390290" sldId="256"/>
            <ac:cxnSpMk id="77" creationId="{3842D646-B58C-43C8-8152-01BC782B725D}"/>
          </ac:cxnSpMkLst>
        </pc:cxnChg>
      </pc:sldChg>
      <pc:sldChg chg="modSp">
        <pc:chgData name="Hawkins, Jack (UG - Computer Science)" userId="815d687c-9472-40bd-8a0c-73e30876b484" providerId="ADAL" clId="{70E08C34-738E-413F-96B4-33541982BA20}" dt="2019-12-03T01:10:23.175" v="476"/>
        <pc:sldMkLst>
          <pc:docMk/>
          <pc:sldMk cId="2227463631" sldId="257"/>
        </pc:sldMkLst>
        <pc:spChg chg="mod">
          <ac:chgData name="Hawkins, Jack (UG - Computer Science)" userId="815d687c-9472-40bd-8a0c-73e30876b484" providerId="ADAL" clId="{70E08C34-738E-413F-96B4-33541982BA20}" dt="2019-12-03T01:10:23.175" v="476"/>
          <ac:spMkLst>
            <pc:docMk/>
            <pc:sldMk cId="2227463631" sldId="257"/>
            <ac:spMk id="3" creationId="{436D0F78-FCBD-4963-BAFB-7819499E3F15}"/>
          </ac:spMkLst>
        </pc:spChg>
      </pc:sldChg>
      <pc:sldChg chg="addSp modSp mod setBg">
        <pc:chgData name="Hawkins, Jack (UG - Computer Science)" userId="815d687c-9472-40bd-8a0c-73e30876b484" providerId="ADAL" clId="{70E08C34-738E-413F-96B4-33541982BA20}" dt="2019-12-02T23:29:07.062" v="18" actId="26606"/>
        <pc:sldMkLst>
          <pc:docMk/>
          <pc:sldMk cId="2269201464" sldId="258"/>
        </pc:sldMkLst>
        <pc:spChg chg="mod">
          <ac:chgData name="Hawkins, Jack (UG - Computer Science)" userId="815d687c-9472-40bd-8a0c-73e30876b484" providerId="ADAL" clId="{70E08C34-738E-413F-96B4-33541982BA20}" dt="2019-12-02T23:29:07.062" v="18" actId="26606"/>
          <ac:spMkLst>
            <pc:docMk/>
            <pc:sldMk cId="2269201464" sldId="258"/>
            <ac:spMk id="2" creationId="{F639187B-64B2-49B1-A855-ED2FDC39A051}"/>
          </ac:spMkLst>
        </pc:spChg>
        <pc:spChg chg="mod ord">
          <ac:chgData name="Hawkins, Jack (UG - Computer Science)" userId="815d687c-9472-40bd-8a0c-73e30876b484" providerId="ADAL" clId="{70E08C34-738E-413F-96B4-33541982BA20}" dt="2019-12-02T23:29:07.062" v="18" actId="26606"/>
          <ac:spMkLst>
            <pc:docMk/>
            <pc:sldMk cId="2269201464" sldId="258"/>
            <ac:spMk id="3" creationId="{1A7DB74E-DAB2-425E-A983-C8E9FAA8F3C9}"/>
          </ac:spMkLst>
        </pc:spChg>
        <pc:picChg chg="add mod">
          <ac:chgData name="Hawkins, Jack (UG - Computer Science)" userId="815d687c-9472-40bd-8a0c-73e30876b484" providerId="ADAL" clId="{70E08C34-738E-413F-96B4-33541982BA20}" dt="2019-12-02T23:29:07.062" v="18" actId="26606"/>
          <ac:picMkLst>
            <pc:docMk/>
            <pc:sldMk cId="2269201464" sldId="258"/>
            <ac:picMk id="2050" creationId="{45099B3D-BCE7-458B-9A3B-F47A8DC11ABC}"/>
          </ac:picMkLst>
        </pc:picChg>
      </pc:sldChg>
      <pc:sldChg chg="addSp modSp mod setBg">
        <pc:chgData name="Hawkins, Jack (UG - Computer Science)" userId="815d687c-9472-40bd-8a0c-73e30876b484" providerId="ADAL" clId="{70E08C34-738E-413F-96B4-33541982BA20}" dt="2019-12-02T23:29:21.009" v="19" actId="26606"/>
        <pc:sldMkLst>
          <pc:docMk/>
          <pc:sldMk cId="1777222728" sldId="259"/>
        </pc:sldMkLst>
        <pc:spChg chg="mod">
          <ac:chgData name="Hawkins, Jack (UG - Computer Science)" userId="815d687c-9472-40bd-8a0c-73e30876b484" providerId="ADAL" clId="{70E08C34-738E-413F-96B4-33541982BA20}" dt="2019-12-02T23:29:21.009" v="19" actId="26606"/>
          <ac:spMkLst>
            <pc:docMk/>
            <pc:sldMk cId="1777222728" sldId="259"/>
            <ac:spMk id="2" creationId="{2E8D4C39-1491-48AD-A1CC-96EE3414C8B6}"/>
          </ac:spMkLst>
        </pc:spChg>
        <pc:spChg chg="add">
          <ac:chgData name="Hawkins, Jack (UG - Computer Science)" userId="815d687c-9472-40bd-8a0c-73e30876b484" providerId="ADAL" clId="{70E08C34-738E-413F-96B4-33541982BA20}" dt="2019-12-02T23:29:21.009" v="19" actId="26606"/>
          <ac:spMkLst>
            <pc:docMk/>
            <pc:sldMk cId="1777222728" sldId="259"/>
            <ac:spMk id="9" creationId="{9F4444CE-BC8D-4D61-B303-4C05614E62AB}"/>
          </ac:spMkLst>
        </pc:spChg>
        <pc:spChg chg="add">
          <ac:chgData name="Hawkins, Jack (UG - Computer Science)" userId="815d687c-9472-40bd-8a0c-73e30876b484" providerId="ADAL" clId="{70E08C34-738E-413F-96B4-33541982BA20}" dt="2019-12-02T23:29:21.009" v="19" actId="26606"/>
          <ac:spMkLst>
            <pc:docMk/>
            <pc:sldMk cId="1777222728" sldId="259"/>
            <ac:spMk id="11" creationId="{73772B81-181F-48B7-8826-4D9686D15DF5}"/>
          </ac:spMkLst>
        </pc:spChg>
        <pc:spChg chg="add">
          <ac:chgData name="Hawkins, Jack (UG - Computer Science)" userId="815d687c-9472-40bd-8a0c-73e30876b484" providerId="ADAL" clId="{70E08C34-738E-413F-96B4-33541982BA20}" dt="2019-12-02T23:29:21.009" v="19" actId="26606"/>
          <ac:spMkLst>
            <pc:docMk/>
            <pc:sldMk cId="1777222728" sldId="259"/>
            <ac:spMk id="13" creationId="{B2205F6E-03C6-4E92-877C-E2482F6599AA}"/>
          </ac:spMkLst>
        </pc:spChg>
        <pc:graphicFrameChg chg="mod modGraphic">
          <ac:chgData name="Hawkins, Jack (UG - Computer Science)" userId="815d687c-9472-40bd-8a0c-73e30876b484" providerId="ADAL" clId="{70E08C34-738E-413F-96B4-33541982BA20}" dt="2019-12-02T23:29:21.009" v="19" actId="26606"/>
          <ac:graphicFrameMkLst>
            <pc:docMk/>
            <pc:sldMk cId="1777222728" sldId="259"/>
            <ac:graphicFrameMk id="4" creationId="{1F167A03-5117-4B66-A328-318EA45CDF9E}"/>
          </ac:graphicFrameMkLst>
        </pc:graphicFrameChg>
      </pc:sldChg>
      <pc:sldChg chg="addSp modSp">
        <pc:chgData name="Hawkins, Jack (UG - Computer Science)" userId="815d687c-9472-40bd-8a0c-73e30876b484" providerId="ADAL" clId="{70E08C34-738E-413F-96B4-33541982BA20}" dt="2019-12-02T23:29:40.978" v="20" actId="26606"/>
        <pc:sldMkLst>
          <pc:docMk/>
          <pc:sldMk cId="1531531047" sldId="260"/>
        </pc:sldMkLst>
        <pc:spChg chg="mod">
          <ac:chgData name="Hawkins, Jack (UG - Computer Science)" userId="815d687c-9472-40bd-8a0c-73e30876b484" providerId="ADAL" clId="{70E08C34-738E-413F-96B4-33541982BA20}" dt="2019-12-02T23:29:40.978" v="20" actId="26606"/>
          <ac:spMkLst>
            <pc:docMk/>
            <pc:sldMk cId="1531531047" sldId="260"/>
            <ac:spMk id="2" creationId="{3EEEA9E2-E047-456B-8684-21A315F92366}"/>
          </ac:spMkLst>
        </pc:spChg>
        <pc:spChg chg="mod ord">
          <ac:chgData name="Hawkins, Jack (UG - Computer Science)" userId="815d687c-9472-40bd-8a0c-73e30876b484" providerId="ADAL" clId="{70E08C34-738E-413F-96B4-33541982BA20}" dt="2019-12-02T23:29:40.978" v="20" actId="26606"/>
          <ac:spMkLst>
            <pc:docMk/>
            <pc:sldMk cId="1531531047" sldId="260"/>
            <ac:spMk id="6" creationId="{BF509069-688A-4C0E-A014-827904D5297A}"/>
          </ac:spMkLst>
        </pc:spChg>
        <pc:spChg chg="add">
          <ac:chgData name="Hawkins, Jack (UG - Computer Science)" userId="815d687c-9472-40bd-8a0c-73e30876b484" providerId="ADAL" clId="{70E08C34-738E-413F-96B4-33541982BA20}" dt="2019-12-02T23:29:40.978" v="20" actId="26606"/>
          <ac:spMkLst>
            <pc:docMk/>
            <pc:sldMk cId="1531531047" sldId="260"/>
            <ac:spMk id="9" creationId="{A65AC7D1-EAA9-48F5-B509-60A7F50BF703}"/>
          </ac:spMkLst>
        </pc:spChg>
        <pc:spChg chg="add">
          <ac:chgData name="Hawkins, Jack (UG - Computer Science)" userId="815d687c-9472-40bd-8a0c-73e30876b484" providerId="ADAL" clId="{70E08C34-738E-413F-96B4-33541982BA20}" dt="2019-12-02T23:29:40.978" v="20" actId="26606"/>
          <ac:spMkLst>
            <pc:docMk/>
            <pc:sldMk cId="1531531047" sldId="260"/>
            <ac:spMk id="10" creationId="{D6320AF9-619A-4175-865B-5663E1AEF4C5}"/>
          </ac:spMkLst>
        </pc:spChg>
        <pc:spChg chg="add">
          <ac:chgData name="Hawkins, Jack (UG - Computer Science)" userId="815d687c-9472-40bd-8a0c-73e30876b484" providerId="ADAL" clId="{70E08C34-738E-413F-96B4-33541982BA20}" dt="2019-12-02T23:29:40.978" v="20" actId="26606"/>
          <ac:spMkLst>
            <pc:docMk/>
            <pc:sldMk cId="1531531047" sldId="260"/>
            <ac:spMk id="16" creationId="{7E018740-5C2B-4A41-AC1A-7E68D1EC1954}"/>
          </ac:spMkLst>
        </pc:spChg>
        <pc:spChg chg="add">
          <ac:chgData name="Hawkins, Jack (UG - Computer Science)" userId="815d687c-9472-40bd-8a0c-73e30876b484" providerId="ADAL" clId="{70E08C34-738E-413F-96B4-33541982BA20}" dt="2019-12-02T23:29:40.978" v="20" actId="26606"/>
          <ac:spMkLst>
            <pc:docMk/>
            <pc:sldMk cId="1531531047" sldId="260"/>
            <ac:spMk id="18" creationId="{166F75A4-C475-4941-8EE2-B80A06A2C1BB}"/>
          </ac:spMkLst>
        </pc:spChg>
        <pc:spChg chg="add">
          <ac:chgData name="Hawkins, Jack (UG - Computer Science)" userId="815d687c-9472-40bd-8a0c-73e30876b484" providerId="ADAL" clId="{70E08C34-738E-413F-96B4-33541982BA20}" dt="2019-12-02T23:29:40.978" v="20" actId="26606"/>
          <ac:spMkLst>
            <pc:docMk/>
            <pc:sldMk cId="1531531047" sldId="260"/>
            <ac:spMk id="20" creationId="{A032553A-72E8-4B0D-8405-FF9771C9AF05}"/>
          </ac:spMkLst>
        </pc:spChg>
        <pc:spChg chg="add">
          <ac:chgData name="Hawkins, Jack (UG - Computer Science)" userId="815d687c-9472-40bd-8a0c-73e30876b484" providerId="ADAL" clId="{70E08C34-738E-413F-96B4-33541982BA20}" dt="2019-12-02T23:29:40.978" v="20" actId="26606"/>
          <ac:spMkLst>
            <pc:docMk/>
            <pc:sldMk cId="1531531047" sldId="260"/>
            <ac:spMk id="22" creationId="{765800AC-C3B9-498E-87BC-29FAE4C76B21}"/>
          </ac:spMkLst>
        </pc:spChg>
        <pc:spChg chg="add">
          <ac:chgData name="Hawkins, Jack (UG - Computer Science)" userId="815d687c-9472-40bd-8a0c-73e30876b484" providerId="ADAL" clId="{70E08C34-738E-413F-96B4-33541982BA20}" dt="2019-12-02T23:29:40.978" v="20" actId="26606"/>
          <ac:spMkLst>
            <pc:docMk/>
            <pc:sldMk cId="1531531047" sldId="260"/>
            <ac:spMk id="24" creationId="{1F9D6ACB-2FF4-49F9-978A-E0D5327FC635}"/>
          </ac:spMkLst>
        </pc:spChg>
        <pc:spChg chg="add">
          <ac:chgData name="Hawkins, Jack (UG - Computer Science)" userId="815d687c-9472-40bd-8a0c-73e30876b484" providerId="ADAL" clId="{70E08C34-738E-413F-96B4-33541982BA20}" dt="2019-12-02T23:29:40.978" v="20" actId="26606"/>
          <ac:spMkLst>
            <pc:docMk/>
            <pc:sldMk cId="1531531047" sldId="260"/>
            <ac:spMk id="26" creationId="{A5EC319D-0FEA-4B95-A3EA-01E35672C95B}"/>
          </ac:spMkLst>
        </pc:spChg>
        <pc:picChg chg="mod">
          <ac:chgData name="Hawkins, Jack (UG - Computer Science)" userId="815d687c-9472-40bd-8a0c-73e30876b484" providerId="ADAL" clId="{70E08C34-738E-413F-96B4-33541982BA20}" dt="2019-12-02T23:29:40.978" v="20" actId="26606"/>
          <ac:picMkLst>
            <pc:docMk/>
            <pc:sldMk cId="1531531047" sldId="260"/>
            <ac:picMk id="4" creationId="{66923F4C-A655-4787-8D2C-1ADBDB4E348D}"/>
          </ac:picMkLst>
        </pc:picChg>
        <pc:cxnChg chg="add">
          <ac:chgData name="Hawkins, Jack (UG - Computer Science)" userId="815d687c-9472-40bd-8a0c-73e30876b484" providerId="ADAL" clId="{70E08C34-738E-413F-96B4-33541982BA20}" dt="2019-12-02T23:29:40.978" v="20" actId="26606"/>
          <ac:cxnSpMkLst>
            <pc:docMk/>
            <pc:sldMk cId="1531531047" sldId="260"/>
            <ac:cxnSpMk id="12" creationId="{063B6EC6-D752-4EE7-908B-F8F19E8C7FEA}"/>
          </ac:cxnSpMkLst>
        </pc:cxnChg>
        <pc:cxnChg chg="add">
          <ac:chgData name="Hawkins, Jack (UG - Computer Science)" userId="815d687c-9472-40bd-8a0c-73e30876b484" providerId="ADAL" clId="{70E08C34-738E-413F-96B4-33541982BA20}" dt="2019-12-02T23:29:40.978" v="20" actId="26606"/>
          <ac:cxnSpMkLst>
            <pc:docMk/>
            <pc:sldMk cId="1531531047" sldId="260"/>
            <ac:cxnSpMk id="14" creationId="{EFECD4E8-AD3E-4228-82A2-9461958EA94D}"/>
          </ac:cxnSpMkLst>
        </pc:cxnChg>
      </pc:sldChg>
      <pc:sldChg chg="modSp">
        <pc:chgData name="Hawkins, Jack (UG - Computer Science)" userId="815d687c-9472-40bd-8a0c-73e30876b484" providerId="ADAL" clId="{70E08C34-738E-413F-96B4-33541982BA20}" dt="2019-12-03T01:07:15.030" v="463" actId="20577"/>
        <pc:sldMkLst>
          <pc:docMk/>
          <pc:sldMk cId="2309235445" sldId="269"/>
        </pc:sldMkLst>
        <pc:spChg chg="mod">
          <ac:chgData name="Hawkins, Jack (UG - Computer Science)" userId="815d687c-9472-40bd-8a0c-73e30876b484" providerId="ADAL" clId="{70E08C34-738E-413F-96B4-33541982BA20}" dt="2019-12-03T01:07:15.030" v="463" actId="20577"/>
          <ac:spMkLst>
            <pc:docMk/>
            <pc:sldMk cId="2309235445" sldId="269"/>
            <ac:spMk id="6" creationId="{500C18E1-A97B-9044-B1C7-A6EE6F32B3B1}"/>
          </ac:spMkLst>
        </pc:spChg>
      </pc:sldChg>
      <pc:sldChg chg="addSp delSp modSp mod setBg">
        <pc:chgData name="Hawkins, Jack (UG - Computer Science)" userId="815d687c-9472-40bd-8a0c-73e30876b484" providerId="ADAL" clId="{70E08C34-738E-413F-96B4-33541982BA20}" dt="2019-12-03T01:05:22.911" v="455" actId="20577"/>
        <pc:sldMkLst>
          <pc:docMk/>
          <pc:sldMk cId="366371634" sldId="271"/>
        </pc:sldMkLst>
        <pc:spChg chg="mod">
          <ac:chgData name="Hawkins, Jack (UG - Computer Science)" userId="815d687c-9472-40bd-8a0c-73e30876b484" providerId="ADAL" clId="{70E08C34-738E-413F-96B4-33541982BA20}" dt="2019-12-03T01:02:18.451" v="40" actId="26606"/>
          <ac:spMkLst>
            <pc:docMk/>
            <pc:sldMk cId="366371634" sldId="271"/>
            <ac:spMk id="2" creationId="{E6620E9B-A15D-4A53-91D8-75A90599DD4E}"/>
          </ac:spMkLst>
        </pc:spChg>
        <pc:spChg chg="mod ord">
          <ac:chgData name="Hawkins, Jack (UG - Computer Science)" userId="815d687c-9472-40bd-8a0c-73e30876b484" providerId="ADAL" clId="{70E08C34-738E-413F-96B4-33541982BA20}" dt="2019-12-03T01:05:22.911" v="455" actId="20577"/>
          <ac:spMkLst>
            <pc:docMk/>
            <pc:sldMk cId="366371634" sldId="271"/>
            <ac:spMk id="3" creationId="{9FD9BB81-1116-41AA-AAD7-13203CA51693}"/>
          </ac:spMkLst>
        </pc:spChg>
        <pc:spChg chg="add del">
          <ac:chgData name="Hawkins, Jack (UG - Computer Science)" userId="815d687c-9472-40bd-8a0c-73e30876b484" providerId="ADAL" clId="{70E08C34-738E-413F-96B4-33541982BA20}" dt="2019-12-03T01:02:15.098" v="35" actId="26606"/>
          <ac:spMkLst>
            <pc:docMk/>
            <pc:sldMk cId="366371634" sldId="271"/>
            <ac:spMk id="6" creationId="{3BCB5F6A-9EB0-40B0-9D13-3023E9A20508}"/>
          </ac:spMkLst>
        </pc:spChg>
        <pc:spChg chg="add">
          <ac:chgData name="Hawkins, Jack (UG - Computer Science)" userId="815d687c-9472-40bd-8a0c-73e30876b484" providerId="ADAL" clId="{70E08C34-738E-413F-96B4-33541982BA20}" dt="2019-12-03T01:02:18.451" v="40" actId="26606"/>
          <ac:spMkLst>
            <pc:docMk/>
            <pc:sldMk cId="366371634" sldId="271"/>
            <ac:spMk id="7" creationId="{9F4444CE-BC8D-4D61-B303-4C05614E62AB}"/>
          </ac:spMkLst>
        </pc:spChg>
        <pc:spChg chg="add">
          <ac:chgData name="Hawkins, Jack (UG - Computer Science)" userId="815d687c-9472-40bd-8a0c-73e30876b484" providerId="ADAL" clId="{70E08C34-738E-413F-96B4-33541982BA20}" dt="2019-12-03T01:02:18.451" v="40" actId="26606"/>
          <ac:spMkLst>
            <pc:docMk/>
            <pc:sldMk cId="366371634" sldId="271"/>
            <ac:spMk id="8" creationId="{62423CA5-E2E1-4789-B759-9906C1C94063}"/>
          </ac:spMkLst>
        </pc:spChg>
        <pc:spChg chg="add">
          <ac:chgData name="Hawkins, Jack (UG - Computer Science)" userId="815d687c-9472-40bd-8a0c-73e30876b484" providerId="ADAL" clId="{70E08C34-738E-413F-96B4-33541982BA20}" dt="2019-12-03T01:02:18.451" v="40" actId="26606"/>
          <ac:spMkLst>
            <pc:docMk/>
            <pc:sldMk cId="366371634" sldId="271"/>
            <ac:spMk id="10" creationId="{73772B81-181F-48B7-8826-4D9686D15DF5}"/>
          </ac:spMkLst>
        </pc:spChg>
        <pc:spChg chg="add">
          <ac:chgData name="Hawkins, Jack (UG - Computer Science)" userId="815d687c-9472-40bd-8a0c-73e30876b484" providerId="ADAL" clId="{70E08C34-738E-413F-96B4-33541982BA20}" dt="2019-12-03T01:02:18.451" v="40" actId="26606"/>
          <ac:spMkLst>
            <pc:docMk/>
            <pc:sldMk cId="366371634" sldId="271"/>
            <ac:spMk id="12" creationId="{B2205F6E-03C6-4E92-877C-E2482F6599AA}"/>
          </ac:spMkLst>
        </pc:spChg>
        <pc:spChg chg="add del">
          <ac:chgData name="Hawkins, Jack (UG - Computer Science)" userId="815d687c-9472-40bd-8a0c-73e30876b484" providerId="ADAL" clId="{70E08C34-738E-413F-96B4-33541982BA20}" dt="2019-12-03T01:02:01.932" v="29" actId="26606"/>
          <ac:spMkLst>
            <pc:docMk/>
            <pc:sldMk cId="366371634" sldId="271"/>
            <ac:spMk id="13" creationId="{3F088236-D655-4F88-B238-E16762358025}"/>
          </ac:spMkLst>
        </pc:spChg>
        <pc:spChg chg="add del">
          <ac:chgData name="Hawkins, Jack (UG - Computer Science)" userId="815d687c-9472-40bd-8a0c-73e30876b484" providerId="ADAL" clId="{70E08C34-738E-413F-96B4-33541982BA20}" dt="2019-12-03T01:02:01.932" v="29" actId="26606"/>
          <ac:spMkLst>
            <pc:docMk/>
            <pc:sldMk cId="366371634" sldId="271"/>
            <ac:spMk id="15" creationId="{3DAC0C92-199E-475C-9390-119A9B027276}"/>
          </ac:spMkLst>
        </pc:spChg>
        <pc:spChg chg="add del">
          <ac:chgData name="Hawkins, Jack (UG - Computer Science)" userId="815d687c-9472-40bd-8a0c-73e30876b484" providerId="ADAL" clId="{70E08C34-738E-413F-96B4-33541982BA20}" dt="2019-12-03T01:02:01.932" v="29" actId="26606"/>
          <ac:spMkLst>
            <pc:docMk/>
            <pc:sldMk cId="366371634" sldId="271"/>
            <ac:spMk id="17" creationId="{C4CFB339-0ED8-4FE2-9EF1-6D1375B8499B}"/>
          </ac:spMkLst>
        </pc:spChg>
        <pc:spChg chg="add del">
          <ac:chgData name="Hawkins, Jack (UG - Computer Science)" userId="815d687c-9472-40bd-8a0c-73e30876b484" providerId="ADAL" clId="{70E08C34-738E-413F-96B4-33541982BA20}" dt="2019-12-03T01:02:01.932" v="29" actId="26606"/>
          <ac:spMkLst>
            <pc:docMk/>
            <pc:sldMk cId="366371634" sldId="271"/>
            <ac:spMk id="19" creationId="{31896C80-2069-4431-9C19-83B913734490}"/>
          </ac:spMkLst>
        </pc:spChg>
        <pc:spChg chg="add del">
          <ac:chgData name="Hawkins, Jack (UG - Computer Science)" userId="815d687c-9472-40bd-8a0c-73e30876b484" providerId="ADAL" clId="{70E08C34-738E-413F-96B4-33541982BA20}" dt="2019-12-03T01:02:01.932" v="29" actId="26606"/>
          <ac:spMkLst>
            <pc:docMk/>
            <pc:sldMk cId="366371634" sldId="271"/>
            <ac:spMk id="21" creationId="{BF120A21-0841-4823-B0C4-28AEBCEF9B78}"/>
          </ac:spMkLst>
        </pc:spChg>
        <pc:spChg chg="add del">
          <ac:chgData name="Hawkins, Jack (UG - Computer Science)" userId="815d687c-9472-40bd-8a0c-73e30876b484" providerId="ADAL" clId="{70E08C34-738E-413F-96B4-33541982BA20}" dt="2019-12-03T01:02:01.932" v="29" actId="26606"/>
          <ac:spMkLst>
            <pc:docMk/>
            <pc:sldMk cId="366371634" sldId="271"/>
            <ac:spMk id="23" creationId="{DBB05BAE-BBD3-4289-899F-A6851503C6B0}"/>
          </ac:spMkLst>
        </pc:spChg>
        <pc:spChg chg="add del">
          <ac:chgData name="Hawkins, Jack (UG - Computer Science)" userId="815d687c-9472-40bd-8a0c-73e30876b484" providerId="ADAL" clId="{70E08C34-738E-413F-96B4-33541982BA20}" dt="2019-12-03T01:02:01.932" v="29" actId="26606"/>
          <ac:spMkLst>
            <pc:docMk/>
            <pc:sldMk cId="366371634" sldId="271"/>
            <ac:spMk id="25" creationId="{9874D11C-36F5-4BBE-A490-019A54E953B0}"/>
          </ac:spMkLst>
        </pc:spChg>
        <pc:picChg chg="add mod ord">
          <ac:chgData name="Hawkins, Jack (UG - Computer Science)" userId="815d687c-9472-40bd-8a0c-73e30876b484" providerId="ADAL" clId="{70E08C34-738E-413F-96B4-33541982BA20}" dt="2019-12-03T01:02:18.451" v="40" actId="26606"/>
          <ac:picMkLst>
            <pc:docMk/>
            <pc:sldMk cId="366371634" sldId="271"/>
            <ac:picMk id="4" creationId="{5865290F-F982-4C27-83FE-DEEFC5BA3A0E}"/>
          </ac:picMkLst>
        </pc:picChg>
        <pc:cxnChg chg="add del">
          <ac:chgData name="Hawkins, Jack (UG - Computer Science)" userId="815d687c-9472-40bd-8a0c-73e30876b484" providerId="ADAL" clId="{70E08C34-738E-413F-96B4-33541982BA20}" dt="2019-12-03T01:02:01.932" v="29" actId="26606"/>
          <ac:cxnSpMkLst>
            <pc:docMk/>
            <pc:sldMk cId="366371634" sldId="271"/>
            <ac:cxnSpMk id="9" creationId="{64FA5DFF-7FE6-4855-84E6-DFA78EE978BD}"/>
          </ac:cxnSpMkLst>
        </pc:cxnChg>
        <pc:cxnChg chg="add del">
          <ac:chgData name="Hawkins, Jack (UG - Computer Science)" userId="815d687c-9472-40bd-8a0c-73e30876b484" providerId="ADAL" clId="{70E08C34-738E-413F-96B4-33541982BA20}" dt="2019-12-03T01:02:01.932" v="29" actId="26606"/>
          <ac:cxnSpMkLst>
            <pc:docMk/>
            <pc:sldMk cId="366371634" sldId="271"/>
            <ac:cxnSpMk id="11" creationId="{2AFD8CBA-54A3-4363-991B-B9C631BBFA74}"/>
          </ac:cxnSpMkLst>
        </pc:cxnChg>
      </pc:sldChg>
      <pc:sldChg chg="modSp modTransition">
        <pc:chgData name="Hawkins, Jack (UG - Computer Science)" userId="815d687c-9472-40bd-8a0c-73e30876b484" providerId="ADAL" clId="{70E08C34-738E-413F-96B4-33541982BA20}" dt="2019-12-03T01:06:22.639" v="456"/>
        <pc:sldMkLst>
          <pc:docMk/>
          <pc:sldMk cId="4212166607" sldId="272"/>
        </pc:sldMkLst>
        <pc:picChg chg="mod">
          <ac:chgData name="Hawkins, Jack (UG - Computer Science)" userId="815d687c-9472-40bd-8a0c-73e30876b484" providerId="ADAL" clId="{70E08C34-738E-413F-96B4-33541982BA20}" dt="2019-12-03T00:59:44.639" v="21" actId="26606"/>
          <ac:picMkLst>
            <pc:docMk/>
            <pc:sldMk cId="4212166607" sldId="272"/>
            <ac:picMk id="2" creationId="{6C10E8F1-287C-4FC7-BB08-483C90CCFE43}"/>
          </ac:picMkLst>
        </pc:picChg>
      </pc:sldChg>
      <pc:sldChg chg="del">
        <pc:chgData name="Hawkins, Jack (UG - Computer Science)" userId="815d687c-9472-40bd-8a0c-73e30876b484" providerId="ADAL" clId="{70E08C34-738E-413F-96B4-33541982BA20}" dt="2019-12-02T21:10:27.058" v="0" actId="2696"/>
        <pc:sldMkLst>
          <pc:docMk/>
          <pc:sldMk cId="2159178799" sldId="274"/>
        </pc:sldMkLst>
      </pc:sldChg>
    </pc:docChg>
  </pc:docChgLst>
  <pc:docChgLst>
    <pc:chgData name="Khoshkholgh, Mohammad (UG - Computer Science)" userId="0536c84d-b965-4c10-a6de-e22f129c621e" providerId="ADAL" clId="{A5463AF4-2C01-7C43-8138-23F18635BD6F}"/>
    <pc:docChg chg="undo redo custSel addSld delSld modSld sldOrd">
      <pc:chgData name="Khoshkholgh, Mohammad (UG - Computer Science)" userId="0536c84d-b965-4c10-a6de-e22f129c621e" providerId="ADAL" clId="{A5463AF4-2C01-7C43-8138-23F18635BD6F}" dt="2019-12-02T19:26:47.030" v="1465" actId="14100"/>
      <pc:docMkLst>
        <pc:docMk/>
      </pc:docMkLst>
      <pc:sldChg chg="delSp modSp delDesignElem">
        <pc:chgData name="Khoshkholgh, Mohammad (UG - Computer Science)" userId="0536c84d-b965-4c10-a6de-e22f129c621e" providerId="ADAL" clId="{A5463AF4-2C01-7C43-8138-23F18635BD6F}" dt="2019-12-02T19:10:00.567" v="990"/>
        <pc:sldMkLst>
          <pc:docMk/>
          <pc:sldMk cId="2227463631" sldId="257"/>
        </pc:sldMkLst>
        <pc:spChg chg="mod">
          <ac:chgData name="Khoshkholgh, Mohammad (UG - Computer Science)" userId="0536c84d-b965-4c10-a6de-e22f129c621e" providerId="ADAL" clId="{A5463AF4-2C01-7C43-8138-23F18635BD6F}" dt="2019-12-02T19:10:00.567" v="990"/>
          <ac:spMkLst>
            <pc:docMk/>
            <pc:sldMk cId="2227463631" sldId="257"/>
            <ac:spMk id="3" creationId="{436D0F78-FCBD-4963-BAFB-7819499E3F15}"/>
          </ac:spMkLst>
        </pc:spChg>
        <pc:spChg chg="del">
          <ac:chgData name="Khoshkholgh, Mohammad (UG - Computer Science)" userId="0536c84d-b965-4c10-a6de-e22f129c621e" providerId="ADAL" clId="{A5463AF4-2C01-7C43-8138-23F18635BD6F}" dt="2019-12-02T19:09:37.440" v="981"/>
          <ac:spMkLst>
            <pc:docMk/>
            <pc:sldMk cId="2227463631" sldId="257"/>
            <ac:spMk id="9" creationId="{86C16C40-7C29-4ACC-B851-7E08E459B596}"/>
          </ac:spMkLst>
        </pc:spChg>
        <pc:grpChg chg="del">
          <ac:chgData name="Khoshkholgh, Mohammad (UG - Computer Science)" userId="0536c84d-b965-4c10-a6de-e22f129c621e" providerId="ADAL" clId="{A5463AF4-2C01-7C43-8138-23F18635BD6F}" dt="2019-12-02T19:09:37.440" v="981"/>
          <ac:grpSpMkLst>
            <pc:docMk/>
            <pc:sldMk cId="2227463631" sldId="257"/>
            <ac:grpSpMk id="21" creationId="{CDD733AE-DD5E-4C77-8BCD-72BF12A06BB1}"/>
          </ac:grpSpMkLst>
        </pc:grpChg>
      </pc:sldChg>
      <pc:sldChg chg="modSp">
        <pc:chgData name="Khoshkholgh, Mohammad (UG - Computer Science)" userId="0536c84d-b965-4c10-a6de-e22f129c621e" providerId="ADAL" clId="{A5463AF4-2C01-7C43-8138-23F18635BD6F}" dt="2019-12-02T19:10:00.567" v="990"/>
        <pc:sldMkLst>
          <pc:docMk/>
          <pc:sldMk cId="1531531047" sldId="260"/>
        </pc:sldMkLst>
        <pc:spChg chg="mod">
          <ac:chgData name="Khoshkholgh, Mohammad (UG - Computer Science)" userId="0536c84d-b965-4c10-a6de-e22f129c621e" providerId="ADAL" clId="{A5463AF4-2C01-7C43-8138-23F18635BD6F}" dt="2019-12-02T19:10:00.567" v="990"/>
          <ac:spMkLst>
            <pc:docMk/>
            <pc:sldMk cId="1531531047" sldId="260"/>
            <ac:spMk id="6" creationId="{BF509069-688A-4C0E-A014-827904D5297A}"/>
          </ac:spMkLst>
        </pc:spChg>
      </pc:sldChg>
      <pc:sldChg chg="delSp delDesignElem">
        <pc:chgData name="Khoshkholgh, Mohammad (UG - Computer Science)" userId="0536c84d-b965-4c10-a6de-e22f129c621e" providerId="ADAL" clId="{A5463AF4-2C01-7C43-8138-23F18635BD6F}" dt="2019-12-02T19:09:37.440" v="981"/>
        <pc:sldMkLst>
          <pc:docMk/>
          <pc:sldMk cId="2177042080" sldId="261"/>
        </pc:sldMkLst>
        <pc:spChg chg="del">
          <ac:chgData name="Khoshkholgh, Mohammad (UG - Computer Science)" userId="0536c84d-b965-4c10-a6de-e22f129c621e" providerId="ADAL" clId="{A5463AF4-2C01-7C43-8138-23F18635BD6F}" dt="2019-12-02T19:09:37.440" v="981"/>
          <ac:spMkLst>
            <pc:docMk/>
            <pc:sldMk cId="2177042080" sldId="261"/>
            <ac:spMk id="9" creationId="{655AE6B0-AC9E-4167-806F-E9DB135FC46B}"/>
          </ac:spMkLst>
        </pc:spChg>
        <pc:spChg chg="del">
          <ac:chgData name="Khoshkholgh, Mohammad (UG - Computer Science)" userId="0536c84d-b965-4c10-a6de-e22f129c621e" providerId="ADAL" clId="{A5463AF4-2C01-7C43-8138-23F18635BD6F}" dt="2019-12-02T19:09:37.440" v="981"/>
          <ac:spMkLst>
            <pc:docMk/>
            <pc:sldMk cId="2177042080" sldId="261"/>
            <ac:spMk id="22" creationId="{87BD1F4E-A66D-4C06-86DA-8D56CA7A3B41}"/>
          </ac:spMkLst>
        </pc:spChg>
        <pc:grpChg chg="del">
          <ac:chgData name="Khoshkholgh, Mohammad (UG - Computer Science)" userId="0536c84d-b965-4c10-a6de-e22f129c621e" providerId="ADAL" clId="{A5463AF4-2C01-7C43-8138-23F18635BD6F}" dt="2019-12-02T19:09:37.440" v="981"/>
          <ac:grpSpMkLst>
            <pc:docMk/>
            <pc:sldMk cId="2177042080" sldId="261"/>
            <ac:grpSpMk id="11" creationId="{3523416A-383B-4FDC-B4C9-D8EDDFE9C043}"/>
          </ac:grpSpMkLst>
        </pc:grpChg>
      </pc:sldChg>
      <pc:sldChg chg="modSp">
        <pc:chgData name="Khoshkholgh, Mohammad (UG - Computer Science)" userId="0536c84d-b965-4c10-a6de-e22f129c621e" providerId="ADAL" clId="{A5463AF4-2C01-7C43-8138-23F18635BD6F}" dt="2019-12-02T19:10:00.567" v="990"/>
        <pc:sldMkLst>
          <pc:docMk/>
          <pc:sldMk cId="1799470125" sldId="265"/>
        </pc:sldMkLst>
        <pc:spChg chg="mod">
          <ac:chgData name="Khoshkholgh, Mohammad (UG - Computer Science)" userId="0536c84d-b965-4c10-a6de-e22f129c621e" providerId="ADAL" clId="{A5463AF4-2C01-7C43-8138-23F18635BD6F}" dt="2019-12-02T19:10:00.567" v="990"/>
          <ac:spMkLst>
            <pc:docMk/>
            <pc:sldMk cId="1799470125" sldId="265"/>
            <ac:spMk id="3" creationId="{817BC15F-D813-49A6-8C7E-EDA585A6CF01}"/>
          </ac:spMkLst>
        </pc:spChg>
      </pc:sldChg>
      <pc:sldChg chg="modSp">
        <pc:chgData name="Khoshkholgh, Mohammad (UG - Computer Science)" userId="0536c84d-b965-4c10-a6de-e22f129c621e" providerId="ADAL" clId="{A5463AF4-2C01-7C43-8138-23F18635BD6F}" dt="2019-12-02T19:10:00.567" v="990"/>
        <pc:sldMkLst>
          <pc:docMk/>
          <pc:sldMk cId="3353840051" sldId="266"/>
        </pc:sldMkLst>
        <pc:spChg chg="mod">
          <ac:chgData name="Khoshkholgh, Mohammad (UG - Computer Science)" userId="0536c84d-b965-4c10-a6de-e22f129c621e" providerId="ADAL" clId="{A5463AF4-2C01-7C43-8138-23F18635BD6F}" dt="2019-12-02T19:10:00.567" v="990"/>
          <ac:spMkLst>
            <pc:docMk/>
            <pc:sldMk cId="3353840051" sldId="266"/>
            <ac:spMk id="3" creationId="{4F272C5D-6E6D-4216-B1C8-B416B16A4DA8}"/>
          </ac:spMkLst>
        </pc:spChg>
      </pc:sldChg>
      <pc:sldChg chg="delSp modSp delDesignElem">
        <pc:chgData name="Khoshkholgh, Mohammad (UG - Computer Science)" userId="0536c84d-b965-4c10-a6de-e22f129c621e" providerId="ADAL" clId="{A5463AF4-2C01-7C43-8138-23F18635BD6F}" dt="2019-12-02T19:10:00.567" v="990"/>
        <pc:sldMkLst>
          <pc:docMk/>
          <pc:sldMk cId="1102651104" sldId="267"/>
        </pc:sldMkLst>
        <pc:spChg chg="mod">
          <ac:chgData name="Khoshkholgh, Mohammad (UG - Computer Science)" userId="0536c84d-b965-4c10-a6de-e22f129c621e" providerId="ADAL" clId="{A5463AF4-2C01-7C43-8138-23F18635BD6F}" dt="2019-12-02T19:10:00.567" v="990"/>
          <ac:spMkLst>
            <pc:docMk/>
            <pc:sldMk cId="1102651104" sldId="267"/>
            <ac:spMk id="3" creationId="{0D309CA8-63BE-451A-9AD0-8E99193F477E}"/>
          </ac:spMkLst>
        </pc:spChg>
        <pc:spChg chg="del">
          <ac:chgData name="Khoshkholgh, Mohammad (UG - Computer Science)" userId="0536c84d-b965-4c10-a6de-e22f129c621e" providerId="ADAL" clId="{A5463AF4-2C01-7C43-8138-23F18635BD6F}" dt="2019-12-02T19:09:37.440" v="981"/>
          <ac:spMkLst>
            <pc:docMk/>
            <pc:sldMk cId="1102651104" sldId="267"/>
            <ac:spMk id="12" creationId="{9F4444CE-BC8D-4D61-B303-4C05614E62AB}"/>
          </ac:spMkLst>
        </pc:spChg>
        <pc:spChg chg="del">
          <ac:chgData name="Khoshkholgh, Mohammad (UG - Computer Science)" userId="0536c84d-b965-4c10-a6de-e22f129c621e" providerId="ADAL" clId="{A5463AF4-2C01-7C43-8138-23F18635BD6F}" dt="2019-12-02T19:09:37.440" v="981"/>
          <ac:spMkLst>
            <pc:docMk/>
            <pc:sldMk cId="1102651104" sldId="267"/>
            <ac:spMk id="14" creationId="{62423CA5-E2E1-4789-B759-9906C1C94063}"/>
          </ac:spMkLst>
        </pc:spChg>
        <pc:spChg chg="del">
          <ac:chgData name="Khoshkholgh, Mohammad (UG - Computer Science)" userId="0536c84d-b965-4c10-a6de-e22f129c621e" providerId="ADAL" clId="{A5463AF4-2C01-7C43-8138-23F18635BD6F}" dt="2019-12-02T19:09:37.440" v="981"/>
          <ac:spMkLst>
            <pc:docMk/>
            <pc:sldMk cId="1102651104" sldId="267"/>
            <ac:spMk id="16" creationId="{73772B81-181F-48B7-8826-4D9686D15DF5}"/>
          </ac:spMkLst>
        </pc:spChg>
        <pc:spChg chg="del">
          <ac:chgData name="Khoshkholgh, Mohammad (UG - Computer Science)" userId="0536c84d-b965-4c10-a6de-e22f129c621e" providerId="ADAL" clId="{A5463AF4-2C01-7C43-8138-23F18635BD6F}" dt="2019-12-02T19:09:37.440" v="981"/>
          <ac:spMkLst>
            <pc:docMk/>
            <pc:sldMk cId="1102651104" sldId="267"/>
            <ac:spMk id="18" creationId="{B2205F6E-03C6-4E92-877C-E2482F6599AA}"/>
          </ac:spMkLst>
        </pc:spChg>
      </pc:sldChg>
      <pc:sldChg chg="modSp">
        <pc:chgData name="Khoshkholgh, Mohammad (UG - Computer Science)" userId="0536c84d-b965-4c10-a6de-e22f129c621e" providerId="ADAL" clId="{A5463AF4-2C01-7C43-8138-23F18635BD6F}" dt="2019-12-02T19:10:00.567" v="990"/>
        <pc:sldMkLst>
          <pc:docMk/>
          <pc:sldMk cId="2889214301" sldId="268"/>
        </pc:sldMkLst>
        <pc:spChg chg="mod">
          <ac:chgData name="Khoshkholgh, Mohammad (UG - Computer Science)" userId="0536c84d-b965-4c10-a6de-e22f129c621e" providerId="ADAL" clId="{A5463AF4-2C01-7C43-8138-23F18635BD6F}" dt="2019-12-02T19:10:00.567" v="990"/>
          <ac:spMkLst>
            <pc:docMk/>
            <pc:sldMk cId="2889214301" sldId="268"/>
            <ac:spMk id="3" creationId="{045A8291-5174-4BE5-B8C1-F388BAB59289}"/>
          </ac:spMkLst>
        </pc:spChg>
      </pc:sldChg>
      <pc:sldChg chg="addSp delSp modSp">
        <pc:chgData name="Khoshkholgh, Mohammad (UG - Computer Science)" userId="0536c84d-b965-4c10-a6de-e22f129c621e" providerId="ADAL" clId="{A5463AF4-2C01-7C43-8138-23F18635BD6F}" dt="2019-12-02T19:25:07.473" v="1458" actId="20577"/>
        <pc:sldMkLst>
          <pc:docMk/>
          <pc:sldMk cId="2309235445" sldId="269"/>
        </pc:sldMkLst>
        <pc:spChg chg="add del">
          <ac:chgData name="Khoshkholgh, Mohammad (UG - Computer Science)" userId="0536c84d-b965-4c10-a6de-e22f129c621e" providerId="ADAL" clId="{A5463AF4-2C01-7C43-8138-23F18635BD6F}" dt="2019-12-02T19:06:32.662" v="933" actId="478"/>
          <ac:spMkLst>
            <pc:docMk/>
            <pc:sldMk cId="2309235445" sldId="269"/>
            <ac:spMk id="3" creationId="{7731D395-D0F9-4F5C-AAE9-8DFFDF5D5E14}"/>
          </ac:spMkLst>
        </pc:spChg>
        <pc:spChg chg="add del mod">
          <ac:chgData name="Khoshkholgh, Mohammad (UG - Computer Science)" userId="0536c84d-b965-4c10-a6de-e22f129c621e" providerId="ADAL" clId="{A5463AF4-2C01-7C43-8138-23F18635BD6F}" dt="2019-12-02T19:18:05.381" v="1087" actId="478"/>
          <ac:spMkLst>
            <pc:docMk/>
            <pc:sldMk cId="2309235445" sldId="269"/>
            <ac:spMk id="5" creationId="{52833DD5-75BD-3046-95DC-1E862C388A65}"/>
          </ac:spMkLst>
        </pc:spChg>
        <pc:spChg chg="add del mod">
          <ac:chgData name="Khoshkholgh, Mohammad (UG - Computer Science)" userId="0536c84d-b965-4c10-a6de-e22f129c621e" providerId="ADAL" clId="{A5463AF4-2C01-7C43-8138-23F18635BD6F}" dt="2019-12-02T19:25:07.473" v="1458" actId="20577"/>
          <ac:spMkLst>
            <pc:docMk/>
            <pc:sldMk cId="2309235445" sldId="269"/>
            <ac:spMk id="6" creationId="{500C18E1-A97B-9044-B1C7-A6EE6F32B3B1}"/>
          </ac:spMkLst>
        </pc:spChg>
        <pc:picChg chg="add del mod">
          <ac:chgData name="Khoshkholgh, Mohammad (UG - Computer Science)" userId="0536c84d-b965-4c10-a6de-e22f129c621e" providerId="ADAL" clId="{A5463AF4-2C01-7C43-8138-23F18635BD6F}" dt="2019-12-02T19:16:24.755" v="1021" actId="478"/>
          <ac:picMkLst>
            <pc:docMk/>
            <pc:sldMk cId="2309235445" sldId="269"/>
            <ac:picMk id="4" creationId="{09174FC7-D178-A943-8942-FDD9A16DA0A2}"/>
          </ac:picMkLst>
        </pc:picChg>
      </pc:sldChg>
      <pc:sldChg chg="modSp">
        <pc:chgData name="Khoshkholgh, Mohammad (UG - Computer Science)" userId="0536c84d-b965-4c10-a6de-e22f129c621e" providerId="ADAL" clId="{A5463AF4-2C01-7C43-8138-23F18635BD6F}" dt="2019-12-02T19:10:00.567" v="990"/>
        <pc:sldMkLst>
          <pc:docMk/>
          <pc:sldMk cId="457590759" sldId="270"/>
        </pc:sldMkLst>
        <pc:spChg chg="mod">
          <ac:chgData name="Khoshkholgh, Mohammad (UG - Computer Science)" userId="0536c84d-b965-4c10-a6de-e22f129c621e" providerId="ADAL" clId="{A5463AF4-2C01-7C43-8138-23F18635BD6F}" dt="2019-12-02T19:10:00.567" v="990"/>
          <ac:spMkLst>
            <pc:docMk/>
            <pc:sldMk cId="457590759" sldId="270"/>
            <ac:spMk id="3" creationId="{8B11EBDF-025E-4531-9C23-00DFFF9CF3FD}"/>
          </ac:spMkLst>
        </pc:spChg>
      </pc:sldChg>
      <pc:sldChg chg="delSp delDesignElem">
        <pc:chgData name="Khoshkholgh, Mohammad (UG - Computer Science)" userId="0536c84d-b965-4c10-a6de-e22f129c621e" providerId="ADAL" clId="{A5463AF4-2C01-7C43-8138-23F18635BD6F}" dt="2019-12-02T19:09:37.440" v="981"/>
        <pc:sldMkLst>
          <pc:docMk/>
          <pc:sldMk cId="4212166607" sldId="272"/>
        </pc:sldMkLst>
        <pc:spChg chg="del">
          <ac:chgData name="Khoshkholgh, Mohammad (UG - Computer Science)" userId="0536c84d-b965-4c10-a6de-e22f129c621e" providerId="ADAL" clId="{A5463AF4-2C01-7C43-8138-23F18635BD6F}" dt="2019-12-02T19:09:37.440" v="981"/>
          <ac:spMkLst>
            <pc:docMk/>
            <pc:sldMk cId="4212166607" sldId="272"/>
            <ac:spMk id="4" creationId="{6C2031B9-9CCA-4136-8A40-6AA65CF7508E}"/>
          </ac:spMkLst>
        </pc:spChg>
        <pc:spChg chg="del">
          <ac:chgData name="Khoshkholgh, Mohammad (UG - Computer Science)" userId="0536c84d-b965-4c10-a6de-e22f129c621e" providerId="ADAL" clId="{A5463AF4-2C01-7C43-8138-23F18635BD6F}" dt="2019-12-02T19:09:37.440" v="981"/>
          <ac:spMkLst>
            <pc:docMk/>
            <pc:sldMk cId="4212166607" sldId="272"/>
            <ac:spMk id="5" creationId="{57B7CA69-ACEC-459C-91DB-7338747100C0}"/>
          </ac:spMkLst>
        </pc:spChg>
      </pc:sldChg>
      <pc:sldChg chg="addSp delSp modSp ord">
        <pc:chgData name="Khoshkholgh, Mohammad (UG - Computer Science)" userId="0536c84d-b965-4c10-a6de-e22f129c621e" providerId="ADAL" clId="{A5463AF4-2C01-7C43-8138-23F18635BD6F}" dt="2019-12-02T19:26:47.030" v="1465" actId="14100"/>
        <pc:sldMkLst>
          <pc:docMk/>
          <pc:sldMk cId="264645731" sldId="273"/>
        </pc:sldMkLst>
        <pc:spChg chg="mod">
          <ac:chgData name="Khoshkholgh, Mohammad (UG - Computer Science)" userId="0536c84d-b965-4c10-a6de-e22f129c621e" providerId="ADAL" clId="{A5463AF4-2C01-7C43-8138-23F18635BD6F}" dt="2019-12-02T19:16:50.591" v="1032" actId="20577"/>
          <ac:spMkLst>
            <pc:docMk/>
            <pc:sldMk cId="264645731" sldId="273"/>
            <ac:spMk id="2" creationId="{638BEBD4-E67D-4EAD-B942-B5392D77B593}"/>
          </ac:spMkLst>
        </pc:spChg>
        <pc:spChg chg="del">
          <ac:chgData name="Khoshkholgh, Mohammad (UG - Computer Science)" userId="0536c84d-b965-4c10-a6de-e22f129c621e" providerId="ADAL" clId="{A5463AF4-2C01-7C43-8138-23F18635BD6F}" dt="2019-12-02T19:14:23.349" v="991"/>
          <ac:spMkLst>
            <pc:docMk/>
            <pc:sldMk cId="264645731" sldId="273"/>
            <ac:spMk id="3" creationId="{EB85308C-CC45-4429-BAB5-BD304DF768D5}"/>
          </ac:spMkLst>
        </pc:spChg>
        <pc:picChg chg="add mod modCrop">
          <ac:chgData name="Khoshkholgh, Mohammad (UG - Computer Science)" userId="0536c84d-b965-4c10-a6de-e22f129c621e" providerId="ADAL" clId="{A5463AF4-2C01-7C43-8138-23F18635BD6F}" dt="2019-12-02T19:26:47.030" v="1465" actId="14100"/>
          <ac:picMkLst>
            <pc:docMk/>
            <pc:sldMk cId="264645731" sldId="273"/>
            <ac:picMk id="8" creationId="{5D40BFFC-8A04-5743-A739-87C68F8DC69C}"/>
          </ac:picMkLst>
        </pc:picChg>
      </pc:sldChg>
      <pc:sldChg chg="addSp delSp add del setBg delDesignElem">
        <pc:chgData name="Khoshkholgh, Mohammad (UG - Computer Science)" userId="0536c84d-b965-4c10-a6de-e22f129c621e" providerId="ADAL" clId="{A5463AF4-2C01-7C43-8138-23F18635BD6F}" dt="2019-12-02T19:09:24.409" v="975"/>
        <pc:sldMkLst>
          <pc:docMk/>
          <pc:sldMk cId="435167660" sldId="273"/>
        </pc:sldMkLst>
        <pc:spChg chg="add del">
          <ac:chgData name="Khoshkholgh, Mohammad (UG - Computer Science)" userId="0536c84d-b965-4c10-a6de-e22f129c621e" providerId="ADAL" clId="{A5463AF4-2C01-7C43-8138-23F18635BD6F}" dt="2019-12-02T19:09:24.409" v="975"/>
          <ac:spMkLst>
            <pc:docMk/>
            <pc:sldMk cId="435167660" sldId="273"/>
            <ac:spMk id="12" creationId="{9F4444CE-BC8D-4D61-B303-4C05614E62AB}"/>
          </ac:spMkLst>
        </pc:spChg>
        <pc:spChg chg="add del">
          <ac:chgData name="Khoshkholgh, Mohammad (UG - Computer Science)" userId="0536c84d-b965-4c10-a6de-e22f129c621e" providerId="ADAL" clId="{A5463AF4-2C01-7C43-8138-23F18635BD6F}" dt="2019-12-02T19:09:24.409" v="975"/>
          <ac:spMkLst>
            <pc:docMk/>
            <pc:sldMk cId="435167660" sldId="273"/>
            <ac:spMk id="14" creationId="{62423CA5-E2E1-4789-B759-9906C1C94063}"/>
          </ac:spMkLst>
        </pc:spChg>
        <pc:spChg chg="add del">
          <ac:chgData name="Khoshkholgh, Mohammad (UG - Computer Science)" userId="0536c84d-b965-4c10-a6de-e22f129c621e" providerId="ADAL" clId="{A5463AF4-2C01-7C43-8138-23F18635BD6F}" dt="2019-12-02T19:09:24.409" v="975"/>
          <ac:spMkLst>
            <pc:docMk/>
            <pc:sldMk cId="435167660" sldId="273"/>
            <ac:spMk id="16" creationId="{73772B81-181F-48B7-8826-4D9686D15DF5}"/>
          </ac:spMkLst>
        </pc:spChg>
        <pc:spChg chg="add del">
          <ac:chgData name="Khoshkholgh, Mohammad (UG - Computer Science)" userId="0536c84d-b965-4c10-a6de-e22f129c621e" providerId="ADAL" clId="{A5463AF4-2C01-7C43-8138-23F18635BD6F}" dt="2019-12-02T19:09:24.409" v="975"/>
          <ac:spMkLst>
            <pc:docMk/>
            <pc:sldMk cId="435167660" sldId="273"/>
            <ac:spMk id="18" creationId="{B2205F6E-03C6-4E92-877C-E2482F6599AA}"/>
          </ac:spMkLst>
        </pc:spChg>
      </pc:sldChg>
      <pc:sldChg chg="add">
        <pc:chgData name="Khoshkholgh, Mohammad (UG - Computer Science)" userId="0536c84d-b965-4c10-a6de-e22f129c621e" providerId="ADAL" clId="{A5463AF4-2C01-7C43-8138-23F18635BD6F}" dt="2019-12-02T19:09:33.384" v="976"/>
        <pc:sldMkLst>
          <pc:docMk/>
          <pc:sldMk cId="2159178799" sldId="273"/>
        </pc:sldMkLst>
      </pc:sldChg>
      <pc:sldChg chg="add del">
        <pc:chgData name="Khoshkholgh, Mohammad (UG - Computer Science)" userId="0536c84d-b965-4c10-a6de-e22f129c621e" providerId="ADAL" clId="{A5463AF4-2C01-7C43-8138-23F18635BD6F}" dt="2019-12-02T19:09:19.208" v="972"/>
        <pc:sldMkLst>
          <pc:docMk/>
          <pc:sldMk cId="2700457706" sldId="273"/>
        </pc:sldMkLst>
      </pc:sldChg>
    </pc:docChg>
  </pc:docChgLst>
  <pc:docChgLst>
    <pc:chgData name="Khoshkholgh, Mohammad (UG - Computer Science)" userId="0536c84d-b965-4c10-a6de-e22f129c621e" providerId="ADAL" clId="{17D6D1A2-3DAF-42E1-9F26-1F894949EE0E}"/>
    <pc:docChg chg="custSel modSld">
      <pc:chgData name="Khoshkholgh, Mohammad (UG - Computer Science)" userId="0536c84d-b965-4c10-a6de-e22f129c621e" providerId="ADAL" clId="{17D6D1A2-3DAF-42E1-9F26-1F894949EE0E}" dt="2019-12-02T21:58:26.253" v="8" actId="20577"/>
      <pc:docMkLst>
        <pc:docMk/>
      </pc:docMkLst>
      <pc:sldChg chg="modSp">
        <pc:chgData name="Khoshkholgh, Mohammad (UG - Computer Science)" userId="0536c84d-b965-4c10-a6de-e22f129c621e" providerId="ADAL" clId="{17D6D1A2-3DAF-42E1-9F26-1F894949EE0E}" dt="2019-12-02T21:58:26.253" v="8" actId="20577"/>
        <pc:sldMkLst>
          <pc:docMk/>
          <pc:sldMk cId="3353840051" sldId="266"/>
        </pc:sldMkLst>
        <pc:spChg chg="mod">
          <ac:chgData name="Khoshkholgh, Mohammad (UG - Computer Science)" userId="0536c84d-b965-4c10-a6de-e22f129c621e" providerId="ADAL" clId="{17D6D1A2-3DAF-42E1-9F26-1F894949EE0E}" dt="2019-12-02T21:58:26.253" v="8" actId="20577"/>
          <ac:spMkLst>
            <pc:docMk/>
            <pc:sldMk cId="3353840051" sldId="266"/>
            <ac:spMk id="3" creationId="{4F272C5D-6E6D-4216-B1C8-B416B16A4DA8}"/>
          </ac:spMkLst>
        </pc:spChg>
      </pc:sldChg>
    </pc:docChg>
  </pc:docChgLst>
  <pc:docChgLst>
    <pc:chgData name="Hawkins, Jack (UG - Computer Science)" userId="S::jh01023@surrey.ac.uk::815d687c-9472-40bd-8a0c-73e30876b484" providerId="AD" clId="Web-{D4AF4BA4-0D8C-4512-B07A-F72B6B2B5DD8}"/>
    <pc:docChg chg="addSld modSld">
      <pc:chgData name="Hawkins, Jack (UG - Computer Science)" userId="S::jh01023@surrey.ac.uk::815d687c-9472-40bd-8a0c-73e30876b484" providerId="AD" clId="Web-{D4AF4BA4-0D8C-4512-B07A-F72B6B2B5DD8}" dt="2019-12-02T17:20:54.034" v="725"/>
      <pc:docMkLst>
        <pc:docMk/>
      </pc:docMkLst>
      <pc:sldChg chg="modSp mod modShow">
        <pc:chgData name="Hawkins, Jack (UG - Computer Science)" userId="S::jh01023@surrey.ac.uk::815d687c-9472-40bd-8a0c-73e30876b484" providerId="AD" clId="Web-{D4AF4BA4-0D8C-4512-B07A-F72B6B2B5DD8}" dt="2019-12-02T17:20:54.034" v="725"/>
        <pc:sldMkLst>
          <pc:docMk/>
          <pc:sldMk cId="71390290" sldId="256"/>
        </pc:sldMkLst>
        <pc:spChg chg="mod">
          <ac:chgData name="Hawkins, Jack (UG - Computer Science)" userId="S::jh01023@surrey.ac.uk::815d687c-9472-40bd-8a0c-73e30876b484" providerId="AD" clId="Web-{D4AF4BA4-0D8C-4512-B07A-F72B6B2B5DD8}" dt="2019-12-02T16:59:14.384" v="195" actId="1076"/>
          <ac:spMkLst>
            <pc:docMk/>
            <pc:sldMk cId="71390290" sldId="256"/>
            <ac:spMk id="3" creationId="{69771DBB-858E-4467-BBE9-755E4805FD63}"/>
          </ac:spMkLst>
        </pc:spChg>
      </pc:sldChg>
      <pc:sldChg chg="delSp modSp addAnim delAnim modAnim">
        <pc:chgData name="Hawkins, Jack (UG - Computer Science)" userId="S::jh01023@surrey.ac.uk::815d687c-9472-40bd-8a0c-73e30876b484" providerId="AD" clId="Web-{D4AF4BA4-0D8C-4512-B07A-F72B6B2B5DD8}" dt="2019-12-02T17:11:25.834" v="658"/>
        <pc:sldMkLst>
          <pc:docMk/>
          <pc:sldMk cId="2177042080" sldId="261"/>
        </pc:sldMkLst>
        <pc:spChg chg="del mod">
          <ac:chgData name="Hawkins, Jack (UG - Computer Science)" userId="S::jh01023@surrey.ac.uk::815d687c-9472-40bd-8a0c-73e30876b484" providerId="AD" clId="Web-{D4AF4BA4-0D8C-4512-B07A-F72B6B2B5DD8}" dt="2019-12-02T16:57:09.338" v="192"/>
          <ac:spMkLst>
            <pc:docMk/>
            <pc:sldMk cId="2177042080" sldId="261"/>
            <ac:spMk id="964" creationId="{FFF03260-63BE-4DC1-AE13-6394ADDA9569}"/>
          </ac:spMkLst>
        </pc:spChg>
        <pc:graphicFrameChg chg="mod">
          <ac:chgData name="Hawkins, Jack (UG - Computer Science)" userId="S::jh01023@surrey.ac.uk::815d687c-9472-40bd-8a0c-73e30876b484" providerId="AD" clId="Web-{D4AF4BA4-0D8C-4512-B07A-F72B6B2B5DD8}" dt="2019-12-02T16:57:10.650" v="194" actId="1076"/>
          <ac:graphicFrameMkLst>
            <pc:docMk/>
            <pc:sldMk cId="2177042080" sldId="261"/>
            <ac:graphicFrameMk id="4" creationId="{C71ED87B-A512-4B32-A274-E84C063F41B0}"/>
          </ac:graphicFrameMkLst>
        </pc:graphicFrameChg>
      </pc:sldChg>
      <pc:sldChg chg="modSp">
        <pc:chgData name="Hawkins, Jack (UG - Computer Science)" userId="S::jh01023@surrey.ac.uk::815d687c-9472-40bd-8a0c-73e30876b484" providerId="AD" clId="Web-{D4AF4BA4-0D8C-4512-B07A-F72B6B2B5DD8}" dt="2019-12-02T17:14:09.239" v="663" actId="20577"/>
        <pc:sldMkLst>
          <pc:docMk/>
          <pc:sldMk cId="457590759" sldId="270"/>
        </pc:sldMkLst>
        <pc:spChg chg="mod">
          <ac:chgData name="Hawkins, Jack (UG - Computer Science)" userId="S::jh01023@surrey.ac.uk::815d687c-9472-40bd-8a0c-73e30876b484" providerId="AD" clId="Web-{D4AF4BA4-0D8C-4512-B07A-F72B6B2B5DD8}" dt="2019-12-02T17:14:09.239" v="663" actId="20577"/>
          <ac:spMkLst>
            <pc:docMk/>
            <pc:sldMk cId="457590759" sldId="270"/>
            <ac:spMk id="3" creationId="{8B11EBDF-025E-4531-9C23-00DFFF9CF3FD}"/>
          </ac:spMkLst>
        </pc:spChg>
      </pc:sldChg>
      <pc:sldChg chg="addSp delSp modSp">
        <pc:chgData name="Hawkins, Jack (UG - Computer Science)" userId="S::jh01023@surrey.ac.uk::815d687c-9472-40bd-8a0c-73e30876b484" providerId="AD" clId="Web-{D4AF4BA4-0D8C-4512-B07A-F72B6B2B5DD8}" dt="2019-12-02T17:15:35.536" v="717" actId="20577"/>
        <pc:sldMkLst>
          <pc:docMk/>
          <pc:sldMk cId="366371634" sldId="271"/>
        </pc:sldMkLst>
        <pc:spChg chg="add del mod">
          <ac:chgData name="Hawkins, Jack (UG - Computer Science)" userId="S::jh01023@surrey.ac.uk::815d687c-9472-40bd-8a0c-73e30876b484" providerId="AD" clId="Web-{D4AF4BA4-0D8C-4512-B07A-F72B6B2B5DD8}" dt="2019-12-02T17:15:35.536" v="717" actId="20577"/>
          <ac:spMkLst>
            <pc:docMk/>
            <pc:sldMk cId="366371634" sldId="271"/>
            <ac:spMk id="3" creationId="{9FD9BB81-1116-41AA-AAD7-13203CA51693}"/>
          </ac:spMkLst>
        </pc:spChg>
        <pc:graphicFrameChg chg="add del mod ord modGraphic">
          <ac:chgData name="Hawkins, Jack (UG - Computer Science)" userId="S::jh01023@surrey.ac.uk::815d687c-9472-40bd-8a0c-73e30876b484" providerId="AD" clId="Web-{D4AF4BA4-0D8C-4512-B07A-F72B6B2B5DD8}" dt="2019-12-02T17:10:38.553" v="648"/>
          <ac:graphicFrameMkLst>
            <pc:docMk/>
            <pc:sldMk cId="366371634" sldId="271"/>
            <ac:graphicFrameMk id="4" creationId="{6CA6EDD5-B21E-4560-8043-FC4BE6144241}"/>
          </ac:graphicFrameMkLst>
        </pc:graphicFrameChg>
      </pc:sldChg>
      <pc:sldChg chg="addSp delSp modSp new mod setBg">
        <pc:chgData name="Hawkins, Jack (UG - Computer Science)" userId="S::jh01023@surrey.ac.uk::815d687c-9472-40bd-8a0c-73e30876b484" providerId="AD" clId="Web-{D4AF4BA4-0D8C-4512-B07A-F72B6B2B5DD8}" dt="2019-12-02T17:15:44.583" v="724"/>
        <pc:sldMkLst>
          <pc:docMk/>
          <pc:sldMk cId="4212166607" sldId="272"/>
        </pc:sldMkLst>
        <pc:spChg chg="add">
          <ac:chgData name="Hawkins, Jack (UG - Computer Science)" userId="S::jh01023@surrey.ac.uk::815d687c-9472-40bd-8a0c-73e30876b484" providerId="AD" clId="Web-{D4AF4BA4-0D8C-4512-B07A-F72B6B2B5DD8}" dt="2019-12-02T17:15:44.583" v="724"/>
          <ac:spMkLst>
            <pc:docMk/>
            <pc:sldMk cId="4212166607" sldId="272"/>
            <ac:spMk id="4" creationId="{6C2031B9-9CCA-4136-8A40-6AA65CF7508E}"/>
          </ac:spMkLst>
        </pc:spChg>
        <pc:spChg chg="add">
          <ac:chgData name="Hawkins, Jack (UG - Computer Science)" userId="S::jh01023@surrey.ac.uk::815d687c-9472-40bd-8a0c-73e30876b484" providerId="AD" clId="Web-{D4AF4BA4-0D8C-4512-B07A-F72B6B2B5DD8}" dt="2019-12-02T17:15:44.583" v="724"/>
          <ac:spMkLst>
            <pc:docMk/>
            <pc:sldMk cId="4212166607" sldId="272"/>
            <ac:spMk id="5" creationId="{57B7CA69-ACEC-459C-91DB-7338747100C0}"/>
          </ac:spMkLst>
        </pc:spChg>
        <pc:spChg chg="add del">
          <ac:chgData name="Hawkins, Jack (UG - Computer Science)" userId="S::jh01023@surrey.ac.uk::815d687c-9472-40bd-8a0c-73e30876b484" providerId="AD" clId="Web-{D4AF4BA4-0D8C-4512-B07A-F72B6B2B5DD8}" dt="2019-12-02T17:15:44.567" v="723"/>
          <ac:spMkLst>
            <pc:docMk/>
            <pc:sldMk cId="4212166607" sldId="272"/>
            <ac:spMk id="7" creationId="{6C2031B9-9CCA-4136-8A40-6AA65CF7508E}"/>
          </ac:spMkLst>
        </pc:spChg>
        <pc:spChg chg="add del">
          <ac:chgData name="Hawkins, Jack (UG - Computer Science)" userId="S::jh01023@surrey.ac.uk::815d687c-9472-40bd-8a0c-73e30876b484" providerId="AD" clId="Web-{D4AF4BA4-0D8C-4512-B07A-F72B6B2B5DD8}" dt="2019-12-02T17:15:44.567" v="723"/>
          <ac:spMkLst>
            <pc:docMk/>
            <pc:sldMk cId="4212166607" sldId="272"/>
            <ac:spMk id="9" creationId="{57B7CA69-ACEC-459C-91DB-7338747100C0}"/>
          </ac:spMkLst>
        </pc:spChg>
        <pc:picChg chg="add mod">
          <ac:chgData name="Hawkins, Jack (UG - Computer Science)" userId="S::jh01023@surrey.ac.uk::815d687c-9472-40bd-8a0c-73e30876b484" providerId="AD" clId="Web-{D4AF4BA4-0D8C-4512-B07A-F72B6B2B5DD8}" dt="2019-12-02T17:15:44.583" v="724"/>
          <ac:picMkLst>
            <pc:docMk/>
            <pc:sldMk cId="4212166607" sldId="272"/>
            <ac:picMk id="2" creationId="{6C10E8F1-287C-4FC7-BB08-483C90CCFE43}"/>
          </ac:picMkLst>
        </pc:picChg>
      </pc:sldChg>
    </pc:docChg>
  </pc:docChgLst>
  <pc:docChgLst>
    <pc:chgData name="Nothard, Shaun (UG - Computer Science)" userId="S::sn00423@surrey.ac.uk::a004d855-9ab5-4f0d-a235-69e10c659bff" providerId="AD" clId="Web-{3EADB03D-696A-49A2-9050-407FFC116CF8}"/>
    <pc:docChg chg="addSld delSld modSld sldOrd">
      <pc:chgData name="Nothard, Shaun (UG - Computer Science)" userId="S::sn00423@surrey.ac.uk::a004d855-9ab5-4f0d-a235-69e10c659bff" providerId="AD" clId="Web-{3EADB03D-696A-49A2-9050-407FFC116CF8}" dt="2019-12-02T17:16:44.489" v="1417"/>
      <pc:docMkLst>
        <pc:docMk/>
      </pc:docMkLst>
      <pc:sldChg chg="modSp">
        <pc:chgData name="Nothard, Shaun (UG - Computer Science)" userId="S::sn00423@surrey.ac.uk::a004d855-9ab5-4f0d-a235-69e10c659bff" providerId="AD" clId="Web-{3EADB03D-696A-49A2-9050-407FFC116CF8}" dt="2019-12-02T16:37:08.452" v="16" actId="20577"/>
        <pc:sldMkLst>
          <pc:docMk/>
          <pc:sldMk cId="71390290" sldId="256"/>
        </pc:sldMkLst>
        <pc:spChg chg="mod">
          <ac:chgData name="Nothard, Shaun (UG - Computer Science)" userId="S::sn00423@surrey.ac.uk::a004d855-9ab5-4f0d-a235-69e10c659bff" providerId="AD" clId="Web-{3EADB03D-696A-49A2-9050-407FFC116CF8}" dt="2019-12-02T16:37:08.452" v="16" actId="20577"/>
          <ac:spMkLst>
            <pc:docMk/>
            <pc:sldMk cId="71390290" sldId="256"/>
            <ac:spMk id="3" creationId="{69771DBB-858E-4467-BBE9-755E4805FD63}"/>
          </ac:spMkLst>
        </pc:spChg>
      </pc:sldChg>
      <pc:sldChg chg="addSp delSp modSp mod setBg setClrOvrMap">
        <pc:chgData name="Nothard, Shaun (UG - Computer Science)" userId="S::sn00423@surrey.ac.uk::a004d855-9ab5-4f0d-a235-69e10c659bff" providerId="AD" clId="Web-{3EADB03D-696A-49A2-9050-407FFC116CF8}" dt="2019-12-02T16:44:54.685" v="129"/>
        <pc:sldMkLst>
          <pc:docMk/>
          <pc:sldMk cId="2227463631" sldId="257"/>
        </pc:sldMkLst>
        <pc:spChg chg="mod">
          <ac:chgData name="Nothard, Shaun (UG - Computer Science)" userId="S::sn00423@surrey.ac.uk::a004d855-9ab5-4f0d-a235-69e10c659bff" providerId="AD" clId="Web-{3EADB03D-696A-49A2-9050-407FFC116CF8}" dt="2019-12-02T16:44:54.685" v="129"/>
          <ac:spMkLst>
            <pc:docMk/>
            <pc:sldMk cId="2227463631" sldId="257"/>
            <ac:spMk id="2" creationId="{FC5824A6-2FF1-4433-A4F6-70BF052C3904}"/>
          </ac:spMkLst>
        </pc:spChg>
        <pc:spChg chg="add del mod">
          <ac:chgData name="Nothard, Shaun (UG - Computer Science)" userId="S::sn00423@surrey.ac.uk::a004d855-9ab5-4f0d-a235-69e10c659bff" providerId="AD" clId="Web-{3EADB03D-696A-49A2-9050-407FFC116CF8}" dt="2019-12-02T16:44:54.685" v="129"/>
          <ac:spMkLst>
            <pc:docMk/>
            <pc:sldMk cId="2227463631" sldId="257"/>
            <ac:spMk id="3" creationId="{436D0F78-FCBD-4963-BAFB-7819499E3F15}"/>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7" creationId="{765800AC-C3B9-498E-87BC-29FAE4C76B21}"/>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8" creationId="{A65AC7D1-EAA9-48F5-B509-60A7F50BF703}"/>
          </ac:spMkLst>
        </pc:spChg>
        <pc:spChg chg="add">
          <ac:chgData name="Nothard, Shaun (UG - Computer Science)" userId="S::sn00423@surrey.ac.uk::a004d855-9ab5-4f0d-a235-69e10c659bff" providerId="AD" clId="Web-{3EADB03D-696A-49A2-9050-407FFC116CF8}" dt="2019-12-02T16:44:54.685" v="129"/>
          <ac:spMkLst>
            <pc:docMk/>
            <pc:sldMk cId="2227463631" sldId="257"/>
            <ac:spMk id="9" creationId="{86C16C40-7C29-4ACC-B851-7E08E459B596}"/>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10" creationId="{D6320AF9-619A-4175-865B-5663E1AEF4C5}"/>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16" creationId="{7E018740-5C2B-4A41-AC1A-7E68D1EC1954}"/>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18" creationId="{166F75A4-C475-4941-8EE2-B80A06A2C1BB}"/>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20" creationId="{A032553A-72E8-4B0D-8405-FF9771C9AF05}"/>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24" creationId="{1F9D6ACB-2FF4-49F9-978A-E0D5327FC635}"/>
          </ac:spMkLst>
        </pc:spChg>
        <pc:spChg chg="add del">
          <ac:chgData name="Nothard, Shaun (UG - Computer Science)" userId="S::sn00423@surrey.ac.uk::a004d855-9ab5-4f0d-a235-69e10c659bff" providerId="AD" clId="Web-{3EADB03D-696A-49A2-9050-407FFC116CF8}" dt="2019-12-02T16:44:54.669" v="128"/>
          <ac:spMkLst>
            <pc:docMk/>
            <pc:sldMk cId="2227463631" sldId="257"/>
            <ac:spMk id="26" creationId="{142BFA2A-77A0-4F60-A32A-685681C84889}"/>
          </ac:spMkLst>
        </pc:spChg>
        <pc:grpChg chg="add">
          <ac:chgData name="Nothard, Shaun (UG - Computer Science)" userId="S::sn00423@surrey.ac.uk::a004d855-9ab5-4f0d-a235-69e10c659bff" providerId="AD" clId="Web-{3EADB03D-696A-49A2-9050-407FFC116CF8}" dt="2019-12-02T16:44:54.685" v="129"/>
          <ac:grpSpMkLst>
            <pc:docMk/>
            <pc:sldMk cId="2227463631" sldId="257"/>
            <ac:grpSpMk id="21" creationId="{CDD733AE-DD5E-4C77-8BCD-72BF12A06BB1}"/>
          </ac:grpSpMkLst>
        </pc:grpChg>
        <pc:graphicFrameChg chg="add del">
          <ac:chgData name="Nothard, Shaun (UG - Computer Science)" userId="S::sn00423@surrey.ac.uk::a004d855-9ab5-4f0d-a235-69e10c659bff" providerId="AD" clId="Web-{3EADB03D-696A-49A2-9050-407FFC116CF8}" dt="2019-12-02T16:38:33.530" v="20"/>
          <ac:graphicFrameMkLst>
            <pc:docMk/>
            <pc:sldMk cId="2227463631" sldId="257"/>
            <ac:graphicFrameMk id="4" creationId="{28EDFC85-78B5-4D6F-92B9-E0812E970C22}"/>
          </ac:graphicFrameMkLst>
        </pc:graphicFrameChg>
        <pc:cxnChg chg="add del">
          <ac:chgData name="Nothard, Shaun (UG - Computer Science)" userId="S::sn00423@surrey.ac.uk::a004d855-9ab5-4f0d-a235-69e10c659bff" providerId="AD" clId="Web-{3EADB03D-696A-49A2-9050-407FFC116CF8}" dt="2019-12-02T16:44:54.669" v="128"/>
          <ac:cxnSpMkLst>
            <pc:docMk/>
            <pc:sldMk cId="2227463631" sldId="257"/>
            <ac:cxnSpMk id="6" creationId="{EFECD4E8-AD3E-4228-82A2-9461958EA94D}"/>
          </ac:cxnSpMkLst>
        </pc:cxnChg>
        <pc:cxnChg chg="add del">
          <ac:chgData name="Nothard, Shaun (UG - Computer Science)" userId="S::sn00423@surrey.ac.uk::a004d855-9ab5-4f0d-a235-69e10c659bff" providerId="AD" clId="Web-{3EADB03D-696A-49A2-9050-407FFC116CF8}" dt="2019-12-02T16:44:54.669" v="128"/>
          <ac:cxnSpMkLst>
            <pc:docMk/>
            <pc:sldMk cId="2227463631" sldId="257"/>
            <ac:cxnSpMk id="12" creationId="{063B6EC6-D752-4EE7-908B-F8F19E8C7FEA}"/>
          </ac:cxnSpMkLst>
        </pc:cxnChg>
      </pc:sldChg>
      <pc:sldChg chg="modSp new">
        <pc:chgData name="Nothard, Shaun (UG - Computer Science)" userId="S::sn00423@surrey.ac.uk::a004d855-9ab5-4f0d-a235-69e10c659bff" providerId="AD" clId="Web-{3EADB03D-696A-49A2-9050-407FFC116CF8}" dt="2019-12-02T16:41:27.373" v="68" actId="20577"/>
        <pc:sldMkLst>
          <pc:docMk/>
          <pc:sldMk cId="2269201464" sldId="258"/>
        </pc:sldMkLst>
        <pc:spChg chg="mod">
          <ac:chgData name="Nothard, Shaun (UG - Computer Science)" userId="S::sn00423@surrey.ac.uk::a004d855-9ab5-4f0d-a235-69e10c659bff" providerId="AD" clId="Web-{3EADB03D-696A-49A2-9050-407FFC116CF8}" dt="2019-12-02T16:40:30.186" v="30" actId="20577"/>
          <ac:spMkLst>
            <pc:docMk/>
            <pc:sldMk cId="2269201464" sldId="258"/>
            <ac:spMk id="2" creationId="{F639187B-64B2-49B1-A855-ED2FDC39A051}"/>
          </ac:spMkLst>
        </pc:spChg>
        <pc:spChg chg="mod">
          <ac:chgData name="Nothard, Shaun (UG - Computer Science)" userId="S::sn00423@surrey.ac.uk::a004d855-9ab5-4f0d-a235-69e10c659bff" providerId="AD" clId="Web-{3EADB03D-696A-49A2-9050-407FFC116CF8}" dt="2019-12-02T16:41:27.373" v="68" actId="20577"/>
          <ac:spMkLst>
            <pc:docMk/>
            <pc:sldMk cId="2269201464" sldId="258"/>
            <ac:spMk id="3" creationId="{1A7DB74E-DAB2-425E-A983-C8E9FAA8F3C9}"/>
          </ac:spMkLst>
        </pc:spChg>
      </pc:sldChg>
      <pc:sldChg chg="addSp delSp modSp new">
        <pc:chgData name="Nothard, Shaun (UG - Computer Science)" userId="S::sn00423@surrey.ac.uk::a004d855-9ab5-4f0d-a235-69e10c659bff" providerId="AD" clId="Web-{3EADB03D-696A-49A2-9050-407FFC116CF8}" dt="2019-12-02T16:46:55.528" v="217" actId="20577"/>
        <pc:sldMkLst>
          <pc:docMk/>
          <pc:sldMk cId="1777222728" sldId="259"/>
        </pc:sldMkLst>
        <pc:spChg chg="mod">
          <ac:chgData name="Nothard, Shaun (UG - Computer Science)" userId="S::sn00423@surrey.ac.uk::a004d855-9ab5-4f0d-a235-69e10c659bff" providerId="AD" clId="Web-{3EADB03D-696A-49A2-9050-407FFC116CF8}" dt="2019-12-02T16:42:43.841" v="80" actId="20577"/>
          <ac:spMkLst>
            <pc:docMk/>
            <pc:sldMk cId="1777222728" sldId="259"/>
            <ac:spMk id="2" creationId="{2E8D4C39-1491-48AD-A1CC-96EE3414C8B6}"/>
          </ac:spMkLst>
        </pc:spChg>
        <pc:spChg chg="del">
          <ac:chgData name="Nothard, Shaun (UG - Computer Science)" userId="S::sn00423@surrey.ac.uk::a004d855-9ab5-4f0d-a235-69e10c659bff" providerId="AD" clId="Web-{3EADB03D-696A-49A2-9050-407FFC116CF8}" dt="2019-12-02T16:42:59.513" v="83"/>
          <ac:spMkLst>
            <pc:docMk/>
            <pc:sldMk cId="1777222728" sldId="259"/>
            <ac:spMk id="3" creationId="{32322329-A1B0-4C31-A2F0-981D5B2DF196}"/>
          </ac:spMkLst>
        </pc:spChg>
        <pc:graphicFrameChg chg="add mod ord modGraphic">
          <ac:chgData name="Nothard, Shaun (UG - Computer Science)" userId="S::sn00423@surrey.ac.uk::a004d855-9ab5-4f0d-a235-69e10c659bff" providerId="AD" clId="Web-{3EADB03D-696A-49A2-9050-407FFC116CF8}" dt="2019-12-02T16:46:55.528" v="217" actId="20577"/>
          <ac:graphicFrameMkLst>
            <pc:docMk/>
            <pc:sldMk cId="1777222728" sldId="259"/>
            <ac:graphicFrameMk id="4" creationId="{1F167A03-5117-4B66-A328-318EA45CDF9E}"/>
          </ac:graphicFrameMkLst>
        </pc:graphicFrameChg>
      </pc:sldChg>
      <pc:sldChg chg="addSp delSp modSp new mod ord setBg">
        <pc:chgData name="Nothard, Shaun (UG - Computer Science)" userId="S::sn00423@surrey.ac.uk::a004d855-9ab5-4f0d-a235-69e10c659bff" providerId="AD" clId="Web-{3EADB03D-696A-49A2-9050-407FFC116CF8}" dt="2019-12-02T16:52:19.058" v="550"/>
        <pc:sldMkLst>
          <pc:docMk/>
          <pc:sldMk cId="1531531047" sldId="260"/>
        </pc:sldMkLst>
        <pc:spChg chg="mod">
          <ac:chgData name="Nothard, Shaun (UG - Computer Science)" userId="S::sn00423@surrey.ac.uk::a004d855-9ab5-4f0d-a235-69e10c659bff" providerId="AD" clId="Web-{3EADB03D-696A-49A2-9050-407FFC116CF8}" dt="2019-12-02T16:51:42.339" v="537" actId="20577"/>
          <ac:spMkLst>
            <pc:docMk/>
            <pc:sldMk cId="1531531047" sldId="260"/>
            <ac:spMk id="2" creationId="{3EEEA9E2-E047-456B-8684-21A315F92366}"/>
          </ac:spMkLst>
        </pc:spChg>
        <pc:spChg chg="del">
          <ac:chgData name="Nothard, Shaun (UG - Computer Science)" userId="S::sn00423@surrey.ac.uk::a004d855-9ab5-4f0d-a235-69e10c659bff" providerId="AD" clId="Web-{3EADB03D-696A-49A2-9050-407FFC116CF8}" dt="2019-12-02T16:48:20.402" v="234"/>
          <ac:spMkLst>
            <pc:docMk/>
            <pc:sldMk cId="1531531047" sldId="260"/>
            <ac:spMk id="3" creationId="{8C1555D8-5068-4397-B382-E816673B46E1}"/>
          </ac:spMkLst>
        </pc:spChg>
        <pc:spChg chg="add mod">
          <ac:chgData name="Nothard, Shaun (UG - Computer Science)" userId="S::sn00423@surrey.ac.uk::a004d855-9ab5-4f0d-a235-69e10c659bff" providerId="AD" clId="Web-{3EADB03D-696A-49A2-9050-407FFC116CF8}" dt="2019-12-02T16:51:47.823" v="539"/>
          <ac:spMkLst>
            <pc:docMk/>
            <pc:sldMk cId="1531531047" sldId="260"/>
            <ac:spMk id="6" creationId="{BF509069-688A-4C0E-A014-827904D5297A}"/>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8" creationId="{33BD4174-A486-4577-96D7-C0DAEE5F5042}"/>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11" creationId="{A65AC7D1-EAA9-48F5-B509-60A7F50BF703}"/>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13" creationId="{D6320AF9-619A-4175-865B-5663E1AEF4C5}"/>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19" creationId="{7E018740-5C2B-4A41-AC1A-7E68D1EC1954}"/>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21" creationId="{166F75A4-C475-4941-8EE2-B80A06A2C1BB}"/>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23" creationId="{A032553A-72E8-4B0D-8405-FF9771C9AF05}"/>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25" creationId="{765800AC-C3B9-498E-87BC-29FAE4C76B21}"/>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27" creationId="{1F9D6ACB-2FF4-49F9-978A-E0D5327FC635}"/>
          </ac:spMkLst>
        </pc:spChg>
        <pc:spChg chg="add del">
          <ac:chgData name="Nothard, Shaun (UG - Computer Science)" userId="S::sn00423@surrey.ac.uk::a004d855-9ab5-4f0d-a235-69e10c659bff" providerId="AD" clId="Web-{3EADB03D-696A-49A2-9050-407FFC116CF8}" dt="2019-12-02T16:48:51.902" v="251"/>
          <ac:spMkLst>
            <pc:docMk/>
            <pc:sldMk cId="1531531047" sldId="260"/>
            <ac:spMk id="29" creationId="{A5EC319D-0FEA-4B95-A3EA-01E35672C95B}"/>
          </ac:spMkLst>
        </pc:spChg>
        <pc:picChg chg="add mod ord">
          <ac:chgData name="Nothard, Shaun (UG - Computer Science)" userId="S::sn00423@surrey.ac.uk::a004d855-9ab5-4f0d-a235-69e10c659bff" providerId="AD" clId="Web-{3EADB03D-696A-49A2-9050-407FFC116CF8}" dt="2019-12-02T16:48:51.902" v="252"/>
          <ac:picMkLst>
            <pc:docMk/>
            <pc:sldMk cId="1531531047" sldId="260"/>
            <ac:picMk id="4" creationId="{66923F4C-A655-4787-8D2C-1ADBDB4E348D}"/>
          </ac:picMkLst>
        </pc:picChg>
        <pc:cxnChg chg="add del">
          <ac:chgData name="Nothard, Shaun (UG - Computer Science)" userId="S::sn00423@surrey.ac.uk::a004d855-9ab5-4f0d-a235-69e10c659bff" providerId="AD" clId="Web-{3EADB03D-696A-49A2-9050-407FFC116CF8}" dt="2019-12-02T16:48:51.902" v="251"/>
          <ac:cxnSpMkLst>
            <pc:docMk/>
            <pc:sldMk cId="1531531047" sldId="260"/>
            <ac:cxnSpMk id="15" creationId="{063B6EC6-D752-4EE7-908B-F8F19E8C7FEA}"/>
          </ac:cxnSpMkLst>
        </pc:cxnChg>
        <pc:cxnChg chg="add del">
          <ac:chgData name="Nothard, Shaun (UG - Computer Science)" userId="S::sn00423@surrey.ac.uk::a004d855-9ab5-4f0d-a235-69e10c659bff" providerId="AD" clId="Web-{3EADB03D-696A-49A2-9050-407FFC116CF8}" dt="2019-12-02T16:48:51.902" v="251"/>
          <ac:cxnSpMkLst>
            <pc:docMk/>
            <pc:sldMk cId="1531531047" sldId="260"/>
            <ac:cxnSpMk id="17" creationId="{EFECD4E8-AD3E-4228-82A2-9461958EA94D}"/>
          </ac:cxnSpMkLst>
        </pc:cxnChg>
      </pc:sldChg>
      <pc:sldChg chg="addSp modSp mod setBg">
        <pc:chgData name="Nothard, Shaun (UG - Computer Science)" userId="S::sn00423@surrey.ac.uk::a004d855-9ab5-4f0d-a235-69e10c659bff" providerId="AD" clId="Web-{3EADB03D-696A-49A2-9050-407FFC116CF8}" dt="2019-12-02T17:16:44.489" v="1417"/>
        <pc:sldMkLst>
          <pc:docMk/>
          <pc:sldMk cId="2177042080" sldId="261"/>
        </pc:sldMkLst>
        <pc:spChg chg="mod">
          <ac:chgData name="Nothard, Shaun (UG - Computer Science)" userId="S::sn00423@surrey.ac.uk::a004d855-9ab5-4f0d-a235-69e10c659bff" providerId="AD" clId="Web-{3EADB03D-696A-49A2-9050-407FFC116CF8}" dt="2019-12-02T17:16:44.489" v="1417"/>
          <ac:spMkLst>
            <pc:docMk/>
            <pc:sldMk cId="2177042080" sldId="261"/>
            <ac:spMk id="2" creationId="{43CA8240-D3C9-4783-B72F-5EBE93FE216A}"/>
          </ac:spMkLst>
        </pc:spChg>
        <pc:spChg chg="add">
          <ac:chgData name="Nothard, Shaun (UG - Computer Science)" userId="S::sn00423@surrey.ac.uk::a004d855-9ab5-4f0d-a235-69e10c659bff" providerId="AD" clId="Web-{3EADB03D-696A-49A2-9050-407FFC116CF8}" dt="2019-12-02T17:16:44.489" v="1417"/>
          <ac:spMkLst>
            <pc:docMk/>
            <pc:sldMk cId="2177042080" sldId="261"/>
            <ac:spMk id="9" creationId="{655AE6B0-AC9E-4167-806F-E9DB135FC46B}"/>
          </ac:spMkLst>
        </pc:spChg>
        <pc:spChg chg="add">
          <ac:chgData name="Nothard, Shaun (UG - Computer Science)" userId="S::sn00423@surrey.ac.uk::a004d855-9ab5-4f0d-a235-69e10c659bff" providerId="AD" clId="Web-{3EADB03D-696A-49A2-9050-407FFC116CF8}" dt="2019-12-02T17:16:44.489" v="1417"/>
          <ac:spMkLst>
            <pc:docMk/>
            <pc:sldMk cId="2177042080" sldId="261"/>
            <ac:spMk id="22" creationId="{87BD1F4E-A66D-4C06-86DA-8D56CA7A3B41}"/>
          </ac:spMkLst>
        </pc:spChg>
        <pc:grpChg chg="add">
          <ac:chgData name="Nothard, Shaun (UG - Computer Science)" userId="S::sn00423@surrey.ac.uk::a004d855-9ab5-4f0d-a235-69e10c659bff" providerId="AD" clId="Web-{3EADB03D-696A-49A2-9050-407FFC116CF8}" dt="2019-12-02T17:16:44.489" v="1417"/>
          <ac:grpSpMkLst>
            <pc:docMk/>
            <pc:sldMk cId="2177042080" sldId="261"/>
            <ac:grpSpMk id="11" creationId="{3523416A-383B-4FDC-B4C9-D8EDDFE9C043}"/>
          </ac:grpSpMkLst>
        </pc:grpChg>
        <pc:graphicFrameChg chg="mod modGraphic">
          <ac:chgData name="Nothard, Shaun (UG - Computer Science)" userId="S::sn00423@surrey.ac.uk::a004d855-9ab5-4f0d-a235-69e10c659bff" providerId="AD" clId="Web-{3EADB03D-696A-49A2-9050-407FFC116CF8}" dt="2019-12-02T17:16:44.489" v="1417"/>
          <ac:graphicFrameMkLst>
            <pc:docMk/>
            <pc:sldMk cId="2177042080" sldId="261"/>
            <ac:graphicFrameMk id="4" creationId="{C71ED87B-A512-4B32-A274-E84C063F41B0}"/>
          </ac:graphicFrameMkLst>
        </pc:graphicFrameChg>
      </pc:sldChg>
      <pc:sldChg chg="modSp new del">
        <pc:chgData name="Nothard, Shaun (UG - Computer Science)" userId="S::sn00423@surrey.ac.uk::a004d855-9ab5-4f0d-a235-69e10c659bff" providerId="AD" clId="Web-{3EADB03D-696A-49A2-9050-407FFC116CF8}" dt="2019-12-02T16:56:42.494" v="832"/>
        <pc:sldMkLst>
          <pc:docMk/>
          <pc:sldMk cId="1754458294" sldId="262"/>
        </pc:sldMkLst>
        <pc:spChg chg="mod">
          <ac:chgData name="Nothard, Shaun (UG - Computer Science)" userId="S::sn00423@surrey.ac.uk::a004d855-9ab5-4f0d-a235-69e10c659bff" providerId="AD" clId="Web-{3EADB03D-696A-49A2-9050-407FFC116CF8}" dt="2019-12-02T16:54:10.995" v="567" actId="20577"/>
          <ac:spMkLst>
            <pc:docMk/>
            <pc:sldMk cId="1754458294" sldId="262"/>
            <ac:spMk id="2" creationId="{AC805A62-9BA6-4A77-95F7-D5666017C07A}"/>
          </ac:spMkLst>
        </pc:spChg>
      </pc:sldChg>
      <pc:sldChg chg="modSp new del">
        <pc:chgData name="Nothard, Shaun (UG - Computer Science)" userId="S::sn00423@surrey.ac.uk::a004d855-9ab5-4f0d-a235-69e10c659bff" providerId="AD" clId="Web-{3EADB03D-696A-49A2-9050-407FFC116CF8}" dt="2019-12-02T16:56:42.494" v="831"/>
        <pc:sldMkLst>
          <pc:docMk/>
          <pc:sldMk cId="4062025226" sldId="263"/>
        </pc:sldMkLst>
        <pc:spChg chg="mod">
          <ac:chgData name="Nothard, Shaun (UG - Computer Science)" userId="S::sn00423@surrey.ac.uk::a004d855-9ab5-4f0d-a235-69e10c659bff" providerId="AD" clId="Web-{3EADB03D-696A-49A2-9050-407FFC116CF8}" dt="2019-12-02T16:54:36.903" v="614" actId="20577"/>
          <ac:spMkLst>
            <pc:docMk/>
            <pc:sldMk cId="4062025226" sldId="263"/>
            <ac:spMk id="2" creationId="{128B16F1-8CE1-41AF-A481-D23B46488A3A}"/>
          </ac:spMkLst>
        </pc:spChg>
      </pc:sldChg>
      <pc:sldChg chg="modSp new del">
        <pc:chgData name="Nothard, Shaun (UG - Computer Science)" userId="S::sn00423@surrey.ac.uk::a004d855-9ab5-4f0d-a235-69e10c659bff" providerId="AD" clId="Web-{3EADB03D-696A-49A2-9050-407FFC116CF8}" dt="2019-12-02T16:56:42.494" v="830"/>
        <pc:sldMkLst>
          <pc:docMk/>
          <pc:sldMk cId="3341595222" sldId="264"/>
        </pc:sldMkLst>
        <pc:spChg chg="mod">
          <ac:chgData name="Nothard, Shaun (UG - Computer Science)" userId="S::sn00423@surrey.ac.uk::a004d855-9ab5-4f0d-a235-69e10c659bff" providerId="AD" clId="Web-{3EADB03D-696A-49A2-9050-407FFC116CF8}" dt="2019-12-02T16:54:46.244" v="636" actId="20577"/>
          <ac:spMkLst>
            <pc:docMk/>
            <pc:sldMk cId="3341595222" sldId="264"/>
            <ac:spMk id="2" creationId="{F30F1597-543C-4736-9CB3-DD31EAF26208}"/>
          </ac:spMkLst>
        </pc:spChg>
        <pc:spChg chg="mod">
          <ac:chgData name="Nothard, Shaun (UG - Computer Science)" userId="S::sn00423@surrey.ac.uk::a004d855-9ab5-4f0d-a235-69e10c659bff" providerId="AD" clId="Web-{3EADB03D-696A-49A2-9050-407FFC116CF8}" dt="2019-12-02T16:56:40.056" v="828" actId="20577"/>
          <ac:spMkLst>
            <pc:docMk/>
            <pc:sldMk cId="3341595222" sldId="264"/>
            <ac:spMk id="3" creationId="{534E7E57-F234-4AA3-8D75-808C7ADA5BD0}"/>
          </ac:spMkLst>
        </pc:spChg>
      </pc:sldChg>
      <pc:sldChg chg="modSp new">
        <pc:chgData name="Nothard, Shaun (UG - Computer Science)" userId="S::sn00423@surrey.ac.uk::a004d855-9ab5-4f0d-a235-69e10c659bff" providerId="AD" clId="Web-{3EADB03D-696A-49A2-9050-407FFC116CF8}" dt="2019-12-02T16:55:01.057" v="668" actId="20577"/>
        <pc:sldMkLst>
          <pc:docMk/>
          <pc:sldMk cId="1799470125" sldId="265"/>
        </pc:sldMkLst>
        <pc:spChg chg="mod">
          <ac:chgData name="Nothard, Shaun (UG - Computer Science)" userId="S::sn00423@surrey.ac.uk::a004d855-9ab5-4f0d-a235-69e10c659bff" providerId="AD" clId="Web-{3EADB03D-696A-49A2-9050-407FFC116CF8}" dt="2019-12-02T16:55:01.057" v="668" actId="20577"/>
          <ac:spMkLst>
            <pc:docMk/>
            <pc:sldMk cId="1799470125" sldId="265"/>
            <ac:spMk id="2" creationId="{FEC851F8-5A35-4771-A931-80CF91CD8B1E}"/>
          </ac:spMkLst>
        </pc:spChg>
      </pc:sldChg>
      <pc:sldChg chg="modSp new">
        <pc:chgData name="Nothard, Shaun (UG - Computer Science)" userId="S::sn00423@surrey.ac.uk::a004d855-9ab5-4f0d-a235-69e10c659bff" providerId="AD" clId="Web-{3EADB03D-696A-49A2-9050-407FFC116CF8}" dt="2019-12-02T16:55:09.291" v="690" actId="20577"/>
        <pc:sldMkLst>
          <pc:docMk/>
          <pc:sldMk cId="3353840051" sldId="266"/>
        </pc:sldMkLst>
        <pc:spChg chg="mod">
          <ac:chgData name="Nothard, Shaun (UG - Computer Science)" userId="S::sn00423@surrey.ac.uk::a004d855-9ab5-4f0d-a235-69e10c659bff" providerId="AD" clId="Web-{3EADB03D-696A-49A2-9050-407FFC116CF8}" dt="2019-12-02T16:55:09.291" v="690" actId="20577"/>
          <ac:spMkLst>
            <pc:docMk/>
            <pc:sldMk cId="3353840051" sldId="266"/>
            <ac:spMk id="2" creationId="{3A146FB8-2CBD-4B53-BD38-1B31FB5D623D}"/>
          </ac:spMkLst>
        </pc:spChg>
      </pc:sldChg>
      <pc:sldChg chg="addSp delSp modSp new mod setBg">
        <pc:chgData name="Nothard, Shaun (UG - Computer Science)" userId="S::sn00423@surrey.ac.uk::a004d855-9ab5-4f0d-a235-69e10c659bff" providerId="AD" clId="Web-{3EADB03D-696A-49A2-9050-407FFC116CF8}" dt="2019-12-02T17:11:18.818" v="1313" actId="20577"/>
        <pc:sldMkLst>
          <pc:docMk/>
          <pc:sldMk cId="1102651104" sldId="267"/>
        </pc:sldMkLst>
        <pc:spChg chg="mod">
          <ac:chgData name="Nothard, Shaun (UG - Computer Science)" userId="S::sn00423@surrey.ac.uk::a004d855-9ab5-4f0d-a235-69e10c659bff" providerId="AD" clId="Web-{3EADB03D-696A-49A2-9050-407FFC116CF8}" dt="2019-12-02T17:10:19.147" v="1246"/>
          <ac:spMkLst>
            <pc:docMk/>
            <pc:sldMk cId="1102651104" sldId="267"/>
            <ac:spMk id="2" creationId="{727425BC-92D3-4592-805B-9EDBB3D89B1F}"/>
          </ac:spMkLst>
        </pc:spChg>
        <pc:spChg chg="mod">
          <ac:chgData name="Nothard, Shaun (UG - Computer Science)" userId="S::sn00423@surrey.ac.uk::a004d855-9ab5-4f0d-a235-69e10c659bff" providerId="AD" clId="Web-{3EADB03D-696A-49A2-9050-407FFC116CF8}" dt="2019-12-02T17:10:32.662" v="1249" actId="20577"/>
          <ac:spMkLst>
            <pc:docMk/>
            <pc:sldMk cId="1102651104" sldId="267"/>
            <ac:spMk id="3" creationId="{0D309CA8-63BE-451A-9AD0-8E99193F477E}"/>
          </ac:spMkLst>
        </pc:spChg>
        <pc:spChg chg="add del mod">
          <ac:chgData name="Nothard, Shaun (UG - Computer Science)" userId="S::sn00423@surrey.ac.uk::a004d855-9ab5-4f0d-a235-69e10c659bff" providerId="AD" clId="Web-{3EADB03D-696A-49A2-9050-407FFC116CF8}" dt="2019-12-02T17:02:19.742" v="855"/>
          <ac:spMkLst>
            <pc:docMk/>
            <pc:sldMk cId="1102651104" sldId="267"/>
            <ac:spMk id="4" creationId="{E16342E3-403F-40E8-ABFF-1A033EF9AE66}"/>
          </ac:spMkLst>
        </pc:spChg>
        <pc:spChg chg="add mod">
          <ac:chgData name="Nothard, Shaun (UG - Computer Science)" userId="S::sn00423@surrey.ac.uk::a004d855-9ab5-4f0d-a235-69e10c659bff" providerId="AD" clId="Web-{3EADB03D-696A-49A2-9050-407FFC116CF8}" dt="2019-12-02T17:11:18.818" v="1313" actId="20577"/>
          <ac:spMkLst>
            <pc:docMk/>
            <pc:sldMk cId="1102651104" sldId="267"/>
            <ac:spMk id="9" creationId="{62AC49BC-FCBC-4901-8D7E-1CF50C3D0370}"/>
          </ac:spMkLst>
        </pc:spChg>
        <pc:spChg chg="add">
          <ac:chgData name="Nothard, Shaun (UG - Computer Science)" userId="S::sn00423@surrey.ac.uk::a004d855-9ab5-4f0d-a235-69e10c659bff" providerId="AD" clId="Web-{3EADB03D-696A-49A2-9050-407FFC116CF8}" dt="2019-12-02T17:10:19.147" v="1246"/>
          <ac:spMkLst>
            <pc:docMk/>
            <pc:sldMk cId="1102651104" sldId="267"/>
            <ac:spMk id="12" creationId="{9F4444CE-BC8D-4D61-B303-4C05614E62AB}"/>
          </ac:spMkLst>
        </pc:spChg>
        <pc:spChg chg="add">
          <ac:chgData name="Nothard, Shaun (UG - Computer Science)" userId="S::sn00423@surrey.ac.uk::a004d855-9ab5-4f0d-a235-69e10c659bff" providerId="AD" clId="Web-{3EADB03D-696A-49A2-9050-407FFC116CF8}" dt="2019-12-02T17:10:19.147" v="1246"/>
          <ac:spMkLst>
            <pc:docMk/>
            <pc:sldMk cId="1102651104" sldId="267"/>
            <ac:spMk id="14" creationId="{62423CA5-E2E1-4789-B759-9906C1C94063}"/>
          </ac:spMkLst>
        </pc:spChg>
        <pc:spChg chg="add">
          <ac:chgData name="Nothard, Shaun (UG - Computer Science)" userId="S::sn00423@surrey.ac.uk::a004d855-9ab5-4f0d-a235-69e10c659bff" providerId="AD" clId="Web-{3EADB03D-696A-49A2-9050-407FFC116CF8}" dt="2019-12-02T17:10:19.147" v="1246"/>
          <ac:spMkLst>
            <pc:docMk/>
            <pc:sldMk cId="1102651104" sldId="267"/>
            <ac:spMk id="16" creationId="{73772B81-181F-48B7-8826-4D9686D15DF5}"/>
          </ac:spMkLst>
        </pc:spChg>
        <pc:spChg chg="add">
          <ac:chgData name="Nothard, Shaun (UG - Computer Science)" userId="S::sn00423@surrey.ac.uk::a004d855-9ab5-4f0d-a235-69e10c659bff" providerId="AD" clId="Web-{3EADB03D-696A-49A2-9050-407FFC116CF8}" dt="2019-12-02T17:10:19.147" v="1246"/>
          <ac:spMkLst>
            <pc:docMk/>
            <pc:sldMk cId="1102651104" sldId="267"/>
            <ac:spMk id="18" creationId="{B2205F6E-03C6-4E92-877C-E2482F6599AA}"/>
          </ac:spMkLst>
        </pc:spChg>
        <pc:picChg chg="add del mod">
          <ac:chgData name="Nothard, Shaun (UG - Computer Science)" userId="S::sn00423@surrey.ac.uk::a004d855-9ab5-4f0d-a235-69e10c659bff" providerId="AD" clId="Web-{3EADB03D-696A-49A2-9050-407FFC116CF8}" dt="2019-12-02T17:05:42.913" v="863"/>
          <ac:picMkLst>
            <pc:docMk/>
            <pc:sldMk cId="1102651104" sldId="267"/>
            <ac:picMk id="5" creationId="{1F2D95AA-A75C-4135-98DA-6794C1C5147D}"/>
          </ac:picMkLst>
        </pc:picChg>
        <pc:picChg chg="add mod">
          <ac:chgData name="Nothard, Shaun (UG - Computer Science)" userId="S::sn00423@surrey.ac.uk::a004d855-9ab5-4f0d-a235-69e10c659bff" providerId="AD" clId="Web-{3EADB03D-696A-49A2-9050-407FFC116CF8}" dt="2019-12-02T17:10:19.147" v="1246"/>
          <ac:picMkLst>
            <pc:docMk/>
            <pc:sldMk cId="1102651104" sldId="267"/>
            <ac:picMk id="7" creationId="{C0318BDD-0386-4729-B6A3-A586BEF414A6}"/>
          </ac:picMkLst>
        </pc:picChg>
      </pc:sldChg>
      <pc:sldChg chg="modSp new">
        <pc:chgData name="Nothard, Shaun (UG - Computer Science)" userId="S::sn00423@surrey.ac.uk::a004d855-9ab5-4f0d-a235-69e10c659bff" providerId="AD" clId="Web-{3EADB03D-696A-49A2-9050-407FFC116CF8}" dt="2019-12-02T16:55:34.604" v="759" actId="20577"/>
        <pc:sldMkLst>
          <pc:docMk/>
          <pc:sldMk cId="2889214301" sldId="268"/>
        </pc:sldMkLst>
        <pc:spChg chg="mod">
          <ac:chgData name="Nothard, Shaun (UG - Computer Science)" userId="S::sn00423@surrey.ac.uk::a004d855-9ab5-4f0d-a235-69e10c659bff" providerId="AD" clId="Web-{3EADB03D-696A-49A2-9050-407FFC116CF8}" dt="2019-12-02T16:55:34.604" v="759" actId="20577"/>
          <ac:spMkLst>
            <pc:docMk/>
            <pc:sldMk cId="2889214301" sldId="268"/>
            <ac:spMk id="2" creationId="{3A395370-1540-4D03-96BF-2F9E0552C6AC}"/>
          </ac:spMkLst>
        </pc:spChg>
      </pc:sldChg>
      <pc:sldChg chg="modSp new">
        <pc:chgData name="Nothard, Shaun (UG - Computer Science)" userId="S::sn00423@surrey.ac.uk::a004d855-9ab5-4f0d-a235-69e10c659bff" providerId="AD" clId="Web-{3EADB03D-696A-49A2-9050-407FFC116CF8}" dt="2019-12-02T16:55:44.025" v="783" actId="20577"/>
        <pc:sldMkLst>
          <pc:docMk/>
          <pc:sldMk cId="2309235445" sldId="269"/>
        </pc:sldMkLst>
        <pc:spChg chg="mod">
          <ac:chgData name="Nothard, Shaun (UG - Computer Science)" userId="S::sn00423@surrey.ac.uk::a004d855-9ab5-4f0d-a235-69e10c659bff" providerId="AD" clId="Web-{3EADB03D-696A-49A2-9050-407FFC116CF8}" dt="2019-12-02T16:55:44.025" v="783" actId="20577"/>
          <ac:spMkLst>
            <pc:docMk/>
            <pc:sldMk cId="2309235445" sldId="269"/>
            <ac:spMk id="2" creationId="{12676848-3911-472F-8C4D-8A4A24032DD0}"/>
          </ac:spMkLst>
        </pc:spChg>
      </pc:sldChg>
      <pc:sldChg chg="modSp new">
        <pc:chgData name="Nothard, Shaun (UG - Computer Science)" userId="S::sn00423@surrey.ac.uk::a004d855-9ab5-4f0d-a235-69e10c659bff" providerId="AD" clId="Web-{3EADB03D-696A-49A2-9050-407FFC116CF8}" dt="2019-12-02T17:16:23.458" v="1414" actId="1076"/>
        <pc:sldMkLst>
          <pc:docMk/>
          <pc:sldMk cId="457590759" sldId="270"/>
        </pc:sldMkLst>
        <pc:spChg chg="mod">
          <ac:chgData name="Nothard, Shaun (UG - Computer Science)" userId="S::sn00423@surrey.ac.uk::a004d855-9ab5-4f0d-a235-69e10c659bff" providerId="AD" clId="Web-{3EADB03D-696A-49A2-9050-407FFC116CF8}" dt="2019-12-02T16:56:06.197" v="812" actId="20577"/>
          <ac:spMkLst>
            <pc:docMk/>
            <pc:sldMk cId="457590759" sldId="270"/>
            <ac:spMk id="2" creationId="{CB918731-1C1F-4944-9A12-0F44C5C89BEB}"/>
          </ac:spMkLst>
        </pc:spChg>
        <pc:spChg chg="mod">
          <ac:chgData name="Nothard, Shaun (UG - Computer Science)" userId="S::sn00423@surrey.ac.uk::a004d855-9ab5-4f0d-a235-69e10c659bff" providerId="AD" clId="Web-{3EADB03D-696A-49A2-9050-407FFC116CF8}" dt="2019-12-02T17:16:23.458" v="1414" actId="1076"/>
          <ac:spMkLst>
            <pc:docMk/>
            <pc:sldMk cId="457590759" sldId="270"/>
            <ac:spMk id="3" creationId="{8B11EBDF-025E-4531-9C23-00DFFF9CF3FD}"/>
          </ac:spMkLst>
        </pc:spChg>
      </pc:sldChg>
      <pc:sldChg chg="modSp new">
        <pc:chgData name="Nothard, Shaun (UG - Computer Science)" userId="S::sn00423@surrey.ac.uk::a004d855-9ab5-4f0d-a235-69e10c659bff" providerId="AD" clId="Web-{3EADB03D-696A-49A2-9050-407FFC116CF8}" dt="2019-12-02T16:56:11.775" v="822" actId="20577"/>
        <pc:sldMkLst>
          <pc:docMk/>
          <pc:sldMk cId="366371634" sldId="271"/>
        </pc:sldMkLst>
        <pc:spChg chg="mod">
          <ac:chgData name="Nothard, Shaun (UG - Computer Science)" userId="S::sn00423@surrey.ac.uk::a004d855-9ab5-4f0d-a235-69e10c659bff" providerId="AD" clId="Web-{3EADB03D-696A-49A2-9050-407FFC116CF8}" dt="2019-12-02T16:56:11.775" v="822" actId="20577"/>
          <ac:spMkLst>
            <pc:docMk/>
            <pc:sldMk cId="366371634" sldId="271"/>
            <ac:spMk id="2" creationId="{E6620E9B-A15D-4A53-91D8-75A90599DD4E}"/>
          </ac:spMkLst>
        </pc:spChg>
      </pc:sldChg>
    </pc:docChg>
  </pc:docChgLst>
  <pc:docChgLst>
    <pc:chgData name="Chowdhury, Saqlain T (UG - Computer Science)" userId="e059e3ae-2503-4c16-bef0-85979309d37b" providerId="ADAL" clId="{F950986A-8ADC-45B8-AB8B-7332E8220B08}"/>
    <pc:docChg chg="undo redo custSel mod addSld modSld">
      <pc:chgData name="Chowdhury, Saqlain T (UG - Computer Science)" userId="e059e3ae-2503-4c16-bef0-85979309d37b" providerId="ADAL" clId="{F950986A-8ADC-45B8-AB8B-7332E8220B08}" dt="2019-12-02T19:13:28.339" v="1810" actId="26606"/>
      <pc:docMkLst>
        <pc:docMk/>
      </pc:docMkLst>
      <pc:sldChg chg="delSp delDesignElem">
        <pc:chgData name="Chowdhury, Saqlain T (UG - Computer Science)" userId="e059e3ae-2503-4c16-bef0-85979309d37b" providerId="ADAL" clId="{F950986A-8ADC-45B8-AB8B-7332E8220B08}" dt="2019-12-02T19:10:12.612" v="1790"/>
        <pc:sldMkLst>
          <pc:docMk/>
          <pc:sldMk cId="2227463631" sldId="257"/>
        </pc:sldMkLst>
        <pc:spChg chg="del">
          <ac:chgData name="Chowdhury, Saqlain T (UG - Computer Science)" userId="e059e3ae-2503-4c16-bef0-85979309d37b" providerId="ADAL" clId="{F950986A-8ADC-45B8-AB8B-7332E8220B08}" dt="2019-12-02T19:10:12.612" v="1790"/>
          <ac:spMkLst>
            <pc:docMk/>
            <pc:sldMk cId="2227463631" sldId="257"/>
            <ac:spMk id="9" creationId="{86C16C40-7C29-4ACC-B851-7E08E459B596}"/>
          </ac:spMkLst>
        </pc:spChg>
        <pc:grpChg chg="del">
          <ac:chgData name="Chowdhury, Saqlain T (UG - Computer Science)" userId="e059e3ae-2503-4c16-bef0-85979309d37b" providerId="ADAL" clId="{F950986A-8ADC-45B8-AB8B-7332E8220B08}" dt="2019-12-02T19:10:12.612" v="1790"/>
          <ac:grpSpMkLst>
            <pc:docMk/>
            <pc:sldMk cId="2227463631" sldId="257"/>
            <ac:grpSpMk id="21" creationId="{CDD733AE-DD5E-4C77-8BCD-72BF12A06BB1}"/>
          </ac:grpSpMkLst>
        </pc:grpChg>
      </pc:sldChg>
      <pc:sldChg chg="modSp">
        <pc:chgData name="Chowdhury, Saqlain T (UG - Computer Science)" userId="e059e3ae-2503-4c16-bef0-85979309d37b" providerId="ADAL" clId="{F950986A-8ADC-45B8-AB8B-7332E8220B08}" dt="2019-12-02T19:10:54.402" v="1804"/>
        <pc:sldMkLst>
          <pc:docMk/>
          <pc:sldMk cId="1531531047" sldId="260"/>
        </pc:sldMkLst>
        <pc:spChg chg="mod">
          <ac:chgData name="Chowdhury, Saqlain T (UG - Computer Science)" userId="e059e3ae-2503-4c16-bef0-85979309d37b" providerId="ADAL" clId="{F950986A-8ADC-45B8-AB8B-7332E8220B08}" dt="2019-12-02T19:10:54.402" v="1804"/>
          <ac:spMkLst>
            <pc:docMk/>
            <pc:sldMk cId="1531531047" sldId="260"/>
            <ac:spMk id="6" creationId="{BF509069-688A-4C0E-A014-827904D5297A}"/>
          </ac:spMkLst>
        </pc:spChg>
      </pc:sldChg>
      <pc:sldChg chg="delSp delDesignElem">
        <pc:chgData name="Chowdhury, Saqlain T (UG - Computer Science)" userId="e059e3ae-2503-4c16-bef0-85979309d37b" providerId="ADAL" clId="{F950986A-8ADC-45B8-AB8B-7332E8220B08}" dt="2019-12-02T19:10:12.612" v="1790"/>
        <pc:sldMkLst>
          <pc:docMk/>
          <pc:sldMk cId="2177042080" sldId="261"/>
        </pc:sldMkLst>
        <pc:spChg chg="del">
          <ac:chgData name="Chowdhury, Saqlain T (UG - Computer Science)" userId="e059e3ae-2503-4c16-bef0-85979309d37b" providerId="ADAL" clId="{F950986A-8ADC-45B8-AB8B-7332E8220B08}" dt="2019-12-02T19:10:12.612" v="1790"/>
          <ac:spMkLst>
            <pc:docMk/>
            <pc:sldMk cId="2177042080" sldId="261"/>
            <ac:spMk id="9" creationId="{655AE6B0-AC9E-4167-806F-E9DB135FC46B}"/>
          </ac:spMkLst>
        </pc:spChg>
        <pc:spChg chg="del">
          <ac:chgData name="Chowdhury, Saqlain T (UG - Computer Science)" userId="e059e3ae-2503-4c16-bef0-85979309d37b" providerId="ADAL" clId="{F950986A-8ADC-45B8-AB8B-7332E8220B08}" dt="2019-12-02T19:10:12.612" v="1790"/>
          <ac:spMkLst>
            <pc:docMk/>
            <pc:sldMk cId="2177042080" sldId="261"/>
            <ac:spMk id="22" creationId="{87BD1F4E-A66D-4C06-86DA-8D56CA7A3B41}"/>
          </ac:spMkLst>
        </pc:spChg>
        <pc:grpChg chg="del">
          <ac:chgData name="Chowdhury, Saqlain T (UG - Computer Science)" userId="e059e3ae-2503-4c16-bef0-85979309d37b" providerId="ADAL" clId="{F950986A-8ADC-45B8-AB8B-7332E8220B08}" dt="2019-12-02T19:10:12.612" v="1790"/>
          <ac:grpSpMkLst>
            <pc:docMk/>
            <pc:sldMk cId="2177042080" sldId="261"/>
            <ac:grpSpMk id="11" creationId="{3523416A-383B-4FDC-B4C9-D8EDDFE9C043}"/>
          </ac:grpSpMkLst>
        </pc:grpChg>
      </pc:sldChg>
      <pc:sldChg chg="modSp">
        <pc:chgData name="Chowdhury, Saqlain T (UG - Computer Science)" userId="e059e3ae-2503-4c16-bef0-85979309d37b" providerId="ADAL" clId="{F950986A-8ADC-45B8-AB8B-7332E8220B08}" dt="2019-12-02T19:10:54.402" v="1804"/>
        <pc:sldMkLst>
          <pc:docMk/>
          <pc:sldMk cId="1799470125" sldId="265"/>
        </pc:sldMkLst>
        <pc:spChg chg="mod">
          <ac:chgData name="Chowdhury, Saqlain T (UG - Computer Science)" userId="e059e3ae-2503-4c16-bef0-85979309d37b" providerId="ADAL" clId="{F950986A-8ADC-45B8-AB8B-7332E8220B08}" dt="2019-12-02T18:48:58.269" v="21" actId="20577"/>
          <ac:spMkLst>
            <pc:docMk/>
            <pc:sldMk cId="1799470125" sldId="265"/>
            <ac:spMk id="2" creationId="{FEC851F8-5A35-4771-A931-80CF91CD8B1E}"/>
          </ac:spMkLst>
        </pc:spChg>
        <pc:spChg chg="mod">
          <ac:chgData name="Chowdhury, Saqlain T (UG - Computer Science)" userId="e059e3ae-2503-4c16-bef0-85979309d37b" providerId="ADAL" clId="{F950986A-8ADC-45B8-AB8B-7332E8220B08}" dt="2019-12-02T19:10:54.402" v="1804"/>
          <ac:spMkLst>
            <pc:docMk/>
            <pc:sldMk cId="1799470125" sldId="265"/>
            <ac:spMk id="3" creationId="{817BC15F-D813-49A6-8C7E-EDA585A6CF01}"/>
          </ac:spMkLst>
        </pc:spChg>
      </pc:sldChg>
      <pc:sldChg chg="modSp">
        <pc:chgData name="Chowdhury, Saqlain T (UG - Computer Science)" userId="e059e3ae-2503-4c16-bef0-85979309d37b" providerId="ADAL" clId="{F950986A-8ADC-45B8-AB8B-7332E8220B08}" dt="2019-12-02T19:10:54.402" v="1804"/>
        <pc:sldMkLst>
          <pc:docMk/>
          <pc:sldMk cId="3353840051" sldId="266"/>
        </pc:sldMkLst>
        <pc:spChg chg="mod">
          <ac:chgData name="Chowdhury, Saqlain T (UG - Computer Science)" userId="e059e3ae-2503-4c16-bef0-85979309d37b" providerId="ADAL" clId="{F950986A-8ADC-45B8-AB8B-7332E8220B08}" dt="2019-12-02T19:10:54.402" v="1804"/>
          <ac:spMkLst>
            <pc:docMk/>
            <pc:sldMk cId="3353840051" sldId="266"/>
            <ac:spMk id="3" creationId="{4F272C5D-6E6D-4216-B1C8-B416B16A4DA8}"/>
          </ac:spMkLst>
        </pc:spChg>
      </pc:sldChg>
      <pc:sldChg chg="addSp delSp modSp mod setBg setClrOvrMap delDesignElem">
        <pc:chgData name="Chowdhury, Saqlain T (UG - Computer Science)" userId="e059e3ae-2503-4c16-bef0-85979309d37b" providerId="ADAL" clId="{F950986A-8ADC-45B8-AB8B-7332E8220B08}" dt="2019-12-02T19:11:10.579" v="1807" actId="26606"/>
        <pc:sldMkLst>
          <pc:docMk/>
          <pc:sldMk cId="1102651104" sldId="267"/>
        </pc:sldMkLst>
        <pc:spChg chg="mod">
          <ac:chgData name="Chowdhury, Saqlain T (UG - Computer Science)" userId="e059e3ae-2503-4c16-bef0-85979309d37b" providerId="ADAL" clId="{F950986A-8ADC-45B8-AB8B-7332E8220B08}" dt="2019-12-02T19:11:10.537" v="1806" actId="26606"/>
          <ac:spMkLst>
            <pc:docMk/>
            <pc:sldMk cId="1102651104" sldId="267"/>
            <ac:spMk id="2" creationId="{727425BC-92D3-4592-805B-9EDBB3D89B1F}"/>
          </ac:spMkLst>
        </pc:spChg>
        <pc:spChg chg="mod">
          <ac:chgData name="Chowdhury, Saqlain T (UG - Computer Science)" userId="e059e3ae-2503-4c16-bef0-85979309d37b" providerId="ADAL" clId="{F950986A-8ADC-45B8-AB8B-7332E8220B08}" dt="2019-12-02T19:11:10.579" v="1807" actId="26606"/>
          <ac:spMkLst>
            <pc:docMk/>
            <pc:sldMk cId="1102651104" sldId="267"/>
            <ac:spMk id="3" creationId="{0D309CA8-63BE-451A-9AD0-8E99193F477E}"/>
          </ac:spMkLst>
        </pc:spChg>
        <pc:spChg chg="mod">
          <ac:chgData name="Chowdhury, Saqlain T (UG - Computer Science)" userId="e059e3ae-2503-4c16-bef0-85979309d37b" providerId="ADAL" clId="{F950986A-8ADC-45B8-AB8B-7332E8220B08}" dt="2019-12-02T19:11:10.579" v="1807" actId="26606"/>
          <ac:spMkLst>
            <pc:docMk/>
            <pc:sldMk cId="1102651104" sldId="267"/>
            <ac:spMk id="9" creationId="{62AC49BC-FCBC-4901-8D7E-1CF50C3D0370}"/>
          </ac:spMkLst>
        </pc:spChg>
        <pc:spChg chg="add del">
          <ac:chgData name="Chowdhury, Saqlain T (UG - Computer Science)" userId="e059e3ae-2503-4c16-bef0-85979309d37b" providerId="ADAL" clId="{F950986A-8ADC-45B8-AB8B-7332E8220B08}" dt="2019-12-02T19:11:10.537" v="1806" actId="26606"/>
          <ac:spMkLst>
            <pc:docMk/>
            <pc:sldMk cId="1102651104" sldId="267"/>
            <ac:spMk id="11" creationId="{3BCB5F6A-9EB0-40B0-9D13-3023E9A20508}"/>
          </ac:spMkLst>
        </pc:spChg>
        <pc:spChg chg="del">
          <ac:chgData name="Chowdhury, Saqlain T (UG - Computer Science)" userId="e059e3ae-2503-4c16-bef0-85979309d37b" providerId="ADAL" clId="{F950986A-8ADC-45B8-AB8B-7332E8220B08}" dt="2019-12-02T19:10:12.612" v="1790"/>
          <ac:spMkLst>
            <pc:docMk/>
            <pc:sldMk cId="1102651104" sldId="267"/>
            <ac:spMk id="12" creationId="{9F4444CE-BC8D-4D61-B303-4C05614E62AB}"/>
          </ac:spMkLst>
        </pc:spChg>
        <pc:spChg chg="add">
          <ac:chgData name="Chowdhury, Saqlain T (UG - Computer Science)" userId="e059e3ae-2503-4c16-bef0-85979309d37b" providerId="ADAL" clId="{F950986A-8ADC-45B8-AB8B-7332E8220B08}" dt="2019-12-02T19:11:10.579" v="1807" actId="26606"/>
          <ac:spMkLst>
            <pc:docMk/>
            <pc:sldMk cId="1102651104" sldId="267"/>
            <ac:spMk id="13" creationId="{9F4444CE-BC8D-4D61-B303-4C05614E62AB}"/>
          </ac:spMkLst>
        </pc:spChg>
        <pc:spChg chg="del">
          <ac:chgData name="Chowdhury, Saqlain T (UG - Computer Science)" userId="e059e3ae-2503-4c16-bef0-85979309d37b" providerId="ADAL" clId="{F950986A-8ADC-45B8-AB8B-7332E8220B08}" dt="2019-12-02T19:10:12.612" v="1790"/>
          <ac:spMkLst>
            <pc:docMk/>
            <pc:sldMk cId="1102651104" sldId="267"/>
            <ac:spMk id="14" creationId="{62423CA5-E2E1-4789-B759-9906C1C94063}"/>
          </ac:spMkLst>
        </pc:spChg>
        <pc:spChg chg="add">
          <ac:chgData name="Chowdhury, Saqlain T (UG - Computer Science)" userId="e059e3ae-2503-4c16-bef0-85979309d37b" providerId="ADAL" clId="{F950986A-8ADC-45B8-AB8B-7332E8220B08}" dt="2019-12-02T19:11:10.579" v="1807" actId="26606"/>
          <ac:spMkLst>
            <pc:docMk/>
            <pc:sldMk cId="1102651104" sldId="267"/>
            <ac:spMk id="15" creationId="{62423CA5-E2E1-4789-B759-9906C1C94063}"/>
          </ac:spMkLst>
        </pc:spChg>
        <pc:spChg chg="del">
          <ac:chgData name="Chowdhury, Saqlain T (UG - Computer Science)" userId="e059e3ae-2503-4c16-bef0-85979309d37b" providerId="ADAL" clId="{F950986A-8ADC-45B8-AB8B-7332E8220B08}" dt="2019-12-02T19:10:12.612" v="1790"/>
          <ac:spMkLst>
            <pc:docMk/>
            <pc:sldMk cId="1102651104" sldId="267"/>
            <ac:spMk id="16" creationId="{73772B81-181F-48B7-8826-4D9686D15DF5}"/>
          </ac:spMkLst>
        </pc:spChg>
        <pc:spChg chg="add">
          <ac:chgData name="Chowdhury, Saqlain T (UG - Computer Science)" userId="e059e3ae-2503-4c16-bef0-85979309d37b" providerId="ADAL" clId="{F950986A-8ADC-45B8-AB8B-7332E8220B08}" dt="2019-12-02T19:11:10.579" v="1807" actId="26606"/>
          <ac:spMkLst>
            <pc:docMk/>
            <pc:sldMk cId="1102651104" sldId="267"/>
            <ac:spMk id="17" creationId="{73772B81-181F-48B7-8826-4D9686D15DF5}"/>
          </ac:spMkLst>
        </pc:spChg>
        <pc:spChg chg="del">
          <ac:chgData name="Chowdhury, Saqlain T (UG - Computer Science)" userId="e059e3ae-2503-4c16-bef0-85979309d37b" providerId="ADAL" clId="{F950986A-8ADC-45B8-AB8B-7332E8220B08}" dt="2019-12-02T19:10:12.612" v="1790"/>
          <ac:spMkLst>
            <pc:docMk/>
            <pc:sldMk cId="1102651104" sldId="267"/>
            <ac:spMk id="18" creationId="{B2205F6E-03C6-4E92-877C-E2482F6599AA}"/>
          </ac:spMkLst>
        </pc:spChg>
        <pc:spChg chg="add">
          <ac:chgData name="Chowdhury, Saqlain T (UG - Computer Science)" userId="e059e3ae-2503-4c16-bef0-85979309d37b" providerId="ADAL" clId="{F950986A-8ADC-45B8-AB8B-7332E8220B08}" dt="2019-12-02T19:11:10.579" v="1807" actId="26606"/>
          <ac:spMkLst>
            <pc:docMk/>
            <pc:sldMk cId="1102651104" sldId="267"/>
            <ac:spMk id="20" creationId="{B2205F6E-03C6-4E92-877C-E2482F6599AA}"/>
          </ac:spMkLst>
        </pc:spChg>
        <pc:picChg chg="mod">
          <ac:chgData name="Chowdhury, Saqlain T (UG - Computer Science)" userId="e059e3ae-2503-4c16-bef0-85979309d37b" providerId="ADAL" clId="{F950986A-8ADC-45B8-AB8B-7332E8220B08}" dt="2019-12-02T19:11:10.537" v="1806" actId="26606"/>
          <ac:picMkLst>
            <pc:docMk/>
            <pc:sldMk cId="1102651104" sldId="267"/>
            <ac:picMk id="7" creationId="{C0318BDD-0386-4729-B6A3-A586BEF414A6}"/>
          </ac:picMkLst>
        </pc:picChg>
      </pc:sldChg>
      <pc:sldChg chg="modSp">
        <pc:chgData name="Chowdhury, Saqlain T (UG - Computer Science)" userId="e059e3ae-2503-4c16-bef0-85979309d37b" providerId="ADAL" clId="{F950986A-8ADC-45B8-AB8B-7332E8220B08}" dt="2019-12-02T19:10:54.402" v="1804"/>
        <pc:sldMkLst>
          <pc:docMk/>
          <pc:sldMk cId="2889214301" sldId="268"/>
        </pc:sldMkLst>
        <pc:spChg chg="mod">
          <ac:chgData name="Chowdhury, Saqlain T (UG - Computer Science)" userId="e059e3ae-2503-4c16-bef0-85979309d37b" providerId="ADAL" clId="{F950986A-8ADC-45B8-AB8B-7332E8220B08}" dt="2019-12-02T19:00:47.229" v="873" actId="20577"/>
          <ac:spMkLst>
            <pc:docMk/>
            <pc:sldMk cId="2889214301" sldId="268"/>
            <ac:spMk id="2" creationId="{3A395370-1540-4D03-96BF-2F9E0552C6AC}"/>
          </ac:spMkLst>
        </pc:spChg>
        <pc:spChg chg="mod">
          <ac:chgData name="Chowdhury, Saqlain T (UG - Computer Science)" userId="e059e3ae-2503-4c16-bef0-85979309d37b" providerId="ADAL" clId="{F950986A-8ADC-45B8-AB8B-7332E8220B08}" dt="2019-12-02T19:10:54.402" v="1804"/>
          <ac:spMkLst>
            <pc:docMk/>
            <pc:sldMk cId="2889214301" sldId="268"/>
            <ac:spMk id="3" creationId="{045A8291-5174-4BE5-B8C1-F388BAB59289}"/>
          </ac:spMkLst>
        </pc:spChg>
      </pc:sldChg>
      <pc:sldChg chg="modSp">
        <pc:chgData name="Chowdhury, Saqlain T (UG - Computer Science)" userId="e059e3ae-2503-4c16-bef0-85979309d37b" providerId="ADAL" clId="{F950986A-8ADC-45B8-AB8B-7332E8220B08}" dt="2019-12-02T19:10:54.402" v="1804"/>
        <pc:sldMkLst>
          <pc:docMk/>
          <pc:sldMk cId="457590759" sldId="270"/>
        </pc:sldMkLst>
        <pc:spChg chg="mod">
          <ac:chgData name="Chowdhury, Saqlain T (UG - Computer Science)" userId="e059e3ae-2503-4c16-bef0-85979309d37b" providerId="ADAL" clId="{F950986A-8ADC-45B8-AB8B-7332E8220B08}" dt="2019-12-02T19:10:54.402" v="1804"/>
          <ac:spMkLst>
            <pc:docMk/>
            <pc:sldMk cId="457590759" sldId="270"/>
            <ac:spMk id="3" creationId="{8B11EBDF-025E-4531-9C23-00DFFF9CF3FD}"/>
          </ac:spMkLst>
        </pc:spChg>
      </pc:sldChg>
      <pc:sldChg chg="delSp delDesignElem">
        <pc:chgData name="Chowdhury, Saqlain T (UG - Computer Science)" userId="e059e3ae-2503-4c16-bef0-85979309d37b" providerId="ADAL" clId="{F950986A-8ADC-45B8-AB8B-7332E8220B08}" dt="2019-12-02T19:10:12.612" v="1790"/>
        <pc:sldMkLst>
          <pc:docMk/>
          <pc:sldMk cId="4212166607" sldId="272"/>
        </pc:sldMkLst>
        <pc:spChg chg="del">
          <ac:chgData name="Chowdhury, Saqlain T (UG - Computer Science)" userId="e059e3ae-2503-4c16-bef0-85979309d37b" providerId="ADAL" clId="{F950986A-8ADC-45B8-AB8B-7332E8220B08}" dt="2019-12-02T19:10:12.612" v="1790"/>
          <ac:spMkLst>
            <pc:docMk/>
            <pc:sldMk cId="4212166607" sldId="272"/>
            <ac:spMk id="4" creationId="{6C2031B9-9CCA-4136-8A40-6AA65CF7508E}"/>
          </ac:spMkLst>
        </pc:spChg>
        <pc:spChg chg="del">
          <ac:chgData name="Chowdhury, Saqlain T (UG - Computer Science)" userId="e059e3ae-2503-4c16-bef0-85979309d37b" providerId="ADAL" clId="{F950986A-8ADC-45B8-AB8B-7332E8220B08}" dt="2019-12-02T19:10:12.612" v="1790"/>
          <ac:spMkLst>
            <pc:docMk/>
            <pc:sldMk cId="4212166607" sldId="272"/>
            <ac:spMk id="5" creationId="{57B7CA69-ACEC-459C-91DB-7338747100C0}"/>
          </ac:spMkLst>
        </pc:spChg>
      </pc:sldChg>
      <pc:sldChg chg="addSp delSp modSp add mod setBg">
        <pc:chgData name="Chowdhury, Saqlain T (UG - Computer Science)" userId="e059e3ae-2503-4c16-bef0-85979309d37b" providerId="ADAL" clId="{F950986A-8ADC-45B8-AB8B-7332E8220B08}" dt="2019-12-02T19:13:28.339" v="1810" actId="26606"/>
        <pc:sldMkLst>
          <pc:docMk/>
          <pc:sldMk cId="264645731" sldId="273"/>
        </pc:sldMkLst>
        <pc:spChg chg="mod ord">
          <ac:chgData name="Chowdhury, Saqlain T (UG - Computer Science)" userId="e059e3ae-2503-4c16-bef0-85979309d37b" providerId="ADAL" clId="{F950986A-8ADC-45B8-AB8B-7332E8220B08}" dt="2019-12-02T19:13:28.339" v="1810" actId="26606"/>
          <ac:spMkLst>
            <pc:docMk/>
            <pc:sldMk cId="264645731" sldId="273"/>
            <ac:spMk id="2" creationId="{638BEBD4-E67D-4EAD-B942-B5392D77B593}"/>
          </ac:spMkLst>
        </pc:spChg>
        <pc:spChg chg="mod">
          <ac:chgData name="Chowdhury, Saqlain T (UG - Computer Science)" userId="e059e3ae-2503-4c16-bef0-85979309d37b" providerId="ADAL" clId="{F950986A-8ADC-45B8-AB8B-7332E8220B08}" dt="2019-12-02T19:13:28.339" v="1810" actId="26606"/>
          <ac:spMkLst>
            <pc:docMk/>
            <pc:sldMk cId="264645731" sldId="273"/>
            <ac:spMk id="3" creationId="{EB85308C-CC45-4429-BAB5-BD304DF768D5}"/>
          </ac:spMkLst>
        </pc:spChg>
        <pc:spChg chg="add del">
          <ac:chgData name="Chowdhury, Saqlain T (UG - Computer Science)" userId="e059e3ae-2503-4c16-bef0-85979309d37b" providerId="ADAL" clId="{F950986A-8ADC-45B8-AB8B-7332E8220B08}" dt="2019-12-02T19:13:28.321" v="1809" actId="26606"/>
          <ac:spMkLst>
            <pc:docMk/>
            <pc:sldMk cId="264645731" sldId="273"/>
            <ac:spMk id="8" creationId="{C52ED567-06B3-4107-9773-BBB6BD78673C}"/>
          </ac:spMkLst>
        </pc:spChg>
        <pc:spChg chg="add del">
          <ac:chgData name="Chowdhury, Saqlain T (UG - Computer Science)" userId="e059e3ae-2503-4c16-bef0-85979309d37b" providerId="ADAL" clId="{F950986A-8ADC-45B8-AB8B-7332E8220B08}" dt="2019-12-02T19:13:28.321" v="1809" actId="26606"/>
          <ac:spMkLst>
            <pc:docMk/>
            <pc:sldMk cId="264645731" sldId="273"/>
            <ac:spMk id="10" creationId="{AF551D8B-3775-4477-88B7-7B7C350D34E4}"/>
          </ac:spMkLst>
        </pc:spChg>
        <pc:spChg chg="add del">
          <ac:chgData name="Chowdhury, Saqlain T (UG - Computer Science)" userId="e059e3ae-2503-4c16-bef0-85979309d37b" providerId="ADAL" clId="{F950986A-8ADC-45B8-AB8B-7332E8220B08}" dt="2019-12-02T19:13:28.321" v="1809" actId="26606"/>
          <ac:spMkLst>
            <pc:docMk/>
            <pc:sldMk cId="264645731" sldId="273"/>
            <ac:spMk id="16" creationId="{BB934D2B-85E2-4375-94EE-B66C16BF7999}"/>
          </ac:spMkLst>
        </pc:spChg>
        <pc:spChg chg="add del">
          <ac:chgData name="Chowdhury, Saqlain T (UG - Computer Science)" userId="e059e3ae-2503-4c16-bef0-85979309d37b" providerId="ADAL" clId="{F950986A-8ADC-45B8-AB8B-7332E8220B08}" dt="2019-12-02T19:13:28.321" v="1809" actId="26606"/>
          <ac:spMkLst>
            <pc:docMk/>
            <pc:sldMk cId="264645731" sldId="273"/>
            <ac:spMk id="18" creationId="{9B445E02-D785-4565-B842-9567BBC09508}"/>
          </ac:spMkLst>
        </pc:spChg>
        <pc:spChg chg="add del">
          <ac:chgData name="Chowdhury, Saqlain T (UG - Computer Science)" userId="e059e3ae-2503-4c16-bef0-85979309d37b" providerId="ADAL" clId="{F950986A-8ADC-45B8-AB8B-7332E8220B08}" dt="2019-12-02T19:13:28.321" v="1809" actId="26606"/>
          <ac:spMkLst>
            <pc:docMk/>
            <pc:sldMk cId="264645731" sldId="273"/>
            <ac:spMk id="20" creationId="{2C153736-D102-4F57-9DE7-615AFC02B0AC}"/>
          </ac:spMkLst>
        </pc:spChg>
        <pc:spChg chg="add del">
          <ac:chgData name="Chowdhury, Saqlain T (UG - Computer Science)" userId="e059e3ae-2503-4c16-bef0-85979309d37b" providerId="ADAL" clId="{F950986A-8ADC-45B8-AB8B-7332E8220B08}" dt="2019-12-02T19:13:28.321" v="1809" actId="26606"/>
          <ac:spMkLst>
            <pc:docMk/>
            <pc:sldMk cId="264645731" sldId="273"/>
            <ac:spMk id="22" creationId="{BA407A52-66F4-4CDE-A726-FF79F3EC342D}"/>
          </ac:spMkLst>
        </pc:spChg>
        <pc:spChg chg="add del">
          <ac:chgData name="Chowdhury, Saqlain T (UG - Computer Science)" userId="e059e3ae-2503-4c16-bef0-85979309d37b" providerId="ADAL" clId="{F950986A-8ADC-45B8-AB8B-7332E8220B08}" dt="2019-12-02T19:13:28.321" v="1809" actId="26606"/>
          <ac:spMkLst>
            <pc:docMk/>
            <pc:sldMk cId="264645731" sldId="273"/>
            <ac:spMk id="24" creationId="{D28FFB34-4FC3-46F5-B900-D3B774FD0BE6}"/>
          </ac:spMkLst>
        </pc:spChg>
        <pc:spChg chg="add del">
          <ac:chgData name="Chowdhury, Saqlain T (UG - Computer Science)" userId="e059e3ae-2503-4c16-bef0-85979309d37b" providerId="ADAL" clId="{F950986A-8ADC-45B8-AB8B-7332E8220B08}" dt="2019-12-02T19:13:28.321" v="1809" actId="26606"/>
          <ac:spMkLst>
            <pc:docMk/>
            <pc:sldMk cId="264645731" sldId="273"/>
            <ac:spMk id="26" creationId="{205F7B13-ACB5-46BE-8070-0431266B183B}"/>
          </ac:spMkLst>
        </pc:spChg>
        <pc:spChg chg="add del">
          <ac:chgData name="Chowdhury, Saqlain T (UG - Computer Science)" userId="e059e3ae-2503-4c16-bef0-85979309d37b" providerId="ADAL" clId="{F950986A-8ADC-45B8-AB8B-7332E8220B08}" dt="2019-12-02T19:13:28.321" v="1809" actId="26606"/>
          <ac:spMkLst>
            <pc:docMk/>
            <pc:sldMk cId="264645731" sldId="273"/>
            <ac:spMk id="28" creationId="{D52A0D23-45DD-4DF4-ADE6-A81F409BB9FB}"/>
          </ac:spMkLst>
        </pc:spChg>
        <pc:spChg chg="add">
          <ac:chgData name="Chowdhury, Saqlain T (UG - Computer Science)" userId="e059e3ae-2503-4c16-bef0-85979309d37b" providerId="ADAL" clId="{F950986A-8ADC-45B8-AB8B-7332E8220B08}" dt="2019-12-02T19:13:28.339" v="1810" actId="26606"/>
          <ac:spMkLst>
            <pc:docMk/>
            <pc:sldMk cId="264645731" sldId="273"/>
            <ac:spMk id="30" creationId="{603AE127-802C-459A-A612-DB85B67F0DC0}"/>
          </ac:spMkLst>
        </pc:spChg>
        <pc:spChg chg="add">
          <ac:chgData name="Chowdhury, Saqlain T (UG - Computer Science)" userId="e059e3ae-2503-4c16-bef0-85979309d37b" providerId="ADAL" clId="{F950986A-8ADC-45B8-AB8B-7332E8220B08}" dt="2019-12-02T19:13:28.339" v="1810" actId="26606"/>
          <ac:spMkLst>
            <pc:docMk/>
            <pc:sldMk cId="264645731" sldId="273"/>
            <ac:spMk id="31" creationId="{9323D83D-50D6-4040-A58B-FCEA340F886A}"/>
          </ac:spMkLst>
        </pc:spChg>
        <pc:spChg chg="add">
          <ac:chgData name="Chowdhury, Saqlain T (UG - Computer Science)" userId="e059e3ae-2503-4c16-bef0-85979309d37b" providerId="ADAL" clId="{F950986A-8ADC-45B8-AB8B-7332E8220B08}" dt="2019-12-02T19:13:28.339" v="1810" actId="26606"/>
          <ac:spMkLst>
            <pc:docMk/>
            <pc:sldMk cId="264645731" sldId="273"/>
            <ac:spMk id="33" creationId="{F10FD715-4DCE-4779-B634-EC78315EA213}"/>
          </ac:spMkLst>
        </pc:spChg>
        <pc:cxnChg chg="add del">
          <ac:chgData name="Chowdhury, Saqlain T (UG - Computer Science)" userId="e059e3ae-2503-4c16-bef0-85979309d37b" providerId="ADAL" clId="{F950986A-8ADC-45B8-AB8B-7332E8220B08}" dt="2019-12-02T19:13:28.321" v="1809" actId="26606"/>
          <ac:cxnSpMkLst>
            <pc:docMk/>
            <pc:sldMk cId="264645731" sldId="273"/>
            <ac:cxnSpMk id="12" creationId="{1A901C3D-CFAE-460D-BD0E-7D22164D7DFB}"/>
          </ac:cxnSpMkLst>
        </pc:cxnChg>
        <pc:cxnChg chg="add del">
          <ac:chgData name="Chowdhury, Saqlain T (UG - Computer Science)" userId="e059e3ae-2503-4c16-bef0-85979309d37b" providerId="ADAL" clId="{F950986A-8ADC-45B8-AB8B-7332E8220B08}" dt="2019-12-02T19:13:28.321" v="1809" actId="26606"/>
          <ac:cxnSpMkLst>
            <pc:docMk/>
            <pc:sldMk cId="264645731" sldId="273"/>
            <ac:cxnSpMk id="14" creationId="{837C0EA9-1437-4437-9D20-2BBDA1AA9FF8}"/>
          </ac:cxnSpMkLst>
        </pc:cxnChg>
        <pc:cxnChg chg="add">
          <ac:chgData name="Chowdhury, Saqlain T (UG - Computer Science)" userId="e059e3ae-2503-4c16-bef0-85979309d37b" providerId="ADAL" clId="{F950986A-8ADC-45B8-AB8B-7332E8220B08}" dt="2019-12-02T19:13:28.339" v="1810" actId="26606"/>
          <ac:cxnSpMkLst>
            <pc:docMk/>
            <pc:sldMk cId="264645731" sldId="273"/>
            <ac:cxnSpMk id="32" creationId="{1A1FE6BB-DFB2-4080-9B5E-076EF5DDE67B}"/>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3E18B-2E39-449A-B727-7DEFBFCF402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09D724-52AE-4F72-9B9F-7315AE97E475}">
      <dgm:prSet phldrT="[Text]" phldr="0"/>
      <dgm:spPr/>
      <dgm:t>
        <a:bodyPr/>
        <a:lstStyle/>
        <a:p>
          <a:pPr>
            <a:lnSpc>
              <a:spcPct val="100000"/>
            </a:lnSpc>
            <a:defRPr b="1"/>
          </a:pPr>
          <a:r>
            <a:rPr lang="en-US">
              <a:latin typeface="Trebuchet MS" panose="020B0603020202020204"/>
            </a:rPr>
            <a:t>Linear</a:t>
          </a:r>
          <a:r>
            <a:rPr lang="en-US" b="0" i="0" u="none" strike="noStrike" cap="none" baseline="0" noProof="0">
              <a:latin typeface="Trebuchet MS"/>
            </a:rPr>
            <a:t> Regression</a:t>
          </a:r>
        </a:p>
      </dgm:t>
    </dgm:pt>
    <dgm:pt modelId="{360C9710-21AF-4FAE-86F6-076D022D5F6B}" type="parTrans" cxnId="{37A87F8D-8E1A-4247-A0D4-A7A3EEA82B81}">
      <dgm:prSet/>
      <dgm:spPr/>
      <dgm:t>
        <a:bodyPr/>
        <a:lstStyle/>
        <a:p>
          <a:endParaRPr lang="en-US"/>
        </a:p>
      </dgm:t>
    </dgm:pt>
    <dgm:pt modelId="{0C301FC7-9BF2-40F1-9F95-3279409B5D49}" type="sibTrans" cxnId="{37A87F8D-8E1A-4247-A0D4-A7A3EEA82B81}">
      <dgm:prSet/>
      <dgm:spPr/>
      <dgm:t>
        <a:bodyPr/>
        <a:lstStyle/>
        <a:p>
          <a:endParaRPr lang="en-US"/>
        </a:p>
      </dgm:t>
    </dgm:pt>
    <dgm:pt modelId="{EFE45FDA-D98A-4667-8B1A-1D9E1BF2DF19}">
      <dgm:prSet phldrT="[Text]" phldr="0"/>
      <dgm:spPr/>
      <dgm:t>
        <a:bodyPr/>
        <a:lstStyle/>
        <a:p>
          <a:pPr>
            <a:lnSpc>
              <a:spcPct val="100000"/>
            </a:lnSpc>
          </a:pPr>
          <a:r>
            <a:rPr lang="en-US">
              <a:latin typeface="Trebuchet MS" panose="020B0603020202020204"/>
            </a:rPr>
            <a:t>Find relationships between predictors</a:t>
          </a:r>
          <a:endParaRPr lang="en-US"/>
        </a:p>
      </dgm:t>
    </dgm:pt>
    <dgm:pt modelId="{00DC59FC-83FA-4700-BB7A-C60BD35C7430}" type="parTrans" cxnId="{65DD46E2-4C48-47C5-BC23-E9024BB62636}">
      <dgm:prSet/>
      <dgm:spPr/>
      <dgm:t>
        <a:bodyPr/>
        <a:lstStyle/>
        <a:p>
          <a:endParaRPr lang="en-US"/>
        </a:p>
      </dgm:t>
    </dgm:pt>
    <dgm:pt modelId="{61838940-55FC-430B-A120-E9D62D20E53F}" type="sibTrans" cxnId="{65DD46E2-4C48-47C5-BC23-E9024BB62636}">
      <dgm:prSet/>
      <dgm:spPr/>
      <dgm:t>
        <a:bodyPr/>
        <a:lstStyle/>
        <a:p>
          <a:endParaRPr lang="en-US"/>
        </a:p>
      </dgm:t>
    </dgm:pt>
    <dgm:pt modelId="{B570AD85-D776-478F-967F-F30AB6B8B9DD}">
      <dgm:prSet phldrT="[Text]" phldr="0"/>
      <dgm:spPr/>
      <dgm:t>
        <a:bodyPr/>
        <a:lstStyle/>
        <a:p>
          <a:pPr>
            <a:lnSpc>
              <a:spcPct val="100000"/>
            </a:lnSpc>
            <a:defRPr b="1"/>
          </a:pPr>
          <a:r>
            <a:rPr lang="en-US">
              <a:latin typeface="Trebuchet MS" panose="020B0603020202020204"/>
            </a:rPr>
            <a:t>Time Series</a:t>
          </a:r>
          <a:endParaRPr lang="en-US"/>
        </a:p>
      </dgm:t>
    </dgm:pt>
    <dgm:pt modelId="{E531D2B9-C09C-41B4-B3F9-0F337CA26F70}" type="parTrans" cxnId="{62DCC8C3-7B4B-424C-9C3C-B22D7AEED3BC}">
      <dgm:prSet/>
      <dgm:spPr/>
      <dgm:t>
        <a:bodyPr/>
        <a:lstStyle/>
        <a:p>
          <a:endParaRPr lang="en-US"/>
        </a:p>
      </dgm:t>
    </dgm:pt>
    <dgm:pt modelId="{4D776F7D-9155-4BA0-9BAE-CDFAEC8D0D5C}" type="sibTrans" cxnId="{62DCC8C3-7B4B-424C-9C3C-B22D7AEED3BC}">
      <dgm:prSet/>
      <dgm:spPr/>
      <dgm:t>
        <a:bodyPr/>
        <a:lstStyle/>
        <a:p>
          <a:endParaRPr lang="en-US"/>
        </a:p>
      </dgm:t>
    </dgm:pt>
    <dgm:pt modelId="{6AC0F6E1-BC71-4948-BBEF-2A7143CDBD96}">
      <dgm:prSet phldrT="[Text]"/>
      <dgm:spPr/>
      <dgm:t>
        <a:bodyPr/>
        <a:lstStyle/>
        <a:p>
          <a:pPr>
            <a:lnSpc>
              <a:spcPct val="100000"/>
            </a:lnSpc>
          </a:pPr>
          <a:r>
            <a:rPr lang="en-US">
              <a:latin typeface="Trebuchet MS" panose="020B0603020202020204"/>
            </a:rPr>
            <a:t>Establish trends within a year period</a:t>
          </a:r>
          <a:endParaRPr lang="en-US"/>
        </a:p>
      </dgm:t>
    </dgm:pt>
    <dgm:pt modelId="{85929810-8790-4929-ADED-A8E904A75931}" type="parTrans" cxnId="{7C4914C0-BA8C-4419-8B7E-CCD1FF4EBC95}">
      <dgm:prSet/>
      <dgm:spPr/>
      <dgm:t>
        <a:bodyPr/>
        <a:lstStyle/>
        <a:p>
          <a:endParaRPr lang="en-US"/>
        </a:p>
      </dgm:t>
    </dgm:pt>
    <dgm:pt modelId="{63875C7C-2506-41DE-904A-317C8A96C76E}" type="sibTrans" cxnId="{7C4914C0-BA8C-4419-8B7E-CCD1FF4EBC95}">
      <dgm:prSet/>
      <dgm:spPr/>
      <dgm:t>
        <a:bodyPr/>
        <a:lstStyle/>
        <a:p>
          <a:endParaRPr lang="en-US"/>
        </a:p>
      </dgm:t>
    </dgm:pt>
    <dgm:pt modelId="{18772446-CFC0-4C64-9DB8-FEE73E108051}">
      <dgm:prSet phldrT="[Text]" phldr="0"/>
      <dgm:spPr/>
      <dgm:t>
        <a:bodyPr/>
        <a:lstStyle/>
        <a:p>
          <a:pPr>
            <a:lnSpc>
              <a:spcPct val="100000"/>
            </a:lnSpc>
            <a:defRPr b="1"/>
          </a:pPr>
          <a:r>
            <a:rPr lang="en-US">
              <a:latin typeface="Trebuchet MS" panose="020B0603020202020204"/>
            </a:rPr>
            <a:t>Neural Networking</a:t>
          </a:r>
          <a:endParaRPr lang="en-US"/>
        </a:p>
      </dgm:t>
    </dgm:pt>
    <dgm:pt modelId="{EDC99EE7-64EA-4DB4-B825-FA2845270311}" type="parTrans" cxnId="{FE8F0B60-8B1A-4882-B3F6-D41E683463E5}">
      <dgm:prSet/>
      <dgm:spPr/>
      <dgm:t>
        <a:bodyPr/>
        <a:lstStyle/>
        <a:p>
          <a:endParaRPr lang="en-US"/>
        </a:p>
      </dgm:t>
    </dgm:pt>
    <dgm:pt modelId="{788C959B-48BA-48A4-8C93-A25C26F212B4}" type="sibTrans" cxnId="{FE8F0B60-8B1A-4882-B3F6-D41E683463E5}">
      <dgm:prSet/>
      <dgm:spPr/>
      <dgm:t>
        <a:bodyPr/>
        <a:lstStyle/>
        <a:p>
          <a:endParaRPr lang="en-US"/>
        </a:p>
      </dgm:t>
    </dgm:pt>
    <dgm:pt modelId="{5D01950A-D354-4535-B4F1-9DE62FA0C26E}">
      <dgm:prSet phldrT="[Text]" phldr="0"/>
      <dgm:spPr/>
      <dgm:t>
        <a:bodyPr/>
        <a:lstStyle/>
        <a:p>
          <a:pPr>
            <a:lnSpc>
              <a:spcPct val="100000"/>
            </a:lnSpc>
          </a:pPr>
          <a:r>
            <a:rPr lang="en-US">
              <a:latin typeface="Trebuchet MS" panose="020B0603020202020204"/>
            </a:rPr>
            <a:t>Train models to predict future usage given estimated predictors</a:t>
          </a:r>
          <a:endParaRPr lang="en-US"/>
        </a:p>
      </dgm:t>
    </dgm:pt>
    <dgm:pt modelId="{133A2113-2DE3-44DE-A2BE-59080C8B37DF}" type="parTrans" cxnId="{F6C23642-AA06-42A6-B09C-E032FE43AAC9}">
      <dgm:prSet/>
      <dgm:spPr/>
      <dgm:t>
        <a:bodyPr/>
        <a:lstStyle/>
        <a:p>
          <a:endParaRPr lang="en-US"/>
        </a:p>
      </dgm:t>
    </dgm:pt>
    <dgm:pt modelId="{0F2EB434-806F-4711-8577-EBEBBE02C92B}" type="sibTrans" cxnId="{F6C23642-AA06-42A6-B09C-E032FE43AAC9}">
      <dgm:prSet/>
      <dgm:spPr/>
      <dgm:t>
        <a:bodyPr/>
        <a:lstStyle/>
        <a:p>
          <a:endParaRPr lang="en-US"/>
        </a:p>
      </dgm:t>
    </dgm:pt>
    <dgm:pt modelId="{9FFEAE0F-2AB9-4390-B2CB-A2501F7C0838}" type="pres">
      <dgm:prSet presAssocID="{B0C3E18B-2E39-449A-B727-7DEFBFCF4029}" presName="root" presStyleCnt="0">
        <dgm:presLayoutVars>
          <dgm:dir/>
          <dgm:resizeHandles val="exact"/>
        </dgm:presLayoutVars>
      </dgm:prSet>
      <dgm:spPr/>
    </dgm:pt>
    <dgm:pt modelId="{B7F34BBC-A022-454F-8883-ACA19136A66E}" type="pres">
      <dgm:prSet presAssocID="{D309D724-52AE-4F72-9B9F-7315AE97E475}" presName="compNode" presStyleCnt="0"/>
      <dgm:spPr/>
    </dgm:pt>
    <dgm:pt modelId="{F8BA0D1A-D888-4FC0-9F15-395DDAEB77E4}" type="pres">
      <dgm:prSet presAssocID="{D309D724-52AE-4F72-9B9F-7315AE97E4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BC3860C-744C-476E-ACA5-948ACF2CC380}" type="pres">
      <dgm:prSet presAssocID="{D309D724-52AE-4F72-9B9F-7315AE97E475}" presName="iconSpace" presStyleCnt="0"/>
      <dgm:spPr/>
    </dgm:pt>
    <dgm:pt modelId="{6061EE30-D891-4FD8-9B19-5F259CB97F4F}" type="pres">
      <dgm:prSet presAssocID="{D309D724-52AE-4F72-9B9F-7315AE97E475}" presName="parTx" presStyleLbl="revTx" presStyleIdx="0" presStyleCnt="6">
        <dgm:presLayoutVars>
          <dgm:chMax val="0"/>
          <dgm:chPref val="0"/>
        </dgm:presLayoutVars>
      </dgm:prSet>
      <dgm:spPr/>
    </dgm:pt>
    <dgm:pt modelId="{E21585A4-6441-41FD-A06E-D0586EC8D3A5}" type="pres">
      <dgm:prSet presAssocID="{D309D724-52AE-4F72-9B9F-7315AE97E475}" presName="txSpace" presStyleCnt="0"/>
      <dgm:spPr/>
    </dgm:pt>
    <dgm:pt modelId="{45C09A7D-41EF-4683-83E3-D0A088DC8437}" type="pres">
      <dgm:prSet presAssocID="{D309D724-52AE-4F72-9B9F-7315AE97E475}" presName="desTx" presStyleLbl="revTx" presStyleIdx="1" presStyleCnt="6">
        <dgm:presLayoutVars/>
      </dgm:prSet>
      <dgm:spPr/>
    </dgm:pt>
    <dgm:pt modelId="{19BF74A9-8777-41DE-9085-95098FB33AEE}" type="pres">
      <dgm:prSet presAssocID="{0C301FC7-9BF2-40F1-9F95-3279409B5D49}" presName="sibTrans" presStyleCnt="0"/>
      <dgm:spPr/>
    </dgm:pt>
    <dgm:pt modelId="{41A0E12B-8E05-48F9-9260-28290F9522B0}" type="pres">
      <dgm:prSet presAssocID="{B570AD85-D776-478F-967F-F30AB6B8B9DD}" presName="compNode" presStyleCnt="0"/>
      <dgm:spPr/>
    </dgm:pt>
    <dgm:pt modelId="{31F53E28-A8D9-414D-A35F-8291E30C4262}" type="pres">
      <dgm:prSet presAssocID="{B570AD85-D776-478F-967F-F30AB6B8B9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A00EF2B4-CCD5-4CBA-A13F-DBC78BBEF6DF}" type="pres">
      <dgm:prSet presAssocID="{B570AD85-D776-478F-967F-F30AB6B8B9DD}" presName="iconSpace" presStyleCnt="0"/>
      <dgm:spPr/>
    </dgm:pt>
    <dgm:pt modelId="{E8924F3C-DAEC-473D-814E-61EB588E523C}" type="pres">
      <dgm:prSet presAssocID="{B570AD85-D776-478F-967F-F30AB6B8B9DD}" presName="parTx" presStyleLbl="revTx" presStyleIdx="2" presStyleCnt="6">
        <dgm:presLayoutVars>
          <dgm:chMax val="0"/>
          <dgm:chPref val="0"/>
        </dgm:presLayoutVars>
      </dgm:prSet>
      <dgm:spPr/>
    </dgm:pt>
    <dgm:pt modelId="{303B5AB5-7A52-4EAE-BE4F-00629C458AA8}" type="pres">
      <dgm:prSet presAssocID="{B570AD85-D776-478F-967F-F30AB6B8B9DD}" presName="txSpace" presStyleCnt="0"/>
      <dgm:spPr/>
    </dgm:pt>
    <dgm:pt modelId="{C5A700CE-D95D-4DC0-A808-CDCB8AB8E041}" type="pres">
      <dgm:prSet presAssocID="{B570AD85-D776-478F-967F-F30AB6B8B9DD}" presName="desTx" presStyleLbl="revTx" presStyleIdx="3" presStyleCnt="6">
        <dgm:presLayoutVars/>
      </dgm:prSet>
      <dgm:spPr/>
    </dgm:pt>
    <dgm:pt modelId="{52B66B6D-8175-4C42-BEF9-EC3021954345}" type="pres">
      <dgm:prSet presAssocID="{4D776F7D-9155-4BA0-9BAE-CDFAEC8D0D5C}" presName="sibTrans" presStyleCnt="0"/>
      <dgm:spPr/>
    </dgm:pt>
    <dgm:pt modelId="{28106388-3BEC-43F2-B418-A28B25F0EE1E}" type="pres">
      <dgm:prSet presAssocID="{18772446-CFC0-4C64-9DB8-FEE73E108051}" presName="compNode" presStyleCnt="0"/>
      <dgm:spPr/>
    </dgm:pt>
    <dgm:pt modelId="{CB7F13B7-0842-47B8-9AB9-41CAAEE517F9}" type="pres">
      <dgm:prSet presAssocID="{18772446-CFC0-4C64-9DB8-FEE73E1080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DE89819-325B-4B1D-80AD-2434710C7FF1}" type="pres">
      <dgm:prSet presAssocID="{18772446-CFC0-4C64-9DB8-FEE73E108051}" presName="iconSpace" presStyleCnt="0"/>
      <dgm:spPr/>
    </dgm:pt>
    <dgm:pt modelId="{E2B5AD36-033E-45EB-A8BC-FACC49D81288}" type="pres">
      <dgm:prSet presAssocID="{18772446-CFC0-4C64-9DB8-FEE73E108051}" presName="parTx" presStyleLbl="revTx" presStyleIdx="4" presStyleCnt="6">
        <dgm:presLayoutVars>
          <dgm:chMax val="0"/>
          <dgm:chPref val="0"/>
        </dgm:presLayoutVars>
      </dgm:prSet>
      <dgm:spPr/>
    </dgm:pt>
    <dgm:pt modelId="{67512468-5F66-4D57-90EB-27B3EEEB5BA1}" type="pres">
      <dgm:prSet presAssocID="{18772446-CFC0-4C64-9DB8-FEE73E108051}" presName="txSpace" presStyleCnt="0"/>
      <dgm:spPr/>
    </dgm:pt>
    <dgm:pt modelId="{EA9392A7-D171-40C4-AB72-49D7588A8143}" type="pres">
      <dgm:prSet presAssocID="{18772446-CFC0-4C64-9DB8-FEE73E108051}" presName="desTx" presStyleLbl="revTx" presStyleIdx="5" presStyleCnt="6">
        <dgm:presLayoutVars/>
      </dgm:prSet>
      <dgm:spPr/>
    </dgm:pt>
  </dgm:ptLst>
  <dgm:cxnLst>
    <dgm:cxn modelId="{27552F00-9EA7-4BCF-95B3-8A3798B920A9}" type="presOf" srcId="{B0C3E18B-2E39-449A-B727-7DEFBFCF4029}" destId="{9FFEAE0F-2AB9-4390-B2CB-A2501F7C0838}" srcOrd="0" destOrd="0" presId="urn:microsoft.com/office/officeart/2018/5/layout/CenteredIconLabelDescriptionList"/>
    <dgm:cxn modelId="{DA3FF35B-DEAB-4DD5-9FD4-E4256ADA72A9}" type="presOf" srcId="{5D01950A-D354-4535-B4F1-9DE62FA0C26E}" destId="{EA9392A7-D171-40C4-AB72-49D7588A8143}" srcOrd="0" destOrd="0" presId="urn:microsoft.com/office/officeart/2018/5/layout/CenteredIconLabelDescriptionList"/>
    <dgm:cxn modelId="{87E4D85C-58EB-4C09-BF0B-8BB3B6048B8C}" type="presOf" srcId="{D309D724-52AE-4F72-9B9F-7315AE97E475}" destId="{6061EE30-D891-4FD8-9B19-5F259CB97F4F}" srcOrd="0" destOrd="0" presId="urn:microsoft.com/office/officeart/2018/5/layout/CenteredIconLabelDescriptionList"/>
    <dgm:cxn modelId="{FE8F0B60-8B1A-4882-B3F6-D41E683463E5}" srcId="{B0C3E18B-2E39-449A-B727-7DEFBFCF4029}" destId="{18772446-CFC0-4C64-9DB8-FEE73E108051}" srcOrd="2" destOrd="0" parTransId="{EDC99EE7-64EA-4DB4-B825-FA2845270311}" sibTransId="{788C959B-48BA-48A4-8C93-A25C26F212B4}"/>
    <dgm:cxn modelId="{F6C23642-AA06-42A6-B09C-E032FE43AAC9}" srcId="{18772446-CFC0-4C64-9DB8-FEE73E108051}" destId="{5D01950A-D354-4535-B4F1-9DE62FA0C26E}" srcOrd="0" destOrd="0" parTransId="{133A2113-2DE3-44DE-A2BE-59080C8B37DF}" sibTransId="{0F2EB434-806F-4711-8577-EBEBBE02C92B}"/>
    <dgm:cxn modelId="{D631B06C-F6F7-4A35-A82C-B2652B7695FC}" type="presOf" srcId="{EFE45FDA-D98A-4667-8B1A-1D9E1BF2DF19}" destId="{45C09A7D-41EF-4683-83E3-D0A088DC8437}" srcOrd="0" destOrd="0" presId="urn:microsoft.com/office/officeart/2018/5/layout/CenteredIconLabelDescriptionList"/>
    <dgm:cxn modelId="{6C000777-C106-4A8C-98A4-41BFA455F8FF}" type="presOf" srcId="{18772446-CFC0-4C64-9DB8-FEE73E108051}" destId="{E2B5AD36-033E-45EB-A8BC-FACC49D81288}" srcOrd="0" destOrd="0" presId="urn:microsoft.com/office/officeart/2018/5/layout/CenteredIconLabelDescriptionList"/>
    <dgm:cxn modelId="{EA81DB82-36D9-40AA-B45E-48F9B49ECB66}" type="presOf" srcId="{6AC0F6E1-BC71-4948-BBEF-2A7143CDBD96}" destId="{C5A700CE-D95D-4DC0-A808-CDCB8AB8E041}" srcOrd="0" destOrd="0" presId="urn:microsoft.com/office/officeart/2018/5/layout/CenteredIconLabelDescriptionList"/>
    <dgm:cxn modelId="{37A87F8D-8E1A-4247-A0D4-A7A3EEA82B81}" srcId="{B0C3E18B-2E39-449A-B727-7DEFBFCF4029}" destId="{D309D724-52AE-4F72-9B9F-7315AE97E475}" srcOrd="0" destOrd="0" parTransId="{360C9710-21AF-4FAE-86F6-076D022D5F6B}" sibTransId="{0C301FC7-9BF2-40F1-9F95-3279409B5D49}"/>
    <dgm:cxn modelId="{83F20D9F-1101-4F49-8E8C-88A3A71C30A3}" type="presOf" srcId="{B570AD85-D776-478F-967F-F30AB6B8B9DD}" destId="{E8924F3C-DAEC-473D-814E-61EB588E523C}" srcOrd="0" destOrd="0" presId="urn:microsoft.com/office/officeart/2018/5/layout/CenteredIconLabelDescriptionList"/>
    <dgm:cxn modelId="{7C4914C0-BA8C-4419-8B7E-CCD1FF4EBC95}" srcId="{B570AD85-D776-478F-967F-F30AB6B8B9DD}" destId="{6AC0F6E1-BC71-4948-BBEF-2A7143CDBD96}" srcOrd="0" destOrd="0" parTransId="{85929810-8790-4929-ADED-A8E904A75931}" sibTransId="{63875C7C-2506-41DE-904A-317C8A96C76E}"/>
    <dgm:cxn modelId="{62DCC8C3-7B4B-424C-9C3C-B22D7AEED3BC}" srcId="{B0C3E18B-2E39-449A-B727-7DEFBFCF4029}" destId="{B570AD85-D776-478F-967F-F30AB6B8B9DD}" srcOrd="1" destOrd="0" parTransId="{E531D2B9-C09C-41B4-B3F9-0F337CA26F70}" sibTransId="{4D776F7D-9155-4BA0-9BAE-CDFAEC8D0D5C}"/>
    <dgm:cxn modelId="{65DD46E2-4C48-47C5-BC23-E9024BB62636}" srcId="{D309D724-52AE-4F72-9B9F-7315AE97E475}" destId="{EFE45FDA-D98A-4667-8B1A-1D9E1BF2DF19}" srcOrd="0" destOrd="0" parTransId="{00DC59FC-83FA-4700-BB7A-C60BD35C7430}" sibTransId="{61838940-55FC-430B-A120-E9D62D20E53F}"/>
    <dgm:cxn modelId="{F1E79AE2-7FFA-415C-BE8C-AC2593532760}" type="presParOf" srcId="{9FFEAE0F-2AB9-4390-B2CB-A2501F7C0838}" destId="{B7F34BBC-A022-454F-8883-ACA19136A66E}" srcOrd="0" destOrd="0" presId="urn:microsoft.com/office/officeart/2018/5/layout/CenteredIconLabelDescriptionList"/>
    <dgm:cxn modelId="{5A0D3C20-B78B-47A9-B77D-3C771CBDBAD5}" type="presParOf" srcId="{B7F34BBC-A022-454F-8883-ACA19136A66E}" destId="{F8BA0D1A-D888-4FC0-9F15-395DDAEB77E4}" srcOrd="0" destOrd="0" presId="urn:microsoft.com/office/officeart/2018/5/layout/CenteredIconLabelDescriptionList"/>
    <dgm:cxn modelId="{11C4C028-FE2E-404B-B5B3-4ED64A43E161}" type="presParOf" srcId="{B7F34BBC-A022-454F-8883-ACA19136A66E}" destId="{EBC3860C-744C-476E-ACA5-948ACF2CC380}" srcOrd="1" destOrd="0" presId="urn:microsoft.com/office/officeart/2018/5/layout/CenteredIconLabelDescriptionList"/>
    <dgm:cxn modelId="{0FB89DFC-9852-4A48-8E3C-695F3AD88DCD}" type="presParOf" srcId="{B7F34BBC-A022-454F-8883-ACA19136A66E}" destId="{6061EE30-D891-4FD8-9B19-5F259CB97F4F}" srcOrd="2" destOrd="0" presId="urn:microsoft.com/office/officeart/2018/5/layout/CenteredIconLabelDescriptionList"/>
    <dgm:cxn modelId="{75E6003C-6E40-4424-B542-F52A21F20482}" type="presParOf" srcId="{B7F34BBC-A022-454F-8883-ACA19136A66E}" destId="{E21585A4-6441-41FD-A06E-D0586EC8D3A5}" srcOrd="3" destOrd="0" presId="urn:microsoft.com/office/officeart/2018/5/layout/CenteredIconLabelDescriptionList"/>
    <dgm:cxn modelId="{56907976-6ECD-46F7-9E27-9A8AFE538C4E}" type="presParOf" srcId="{B7F34BBC-A022-454F-8883-ACA19136A66E}" destId="{45C09A7D-41EF-4683-83E3-D0A088DC8437}" srcOrd="4" destOrd="0" presId="urn:microsoft.com/office/officeart/2018/5/layout/CenteredIconLabelDescriptionList"/>
    <dgm:cxn modelId="{0763CC8B-6B51-40B9-A793-CBF97F277A8A}" type="presParOf" srcId="{9FFEAE0F-2AB9-4390-B2CB-A2501F7C0838}" destId="{19BF74A9-8777-41DE-9085-95098FB33AEE}" srcOrd="1" destOrd="0" presId="urn:microsoft.com/office/officeart/2018/5/layout/CenteredIconLabelDescriptionList"/>
    <dgm:cxn modelId="{4F0B6577-BD2C-4F6E-AE55-E6B232884CA6}" type="presParOf" srcId="{9FFEAE0F-2AB9-4390-B2CB-A2501F7C0838}" destId="{41A0E12B-8E05-48F9-9260-28290F9522B0}" srcOrd="2" destOrd="0" presId="urn:microsoft.com/office/officeart/2018/5/layout/CenteredIconLabelDescriptionList"/>
    <dgm:cxn modelId="{06C9DE40-0EBA-4452-9C6F-DB1D281D8054}" type="presParOf" srcId="{41A0E12B-8E05-48F9-9260-28290F9522B0}" destId="{31F53E28-A8D9-414D-A35F-8291E30C4262}" srcOrd="0" destOrd="0" presId="urn:microsoft.com/office/officeart/2018/5/layout/CenteredIconLabelDescriptionList"/>
    <dgm:cxn modelId="{A0E7732A-B171-41F6-8DE5-22765231E37A}" type="presParOf" srcId="{41A0E12B-8E05-48F9-9260-28290F9522B0}" destId="{A00EF2B4-CCD5-4CBA-A13F-DBC78BBEF6DF}" srcOrd="1" destOrd="0" presId="urn:microsoft.com/office/officeart/2018/5/layout/CenteredIconLabelDescriptionList"/>
    <dgm:cxn modelId="{05C5CD4C-F1E1-456E-8548-D94A5C13860E}" type="presParOf" srcId="{41A0E12B-8E05-48F9-9260-28290F9522B0}" destId="{E8924F3C-DAEC-473D-814E-61EB588E523C}" srcOrd="2" destOrd="0" presId="urn:microsoft.com/office/officeart/2018/5/layout/CenteredIconLabelDescriptionList"/>
    <dgm:cxn modelId="{6E2D8B5B-8422-437F-8578-2689C8885701}" type="presParOf" srcId="{41A0E12B-8E05-48F9-9260-28290F9522B0}" destId="{303B5AB5-7A52-4EAE-BE4F-00629C458AA8}" srcOrd="3" destOrd="0" presId="urn:microsoft.com/office/officeart/2018/5/layout/CenteredIconLabelDescriptionList"/>
    <dgm:cxn modelId="{4F962BE7-7FA4-45F6-8924-068715E1A210}" type="presParOf" srcId="{41A0E12B-8E05-48F9-9260-28290F9522B0}" destId="{C5A700CE-D95D-4DC0-A808-CDCB8AB8E041}" srcOrd="4" destOrd="0" presId="urn:microsoft.com/office/officeart/2018/5/layout/CenteredIconLabelDescriptionList"/>
    <dgm:cxn modelId="{EB4C1A4E-F514-4405-B091-3A68865D30CE}" type="presParOf" srcId="{9FFEAE0F-2AB9-4390-B2CB-A2501F7C0838}" destId="{52B66B6D-8175-4C42-BEF9-EC3021954345}" srcOrd="3" destOrd="0" presId="urn:microsoft.com/office/officeart/2018/5/layout/CenteredIconLabelDescriptionList"/>
    <dgm:cxn modelId="{6F9CB30E-B849-4E69-9574-DE4DFD345B2D}" type="presParOf" srcId="{9FFEAE0F-2AB9-4390-B2CB-A2501F7C0838}" destId="{28106388-3BEC-43F2-B418-A28B25F0EE1E}" srcOrd="4" destOrd="0" presId="urn:microsoft.com/office/officeart/2018/5/layout/CenteredIconLabelDescriptionList"/>
    <dgm:cxn modelId="{E785449A-E82E-4AD1-B43F-8F439B456386}" type="presParOf" srcId="{28106388-3BEC-43F2-B418-A28B25F0EE1E}" destId="{CB7F13B7-0842-47B8-9AB9-41CAAEE517F9}" srcOrd="0" destOrd="0" presId="urn:microsoft.com/office/officeart/2018/5/layout/CenteredIconLabelDescriptionList"/>
    <dgm:cxn modelId="{3B72031E-45F9-4EE6-A456-3B15191143DB}" type="presParOf" srcId="{28106388-3BEC-43F2-B418-A28B25F0EE1E}" destId="{2DE89819-325B-4B1D-80AD-2434710C7FF1}" srcOrd="1" destOrd="0" presId="urn:microsoft.com/office/officeart/2018/5/layout/CenteredIconLabelDescriptionList"/>
    <dgm:cxn modelId="{843DB8A1-4492-4928-91BF-10101ED8406D}" type="presParOf" srcId="{28106388-3BEC-43F2-B418-A28B25F0EE1E}" destId="{E2B5AD36-033E-45EB-A8BC-FACC49D81288}" srcOrd="2" destOrd="0" presId="urn:microsoft.com/office/officeart/2018/5/layout/CenteredIconLabelDescriptionList"/>
    <dgm:cxn modelId="{4F8453EB-8184-493D-A504-E0EE6AE5DA02}" type="presParOf" srcId="{28106388-3BEC-43F2-B418-A28B25F0EE1E}" destId="{67512468-5F66-4D57-90EB-27B3EEEB5BA1}" srcOrd="3" destOrd="0" presId="urn:microsoft.com/office/officeart/2018/5/layout/CenteredIconLabelDescriptionList"/>
    <dgm:cxn modelId="{CFD0F2B7-A347-4ABE-A84C-1A7569D5B2EB}" type="presParOf" srcId="{28106388-3BEC-43F2-B418-A28B25F0EE1E}" destId="{EA9392A7-D171-40C4-AB72-49D7588A814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6747C-3399-46EA-8CDA-D70A5F67730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GB"/>
        </a:p>
      </dgm:t>
    </dgm:pt>
    <dgm:pt modelId="{87D2651F-843A-4C05-9800-85EFB382A363}">
      <dgm:prSet phldrT="[Text]" phldr="0"/>
      <dgm:spPr/>
      <dgm:t>
        <a:bodyPr/>
        <a:lstStyle/>
        <a:p>
          <a:r>
            <a:rPr lang="en-GB">
              <a:latin typeface="Trebuchet MS" panose="020B0603020202020204"/>
            </a:rPr>
            <a:t>Precision</a:t>
          </a:r>
          <a:endParaRPr lang="en-GB"/>
        </a:p>
      </dgm:t>
    </dgm:pt>
    <dgm:pt modelId="{3C1D542C-192E-4C86-B845-AC81B2DBE965}" type="parTrans" cxnId="{27AD3829-F6BC-4868-9CBF-FAFACDF39456}">
      <dgm:prSet/>
      <dgm:spPr/>
      <dgm:t>
        <a:bodyPr/>
        <a:lstStyle/>
        <a:p>
          <a:endParaRPr lang="en-GB"/>
        </a:p>
      </dgm:t>
    </dgm:pt>
    <dgm:pt modelId="{FB27400D-7F9A-4460-87FE-A80CF81E7ACD}" type="sibTrans" cxnId="{27AD3829-F6BC-4868-9CBF-FAFACDF39456}">
      <dgm:prSet/>
      <dgm:spPr/>
      <dgm:t>
        <a:bodyPr/>
        <a:lstStyle/>
        <a:p>
          <a:endParaRPr lang="en-GB"/>
        </a:p>
      </dgm:t>
    </dgm:pt>
    <dgm:pt modelId="{DBEFDD31-B9E6-4A38-B454-B8F0B73A80D4}">
      <dgm:prSet phldrT="[Text]"/>
      <dgm:spPr/>
      <dgm:t>
        <a:bodyPr/>
        <a:lstStyle/>
        <a:p>
          <a:r>
            <a:rPr lang="en-GB">
              <a:latin typeface="Trebuchet MS" panose="020B0603020202020204"/>
            </a:rPr>
            <a:t>Accuracy</a:t>
          </a:r>
          <a:endParaRPr lang="en-GB"/>
        </a:p>
      </dgm:t>
    </dgm:pt>
    <dgm:pt modelId="{0DD8A6FC-C9B8-4460-A277-7B19485FBB34}" type="parTrans" cxnId="{1DFE0CC0-5BDB-4BD6-87C2-940F32857C1F}">
      <dgm:prSet/>
      <dgm:spPr/>
      <dgm:t>
        <a:bodyPr/>
        <a:lstStyle/>
        <a:p>
          <a:endParaRPr lang="en-GB"/>
        </a:p>
      </dgm:t>
    </dgm:pt>
    <dgm:pt modelId="{1394DB7B-4E0D-4384-8365-78349DC6329F}" type="sibTrans" cxnId="{1DFE0CC0-5BDB-4BD6-87C2-940F32857C1F}">
      <dgm:prSet/>
      <dgm:spPr/>
      <dgm:t>
        <a:bodyPr/>
        <a:lstStyle/>
        <a:p>
          <a:endParaRPr lang="en-GB"/>
        </a:p>
      </dgm:t>
    </dgm:pt>
    <dgm:pt modelId="{752FC1C0-34EE-4987-9BAE-7909365783E1}">
      <dgm:prSet phldrT="[Text]" phldr="0"/>
      <dgm:spPr/>
      <dgm:t>
        <a:bodyPr/>
        <a:lstStyle/>
        <a:p>
          <a:r>
            <a:rPr lang="en-GB">
              <a:latin typeface="Trebuchet MS" panose="020B0603020202020204"/>
            </a:rPr>
            <a:t>Bias</a:t>
          </a:r>
          <a:endParaRPr lang="en-GB"/>
        </a:p>
      </dgm:t>
    </dgm:pt>
    <dgm:pt modelId="{D952A3A8-55C2-4A4D-8BDA-6FC62579499B}" type="parTrans" cxnId="{16D365C0-AF25-47D5-9B2C-8E31E3A31E45}">
      <dgm:prSet/>
      <dgm:spPr/>
      <dgm:t>
        <a:bodyPr/>
        <a:lstStyle/>
        <a:p>
          <a:endParaRPr lang="en-GB"/>
        </a:p>
      </dgm:t>
    </dgm:pt>
    <dgm:pt modelId="{3A005D2D-D807-416C-BF41-73E744AD9E5C}" type="sibTrans" cxnId="{16D365C0-AF25-47D5-9B2C-8E31E3A31E45}">
      <dgm:prSet/>
      <dgm:spPr/>
      <dgm:t>
        <a:bodyPr/>
        <a:lstStyle/>
        <a:p>
          <a:endParaRPr lang="en-GB"/>
        </a:p>
      </dgm:t>
    </dgm:pt>
    <dgm:pt modelId="{651EE31E-0E26-4B58-8EAA-0B4E40F57E31}">
      <dgm:prSet phldr="0"/>
      <dgm:spPr/>
      <dgm:t>
        <a:bodyPr/>
        <a:lstStyle/>
        <a:p>
          <a:r>
            <a:rPr lang="en-GB">
              <a:latin typeface="Trebuchet MS" panose="020B0603020202020204"/>
            </a:rPr>
            <a:t>Conistency</a:t>
          </a:r>
        </a:p>
      </dgm:t>
    </dgm:pt>
    <dgm:pt modelId="{245A41FA-C4DA-465D-8AD4-96F631D24B07}" type="parTrans" cxnId="{5D2A156B-D548-4647-BF96-46DF7A78DEAD}">
      <dgm:prSet/>
      <dgm:spPr/>
    </dgm:pt>
    <dgm:pt modelId="{11812885-F1A7-42DD-9CB8-0B2902CDF7A7}" type="sibTrans" cxnId="{5D2A156B-D548-4647-BF96-46DF7A78DEAD}">
      <dgm:prSet/>
      <dgm:spPr/>
      <dgm:t>
        <a:bodyPr/>
        <a:lstStyle/>
        <a:p>
          <a:endParaRPr lang="en-GB"/>
        </a:p>
      </dgm:t>
    </dgm:pt>
    <dgm:pt modelId="{46DA9205-B5AC-4705-8156-4AE92BE2184F}">
      <dgm:prSet phldr="0"/>
      <dgm:spPr/>
      <dgm:t>
        <a:bodyPr/>
        <a:lstStyle/>
        <a:p>
          <a:pPr rtl="0"/>
          <a:r>
            <a:rPr lang="en-GB">
              <a:latin typeface="Trebuchet MS" panose="020B0603020202020204"/>
            </a:rPr>
            <a:t>Completeness</a:t>
          </a:r>
        </a:p>
      </dgm:t>
    </dgm:pt>
    <dgm:pt modelId="{3793E6C2-03B7-448C-B1AC-C48F0C0D38BD}" type="parTrans" cxnId="{59440392-6FF9-47AE-80D9-DA3863BBAF18}">
      <dgm:prSet/>
      <dgm:spPr/>
    </dgm:pt>
    <dgm:pt modelId="{5CEA971F-2C5E-48A9-AE09-7F6EC312724C}" type="sibTrans" cxnId="{59440392-6FF9-47AE-80D9-DA3863BBAF18}">
      <dgm:prSet/>
      <dgm:spPr/>
      <dgm:t>
        <a:bodyPr/>
        <a:lstStyle/>
        <a:p>
          <a:endParaRPr lang="en-GB"/>
        </a:p>
      </dgm:t>
    </dgm:pt>
    <dgm:pt modelId="{9831F976-4EFC-4457-94CA-B2AE13F1B0B1}" type="pres">
      <dgm:prSet presAssocID="{B556747C-3399-46EA-8CDA-D70A5F677307}" presName="linear" presStyleCnt="0">
        <dgm:presLayoutVars>
          <dgm:animLvl val="lvl"/>
          <dgm:resizeHandles val="exact"/>
        </dgm:presLayoutVars>
      </dgm:prSet>
      <dgm:spPr/>
    </dgm:pt>
    <dgm:pt modelId="{68893C6D-2B34-4284-884F-5336F98DE35E}" type="pres">
      <dgm:prSet presAssocID="{87D2651F-843A-4C05-9800-85EFB382A363}" presName="parentText" presStyleLbl="node1" presStyleIdx="0" presStyleCnt="5">
        <dgm:presLayoutVars>
          <dgm:chMax val="0"/>
          <dgm:bulletEnabled val="1"/>
        </dgm:presLayoutVars>
      </dgm:prSet>
      <dgm:spPr/>
    </dgm:pt>
    <dgm:pt modelId="{E8C1A985-3658-408B-9F7D-94A14F2B5D1D}" type="pres">
      <dgm:prSet presAssocID="{FB27400D-7F9A-4460-87FE-A80CF81E7ACD}" presName="spacer" presStyleCnt="0"/>
      <dgm:spPr/>
    </dgm:pt>
    <dgm:pt modelId="{2772C8C6-0EF3-48DB-BBC5-B3543E6C860C}" type="pres">
      <dgm:prSet presAssocID="{DBEFDD31-B9E6-4A38-B454-B8F0B73A80D4}" presName="parentText" presStyleLbl="node1" presStyleIdx="1" presStyleCnt="5">
        <dgm:presLayoutVars>
          <dgm:chMax val="0"/>
          <dgm:bulletEnabled val="1"/>
        </dgm:presLayoutVars>
      </dgm:prSet>
      <dgm:spPr/>
    </dgm:pt>
    <dgm:pt modelId="{E78FB190-756D-489A-A422-FC5E9BF5CFF4}" type="pres">
      <dgm:prSet presAssocID="{1394DB7B-4E0D-4384-8365-78349DC6329F}" presName="spacer" presStyleCnt="0"/>
      <dgm:spPr/>
    </dgm:pt>
    <dgm:pt modelId="{1684F331-62F0-46A7-828C-6C6454561364}" type="pres">
      <dgm:prSet presAssocID="{752FC1C0-34EE-4987-9BAE-7909365783E1}" presName="parentText" presStyleLbl="node1" presStyleIdx="2" presStyleCnt="5">
        <dgm:presLayoutVars>
          <dgm:chMax val="0"/>
          <dgm:bulletEnabled val="1"/>
        </dgm:presLayoutVars>
      </dgm:prSet>
      <dgm:spPr/>
    </dgm:pt>
    <dgm:pt modelId="{A34248AC-F8EC-463D-916F-EEDFE8156B13}" type="pres">
      <dgm:prSet presAssocID="{3A005D2D-D807-416C-BF41-73E744AD9E5C}" presName="spacer" presStyleCnt="0"/>
      <dgm:spPr/>
    </dgm:pt>
    <dgm:pt modelId="{8E7A4194-5F41-4504-B287-3DC6224FAFB8}" type="pres">
      <dgm:prSet presAssocID="{651EE31E-0E26-4B58-8EAA-0B4E40F57E31}" presName="parentText" presStyleLbl="node1" presStyleIdx="3" presStyleCnt="5">
        <dgm:presLayoutVars>
          <dgm:chMax val="0"/>
          <dgm:bulletEnabled val="1"/>
        </dgm:presLayoutVars>
      </dgm:prSet>
      <dgm:spPr/>
    </dgm:pt>
    <dgm:pt modelId="{5E7B438B-08A0-42A7-9099-31A7CE355DB0}" type="pres">
      <dgm:prSet presAssocID="{11812885-F1A7-42DD-9CB8-0B2902CDF7A7}" presName="spacer" presStyleCnt="0"/>
      <dgm:spPr/>
    </dgm:pt>
    <dgm:pt modelId="{DB7545EC-5F3E-494A-9507-ADD3CF8A2DD2}" type="pres">
      <dgm:prSet presAssocID="{46DA9205-B5AC-4705-8156-4AE92BE2184F}" presName="parentText" presStyleLbl="node1" presStyleIdx="4" presStyleCnt="5">
        <dgm:presLayoutVars>
          <dgm:chMax val="0"/>
          <dgm:bulletEnabled val="1"/>
        </dgm:presLayoutVars>
      </dgm:prSet>
      <dgm:spPr/>
    </dgm:pt>
  </dgm:ptLst>
  <dgm:cxnLst>
    <dgm:cxn modelId="{CE51211A-4A4F-40C1-8BB2-FE3184AF8728}" type="presOf" srcId="{DBEFDD31-B9E6-4A38-B454-B8F0B73A80D4}" destId="{2772C8C6-0EF3-48DB-BBC5-B3543E6C860C}" srcOrd="0" destOrd="0" presId="urn:microsoft.com/office/officeart/2005/8/layout/vList2"/>
    <dgm:cxn modelId="{27AD3829-F6BC-4868-9CBF-FAFACDF39456}" srcId="{B556747C-3399-46EA-8CDA-D70A5F677307}" destId="{87D2651F-843A-4C05-9800-85EFB382A363}" srcOrd="0" destOrd="0" parTransId="{3C1D542C-192E-4C86-B845-AC81B2DBE965}" sibTransId="{FB27400D-7F9A-4460-87FE-A80CF81E7ACD}"/>
    <dgm:cxn modelId="{47418D5F-3692-4779-9284-CC02F7DC9D69}" type="presOf" srcId="{46DA9205-B5AC-4705-8156-4AE92BE2184F}" destId="{DB7545EC-5F3E-494A-9507-ADD3CF8A2DD2}" srcOrd="0" destOrd="0" presId="urn:microsoft.com/office/officeart/2005/8/layout/vList2"/>
    <dgm:cxn modelId="{5D2A156B-D548-4647-BF96-46DF7A78DEAD}" srcId="{B556747C-3399-46EA-8CDA-D70A5F677307}" destId="{651EE31E-0E26-4B58-8EAA-0B4E40F57E31}" srcOrd="3" destOrd="0" parTransId="{245A41FA-C4DA-465D-8AD4-96F631D24B07}" sibTransId="{11812885-F1A7-42DD-9CB8-0B2902CDF7A7}"/>
    <dgm:cxn modelId="{59440392-6FF9-47AE-80D9-DA3863BBAF18}" srcId="{B556747C-3399-46EA-8CDA-D70A5F677307}" destId="{46DA9205-B5AC-4705-8156-4AE92BE2184F}" srcOrd="4" destOrd="0" parTransId="{3793E6C2-03B7-448C-B1AC-C48F0C0D38BD}" sibTransId="{5CEA971F-2C5E-48A9-AE09-7F6EC312724C}"/>
    <dgm:cxn modelId="{C57F8A9F-D4C9-4397-BAF9-9D7AD1A03080}" type="presOf" srcId="{B556747C-3399-46EA-8CDA-D70A5F677307}" destId="{9831F976-4EFC-4457-94CA-B2AE13F1B0B1}" srcOrd="0" destOrd="0" presId="urn:microsoft.com/office/officeart/2005/8/layout/vList2"/>
    <dgm:cxn modelId="{9DCEC5B3-95E7-4385-BAAB-67D27B767B2E}" type="presOf" srcId="{87D2651F-843A-4C05-9800-85EFB382A363}" destId="{68893C6D-2B34-4284-884F-5336F98DE35E}" srcOrd="0" destOrd="0" presId="urn:microsoft.com/office/officeart/2005/8/layout/vList2"/>
    <dgm:cxn modelId="{1DFE0CC0-5BDB-4BD6-87C2-940F32857C1F}" srcId="{B556747C-3399-46EA-8CDA-D70A5F677307}" destId="{DBEFDD31-B9E6-4A38-B454-B8F0B73A80D4}" srcOrd="1" destOrd="0" parTransId="{0DD8A6FC-C9B8-4460-A277-7B19485FBB34}" sibTransId="{1394DB7B-4E0D-4384-8365-78349DC6329F}"/>
    <dgm:cxn modelId="{16D365C0-AF25-47D5-9B2C-8E31E3A31E45}" srcId="{B556747C-3399-46EA-8CDA-D70A5F677307}" destId="{752FC1C0-34EE-4987-9BAE-7909365783E1}" srcOrd="2" destOrd="0" parTransId="{D952A3A8-55C2-4A4D-8BDA-6FC62579499B}" sibTransId="{3A005D2D-D807-416C-BF41-73E744AD9E5C}"/>
    <dgm:cxn modelId="{D9A8EEDA-631B-4269-A8C5-F124B6E1F06E}" type="presOf" srcId="{752FC1C0-34EE-4987-9BAE-7909365783E1}" destId="{1684F331-62F0-46A7-828C-6C6454561364}" srcOrd="0" destOrd="0" presId="urn:microsoft.com/office/officeart/2005/8/layout/vList2"/>
    <dgm:cxn modelId="{1DD477FA-3066-4D3D-8B51-5A044E64F7C7}" type="presOf" srcId="{651EE31E-0E26-4B58-8EAA-0B4E40F57E31}" destId="{8E7A4194-5F41-4504-B287-3DC6224FAFB8}" srcOrd="0" destOrd="0" presId="urn:microsoft.com/office/officeart/2005/8/layout/vList2"/>
    <dgm:cxn modelId="{B8616BC7-6AD1-467A-88C9-D64ED10799A8}" type="presParOf" srcId="{9831F976-4EFC-4457-94CA-B2AE13F1B0B1}" destId="{68893C6D-2B34-4284-884F-5336F98DE35E}" srcOrd="0" destOrd="0" presId="urn:microsoft.com/office/officeart/2005/8/layout/vList2"/>
    <dgm:cxn modelId="{C5887712-9DAE-47F6-8864-F3B2DEB203E6}" type="presParOf" srcId="{9831F976-4EFC-4457-94CA-B2AE13F1B0B1}" destId="{E8C1A985-3658-408B-9F7D-94A14F2B5D1D}" srcOrd="1" destOrd="0" presId="urn:microsoft.com/office/officeart/2005/8/layout/vList2"/>
    <dgm:cxn modelId="{2438E77C-C712-4AE4-9090-A3FD2F856648}" type="presParOf" srcId="{9831F976-4EFC-4457-94CA-B2AE13F1B0B1}" destId="{2772C8C6-0EF3-48DB-BBC5-B3543E6C860C}" srcOrd="2" destOrd="0" presId="urn:microsoft.com/office/officeart/2005/8/layout/vList2"/>
    <dgm:cxn modelId="{9723DF4F-4228-4FDE-992F-4B79964E023B}" type="presParOf" srcId="{9831F976-4EFC-4457-94CA-B2AE13F1B0B1}" destId="{E78FB190-756D-489A-A422-FC5E9BF5CFF4}" srcOrd="3" destOrd="0" presId="urn:microsoft.com/office/officeart/2005/8/layout/vList2"/>
    <dgm:cxn modelId="{E232FCE7-6708-44A6-A7E9-4884729270AD}" type="presParOf" srcId="{9831F976-4EFC-4457-94CA-B2AE13F1B0B1}" destId="{1684F331-62F0-46A7-828C-6C6454561364}" srcOrd="4" destOrd="0" presId="urn:microsoft.com/office/officeart/2005/8/layout/vList2"/>
    <dgm:cxn modelId="{DF8F4ECD-2591-42A4-885E-5C71F3C522BD}" type="presParOf" srcId="{9831F976-4EFC-4457-94CA-B2AE13F1B0B1}" destId="{A34248AC-F8EC-463D-916F-EEDFE8156B13}" srcOrd="5" destOrd="0" presId="urn:microsoft.com/office/officeart/2005/8/layout/vList2"/>
    <dgm:cxn modelId="{C1A0853D-44B1-4384-A7B6-4C0A2F20E2C6}" type="presParOf" srcId="{9831F976-4EFC-4457-94CA-B2AE13F1B0B1}" destId="{8E7A4194-5F41-4504-B287-3DC6224FAFB8}" srcOrd="6" destOrd="0" presId="urn:microsoft.com/office/officeart/2005/8/layout/vList2"/>
    <dgm:cxn modelId="{8CA06F9B-4E03-49C7-9957-23E7FB23A5B7}" type="presParOf" srcId="{9831F976-4EFC-4457-94CA-B2AE13F1B0B1}" destId="{5E7B438B-08A0-42A7-9099-31A7CE355DB0}" srcOrd="7" destOrd="0" presId="urn:microsoft.com/office/officeart/2005/8/layout/vList2"/>
    <dgm:cxn modelId="{CC723F5F-749F-44F3-980C-425C2E22113F}" type="presParOf" srcId="{9831F976-4EFC-4457-94CA-B2AE13F1B0B1}" destId="{DB7545EC-5F3E-494A-9507-ADD3CF8A2DD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0D1A-D888-4FC0-9F15-395DDAEB77E4}">
      <dsp:nvSpPr>
        <dsp:cNvPr id="0" name=""/>
        <dsp:cNvSpPr/>
      </dsp:nvSpPr>
      <dsp:spPr>
        <a:xfrm>
          <a:off x="936253" y="877196"/>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1EE30-D891-4FD8-9B19-5F259CB97F4F}">
      <dsp:nvSpPr>
        <dsp:cNvPr id="0" name=""/>
        <dsp:cNvSpPr/>
      </dsp:nvSpPr>
      <dsp:spPr>
        <a:xfrm>
          <a:off x="3910" y="1981840"/>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b="1"/>
          </a:pPr>
          <a:r>
            <a:rPr lang="en-US" sz="2500" kern="1200">
              <a:latin typeface="Trebuchet MS" panose="020B0603020202020204"/>
            </a:rPr>
            <a:t>Linear</a:t>
          </a:r>
          <a:r>
            <a:rPr lang="en-US" sz="2500" b="0" i="0" u="none" strike="noStrike" kern="1200" cap="none" baseline="0" noProof="0">
              <a:latin typeface="Trebuchet MS"/>
            </a:rPr>
            <a:t> Regression</a:t>
          </a:r>
        </a:p>
      </dsp:txBody>
      <dsp:txXfrm>
        <a:off x="3910" y="1981840"/>
        <a:ext cx="2868750" cy="430312"/>
      </dsp:txXfrm>
    </dsp:sp>
    <dsp:sp modelId="{45C09A7D-41EF-4683-83E3-D0A088DC8437}">
      <dsp:nvSpPr>
        <dsp:cNvPr id="0" name=""/>
        <dsp:cNvSpPr/>
      </dsp:nvSpPr>
      <dsp:spPr>
        <a:xfrm>
          <a:off x="3910" y="2458934"/>
          <a:ext cx="2868750"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rebuchet MS" panose="020B0603020202020204"/>
            </a:rPr>
            <a:t>Find relationships between predictors</a:t>
          </a:r>
          <a:endParaRPr lang="en-US" sz="1700" kern="1200"/>
        </a:p>
      </dsp:txBody>
      <dsp:txXfrm>
        <a:off x="3910" y="2458934"/>
        <a:ext cx="2868750" cy="757350"/>
      </dsp:txXfrm>
    </dsp:sp>
    <dsp:sp modelId="{31F53E28-A8D9-414D-A35F-8291E30C4262}">
      <dsp:nvSpPr>
        <dsp:cNvPr id="0" name=""/>
        <dsp:cNvSpPr/>
      </dsp:nvSpPr>
      <dsp:spPr>
        <a:xfrm>
          <a:off x="4307035" y="877196"/>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24F3C-DAEC-473D-814E-61EB588E523C}">
      <dsp:nvSpPr>
        <dsp:cNvPr id="0" name=""/>
        <dsp:cNvSpPr/>
      </dsp:nvSpPr>
      <dsp:spPr>
        <a:xfrm>
          <a:off x="3374691" y="1981840"/>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b="1"/>
          </a:pPr>
          <a:r>
            <a:rPr lang="en-US" sz="2500" kern="1200">
              <a:latin typeface="Trebuchet MS" panose="020B0603020202020204"/>
            </a:rPr>
            <a:t>Time Series</a:t>
          </a:r>
          <a:endParaRPr lang="en-US" sz="2500" kern="1200"/>
        </a:p>
      </dsp:txBody>
      <dsp:txXfrm>
        <a:off x="3374691" y="1981840"/>
        <a:ext cx="2868750" cy="430312"/>
      </dsp:txXfrm>
    </dsp:sp>
    <dsp:sp modelId="{C5A700CE-D95D-4DC0-A808-CDCB8AB8E041}">
      <dsp:nvSpPr>
        <dsp:cNvPr id="0" name=""/>
        <dsp:cNvSpPr/>
      </dsp:nvSpPr>
      <dsp:spPr>
        <a:xfrm>
          <a:off x="3374691" y="2458934"/>
          <a:ext cx="2868750"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rebuchet MS" panose="020B0603020202020204"/>
            </a:rPr>
            <a:t>Establish trends within a year period</a:t>
          </a:r>
          <a:endParaRPr lang="en-US" sz="1700" kern="1200"/>
        </a:p>
      </dsp:txBody>
      <dsp:txXfrm>
        <a:off x="3374691" y="2458934"/>
        <a:ext cx="2868750" cy="757350"/>
      </dsp:txXfrm>
    </dsp:sp>
    <dsp:sp modelId="{CB7F13B7-0842-47B8-9AB9-41CAAEE517F9}">
      <dsp:nvSpPr>
        <dsp:cNvPr id="0" name=""/>
        <dsp:cNvSpPr/>
      </dsp:nvSpPr>
      <dsp:spPr>
        <a:xfrm>
          <a:off x="7677816" y="877196"/>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5AD36-033E-45EB-A8BC-FACC49D81288}">
      <dsp:nvSpPr>
        <dsp:cNvPr id="0" name=""/>
        <dsp:cNvSpPr/>
      </dsp:nvSpPr>
      <dsp:spPr>
        <a:xfrm>
          <a:off x="6745472" y="1981840"/>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b="1"/>
          </a:pPr>
          <a:r>
            <a:rPr lang="en-US" sz="2500" kern="1200">
              <a:latin typeface="Trebuchet MS" panose="020B0603020202020204"/>
            </a:rPr>
            <a:t>Neural Networking</a:t>
          </a:r>
          <a:endParaRPr lang="en-US" sz="2500" kern="1200"/>
        </a:p>
      </dsp:txBody>
      <dsp:txXfrm>
        <a:off x="6745472" y="1981840"/>
        <a:ext cx="2868750" cy="430312"/>
      </dsp:txXfrm>
    </dsp:sp>
    <dsp:sp modelId="{EA9392A7-D171-40C4-AB72-49D7588A8143}">
      <dsp:nvSpPr>
        <dsp:cNvPr id="0" name=""/>
        <dsp:cNvSpPr/>
      </dsp:nvSpPr>
      <dsp:spPr>
        <a:xfrm>
          <a:off x="6745472" y="2458934"/>
          <a:ext cx="2868750"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rebuchet MS" panose="020B0603020202020204"/>
            </a:rPr>
            <a:t>Train models to predict future usage given estimated predictors</a:t>
          </a:r>
          <a:endParaRPr lang="en-US" sz="1700" kern="1200"/>
        </a:p>
      </dsp:txBody>
      <dsp:txXfrm>
        <a:off x="6745472" y="2458934"/>
        <a:ext cx="2868750" cy="757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93C6D-2B34-4284-884F-5336F98DE35E}">
      <dsp:nvSpPr>
        <dsp:cNvPr id="0" name=""/>
        <dsp:cNvSpPr/>
      </dsp:nvSpPr>
      <dsp:spPr>
        <a:xfrm>
          <a:off x="0" y="47910"/>
          <a:ext cx="6628804" cy="889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latin typeface="Trebuchet MS" panose="020B0603020202020204"/>
            </a:rPr>
            <a:t>Precision</a:t>
          </a:r>
          <a:endParaRPr lang="en-GB" sz="3800" kern="1200"/>
        </a:p>
      </dsp:txBody>
      <dsp:txXfrm>
        <a:off x="43407" y="91317"/>
        <a:ext cx="6541990" cy="802386"/>
      </dsp:txXfrm>
    </dsp:sp>
    <dsp:sp modelId="{2772C8C6-0EF3-48DB-BBC5-B3543E6C860C}">
      <dsp:nvSpPr>
        <dsp:cNvPr id="0" name=""/>
        <dsp:cNvSpPr/>
      </dsp:nvSpPr>
      <dsp:spPr>
        <a:xfrm>
          <a:off x="0" y="1046550"/>
          <a:ext cx="6628804" cy="88920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latin typeface="Trebuchet MS" panose="020B0603020202020204"/>
            </a:rPr>
            <a:t>Accuracy</a:t>
          </a:r>
          <a:endParaRPr lang="en-GB" sz="3800" kern="1200"/>
        </a:p>
      </dsp:txBody>
      <dsp:txXfrm>
        <a:off x="43407" y="1089957"/>
        <a:ext cx="6541990" cy="802386"/>
      </dsp:txXfrm>
    </dsp:sp>
    <dsp:sp modelId="{1684F331-62F0-46A7-828C-6C6454561364}">
      <dsp:nvSpPr>
        <dsp:cNvPr id="0" name=""/>
        <dsp:cNvSpPr/>
      </dsp:nvSpPr>
      <dsp:spPr>
        <a:xfrm>
          <a:off x="0" y="2045190"/>
          <a:ext cx="6628804" cy="8892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latin typeface="Trebuchet MS" panose="020B0603020202020204"/>
            </a:rPr>
            <a:t>Bias</a:t>
          </a:r>
          <a:endParaRPr lang="en-GB" sz="3800" kern="1200"/>
        </a:p>
      </dsp:txBody>
      <dsp:txXfrm>
        <a:off x="43407" y="2088597"/>
        <a:ext cx="6541990" cy="802386"/>
      </dsp:txXfrm>
    </dsp:sp>
    <dsp:sp modelId="{8E7A4194-5F41-4504-B287-3DC6224FAFB8}">
      <dsp:nvSpPr>
        <dsp:cNvPr id="0" name=""/>
        <dsp:cNvSpPr/>
      </dsp:nvSpPr>
      <dsp:spPr>
        <a:xfrm>
          <a:off x="0" y="3043830"/>
          <a:ext cx="6628804" cy="88920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latin typeface="Trebuchet MS" panose="020B0603020202020204"/>
            </a:rPr>
            <a:t>Conistency</a:t>
          </a:r>
        </a:p>
      </dsp:txBody>
      <dsp:txXfrm>
        <a:off x="43407" y="3087237"/>
        <a:ext cx="6541990" cy="802386"/>
      </dsp:txXfrm>
    </dsp:sp>
    <dsp:sp modelId="{DB7545EC-5F3E-494A-9507-ADD3CF8A2DD2}">
      <dsp:nvSpPr>
        <dsp:cNvPr id="0" name=""/>
        <dsp:cNvSpPr/>
      </dsp:nvSpPr>
      <dsp:spPr>
        <a:xfrm>
          <a:off x="0" y="4042470"/>
          <a:ext cx="6628804" cy="8892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GB" sz="3800" kern="1200">
              <a:latin typeface="Trebuchet MS" panose="020B0603020202020204"/>
            </a:rPr>
            <a:t>Completeness</a:t>
          </a:r>
        </a:p>
      </dsp:txBody>
      <dsp:txXfrm>
        <a:off x="43407" y="4085877"/>
        <a:ext cx="6541990" cy="80238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8737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070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06504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67802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3771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06872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795474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0793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105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7539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23307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5313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1230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9220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81613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259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80776719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90BAECD2-8533-4257-9C3A-1CAA4376B9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072" t="1414" r="7161"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B454FA-2F0B-42B9-9E74-25103E76D91A}"/>
              </a:ext>
            </a:extLst>
          </p:cNvPr>
          <p:cNvSpPr>
            <a:spLocks noGrp="1"/>
          </p:cNvSpPr>
          <p:nvPr>
            <p:ph type="ctrTitle"/>
          </p:nvPr>
        </p:nvSpPr>
        <p:spPr>
          <a:xfrm>
            <a:off x="4273420" y="1482722"/>
            <a:ext cx="5284231" cy="2372168"/>
          </a:xfrm>
        </p:spPr>
        <p:txBody>
          <a:bodyPr>
            <a:normAutofit/>
          </a:bodyPr>
          <a:lstStyle/>
          <a:p>
            <a:r>
              <a:rPr lang="en-GB" dirty="0" err="1"/>
              <a:t>RubixOnRails</a:t>
            </a:r>
            <a:endParaRPr lang="en-GB" dirty="0"/>
          </a:p>
        </p:txBody>
      </p:sp>
      <p:sp>
        <p:nvSpPr>
          <p:cNvPr id="3" name="TextBox 2">
            <a:extLst>
              <a:ext uri="{FF2B5EF4-FFF2-40B4-BE49-F238E27FC236}">
                <a16:creationId xmlns:a16="http://schemas.microsoft.com/office/drawing/2014/main" id="{69771DBB-858E-4467-BBE9-755E4805FD63}"/>
              </a:ext>
            </a:extLst>
          </p:cNvPr>
          <p:cNvSpPr txBox="1"/>
          <p:nvPr/>
        </p:nvSpPr>
        <p:spPr>
          <a:xfrm>
            <a:off x="4623062" y="3854890"/>
            <a:ext cx="6820971"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GB" sz="1400" dirty="0">
                <a:ea typeface="+mn-lt"/>
                <a:cs typeface="+mn-lt"/>
              </a:rPr>
              <a:t>Analysing periodic Santander bike usage in London to predict hourly demand</a:t>
            </a:r>
            <a:endParaRPr lang="en-US" sz="1400" dirty="0"/>
          </a:p>
          <a:p>
            <a:pPr lvl="1">
              <a:spcAft>
                <a:spcPts val="600"/>
              </a:spcAft>
            </a:pPr>
            <a:endParaRPr lang="en-GB" dirty="0">
              <a:ea typeface="+mn-lt"/>
              <a:cs typeface="+mn-lt"/>
            </a:endParaRPr>
          </a:p>
        </p:txBody>
      </p:sp>
    </p:spTree>
    <p:extLst>
      <p:ext uri="{BB962C8B-B14F-4D97-AF65-F5344CB8AC3E}">
        <p14:creationId xmlns:p14="http://schemas.microsoft.com/office/powerpoint/2010/main" val="7139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5370-1540-4D03-96BF-2F9E0552C6AC}"/>
              </a:ext>
            </a:extLst>
          </p:cNvPr>
          <p:cNvSpPr>
            <a:spLocks noGrp="1"/>
          </p:cNvSpPr>
          <p:nvPr>
            <p:ph type="title"/>
          </p:nvPr>
        </p:nvSpPr>
        <p:spPr/>
        <p:txBody>
          <a:bodyPr/>
          <a:lstStyle/>
          <a:p>
            <a:r>
              <a:rPr lang="en-US"/>
              <a:t>Results and Findings (Regression)</a:t>
            </a:r>
          </a:p>
        </p:txBody>
      </p:sp>
      <p:sp>
        <p:nvSpPr>
          <p:cNvPr id="3" name="Content Placeholder 2">
            <a:extLst>
              <a:ext uri="{FF2B5EF4-FFF2-40B4-BE49-F238E27FC236}">
                <a16:creationId xmlns:a16="http://schemas.microsoft.com/office/drawing/2014/main" id="{045A8291-5174-4BE5-B8C1-F388BAB59289}"/>
              </a:ext>
            </a:extLst>
          </p:cNvPr>
          <p:cNvSpPr>
            <a:spLocks noGrp="1"/>
          </p:cNvSpPr>
          <p:nvPr>
            <p:ph idx="1"/>
          </p:nvPr>
        </p:nvSpPr>
        <p:spPr/>
        <p:txBody>
          <a:bodyPr>
            <a:normAutofit fontScale="92500" lnSpcReduction="10000"/>
          </a:bodyPr>
          <a:lstStyle/>
          <a:p>
            <a:r>
              <a:rPr lang="en-US" dirty="0"/>
              <a:t>Relatively average MAE and RMSE, whilst low R^2 values</a:t>
            </a:r>
          </a:p>
          <a:p>
            <a:endParaRPr lang="en-US" dirty="0"/>
          </a:p>
          <a:p>
            <a:r>
              <a:rPr lang="en-US" dirty="0"/>
              <a:t>Multi-linear showed no inherent improvement compared to non-linear regression</a:t>
            </a:r>
          </a:p>
          <a:p>
            <a:endParaRPr lang="en-US" dirty="0"/>
          </a:p>
          <a:p>
            <a:r>
              <a:rPr lang="en-US" dirty="0"/>
              <a:t>Weekend and weekdays do make difference to results</a:t>
            </a:r>
          </a:p>
          <a:p>
            <a:endParaRPr lang="en-US" dirty="0"/>
          </a:p>
          <a:p>
            <a:r>
              <a:rPr lang="en-US" dirty="0"/>
              <a:t>Observed temperature and real feel temperature changed results very little</a:t>
            </a:r>
          </a:p>
          <a:p>
            <a:endParaRPr lang="en-US" dirty="0"/>
          </a:p>
          <a:p>
            <a:r>
              <a:rPr lang="en-US" dirty="0"/>
              <a:t>Temperature was found to have the strongest relationship </a:t>
            </a:r>
          </a:p>
          <a:p>
            <a:pPr lvl="1"/>
            <a:r>
              <a:rPr lang="en-US" dirty="0"/>
              <a:t>However no relationship really stood out, suggesting regression was not the best method to predict bike count</a:t>
            </a:r>
          </a:p>
          <a:p>
            <a:endParaRPr lang="en-US" dirty="0"/>
          </a:p>
          <a:p>
            <a:pPr lvl="1"/>
            <a:endParaRPr lang="en-US" dirty="0"/>
          </a:p>
          <a:p>
            <a:endParaRPr lang="en-US" dirty="0"/>
          </a:p>
        </p:txBody>
      </p:sp>
    </p:spTree>
    <p:extLst>
      <p:ext uri="{BB962C8B-B14F-4D97-AF65-F5344CB8AC3E}">
        <p14:creationId xmlns:p14="http://schemas.microsoft.com/office/powerpoint/2010/main" val="288921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6848-3911-472F-8C4D-8A4A24032DD0}"/>
              </a:ext>
            </a:extLst>
          </p:cNvPr>
          <p:cNvSpPr>
            <a:spLocks noGrp="1"/>
          </p:cNvSpPr>
          <p:nvPr>
            <p:ph type="title"/>
          </p:nvPr>
        </p:nvSpPr>
        <p:spPr/>
        <p:txBody>
          <a:bodyPr/>
          <a:lstStyle/>
          <a:p>
            <a:r>
              <a:rPr lang="en-US"/>
              <a:t>Results and Findings (Time Series)</a:t>
            </a:r>
          </a:p>
        </p:txBody>
      </p:sp>
      <p:sp>
        <p:nvSpPr>
          <p:cNvPr id="6" name="Content Placeholder 2">
            <a:extLst>
              <a:ext uri="{FF2B5EF4-FFF2-40B4-BE49-F238E27FC236}">
                <a16:creationId xmlns:a16="http://schemas.microsoft.com/office/drawing/2014/main" id="{500C18E1-A97B-9044-B1C7-A6EE6F32B3B1}"/>
              </a:ext>
            </a:extLst>
          </p:cNvPr>
          <p:cNvSpPr txBox="1">
            <a:spLocks/>
          </p:cNvSpPr>
          <p:nvPr/>
        </p:nvSpPr>
        <p:spPr>
          <a:xfrm>
            <a:off x="842986" y="207445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The purpose of time series was not to necessarily retrieve scores, but more to find trends within data.</a:t>
            </a:r>
            <a:endParaRPr lang="en-US" dirty="0"/>
          </a:p>
          <a:p>
            <a:endParaRPr lang="en-US" dirty="0"/>
          </a:p>
          <a:p>
            <a:r>
              <a:rPr lang="en-US" dirty="0"/>
              <a:t>Due to multiple factors simultaneously affecting the number of Santander bikes being used, we have come to the conclusion that Time Series isn’t the best method for finding out the precise reason behind trends.</a:t>
            </a:r>
          </a:p>
          <a:p>
            <a:endParaRPr lang="en-US" dirty="0"/>
          </a:p>
          <a:p>
            <a:r>
              <a:rPr lang="en-US" dirty="0"/>
              <a:t>However, we can show consistent pattern coinciding with rush hour period. </a:t>
            </a:r>
          </a:p>
        </p:txBody>
      </p:sp>
    </p:spTree>
    <p:extLst>
      <p:ext uri="{BB962C8B-B14F-4D97-AF65-F5344CB8AC3E}">
        <p14:creationId xmlns:p14="http://schemas.microsoft.com/office/powerpoint/2010/main" val="230923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BEBD4-E67D-4EAD-B942-B5392D77B593}"/>
              </a:ext>
            </a:extLst>
          </p:cNvPr>
          <p:cNvSpPr>
            <a:spLocks noGrp="1"/>
          </p:cNvSpPr>
          <p:nvPr>
            <p:ph type="title"/>
          </p:nvPr>
        </p:nvSpPr>
        <p:spPr>
          <a:xfrm>
            <a:off x="1043949" y="1179151"/>
            <a:ext cx="3499425" cy="4612049"/>
          </a:xfrm>
        </p:spPr>
        <p:txBody>
          <a:bodyPr anchor="ctr">
            <a:normAutofit/>
          </a:bodyPr>
          <a:lstStyle/>
          <a:p>
            <a:r>
              <a:rPr lang="en-GB" sz="2800" dirty="0"/>
              <a:t>Bike count analysed over 2016 data starting from January.</a:t>
            </a:r>
            <a:endParaRPr lang="en-GB" sz="2000" dirty="0"/>
          </a:p>
        </p:txBody>
      </p:sp>
      <p:sp>
        <p:nvSpPr>
          <p:cNvPr id="31"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8" name="image20.png">
            <a:extLst>
              <a:ext uri="{FF2B5EF4-FFF2-40B4-BE49-F238E27FC236}">
                <a16:creationId xmlns:a16="http://schemas.microsoft.com/office/drawing/2014/main" id="{5D40BFFC-8A04-5743-A739-87C68F8DC69C}"/>
              </a:ext>
            </a:extLst>
          </p:cNvPr>
          <p:cNvPicPr>
            <a:picLocks noGrp="1"/>
          </p:cNvPicPr>
          <p:nvPr>
            <p:ph idx="1"/>
          </p:nvPr>
        </p:nvPicPr>
        <p:blipFill rotWithShape="1">
          <a:blip r:embed="rId2"/>
          <a:srcRect t="5712" r="1113"/>
          <a:stretch/>
        </p:blipFill>
        <p:spPr>
          <a:xfrm>
            <a:off x="4702234" y="1608668"/>
            <a:ext cx="6914033" cy="3539066"/>
          </a:xfrm>
          <a:prstGeom prst="rect">
            <a:avLst/>
          </a:prstGeom>
          <a:ln/>
        </p:spPr>
      </p:pic>
    </p:spTree>
    <p:extLst>
      <p:ext uri="{BB962C8B-B14F-4D97-AF65-F5344CB8AC3E}">
        <p14:creationId xmlns:p14="http://schemas.microsoft.com/office/powerpoint/2010/main" val="26464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731-1C1F-4944-9A12-0F44C5C89BEB}"/>
              </a:ext>
            </a:extLst>
          </p:cNvPr>
          <p:cNvSpPr>
            <a:spLocks noGrp="1"/>
          </p:cNvSpPr>
          <p:nvPr>
            <p:ph type="title"/>
          </p:nvPr>
        </p:nvSpPr>
        <p:spPr/>
        <p:txBody>
          <a:bodyPr/>
          <a:lstStyle/>
          <a:p>
            <a:r>
              <a:rPr lang="en-US"/>
              <a:t>Results and Findings (Neural Networks)</a:t>
            </a:r>
          </a:p>
        </p:txBody>
      </p:sp>
      <p:sp>
        <p:nvSpPr>
          <p:cNvPr id="3" name="Content Placeholder 2">
            <a:extLst>
              <a:ext uri="{FF2B5EF4-FFF2-40B4-BE49-F238E27FC236}">
                <a16:creationId xmlns:a16="http://schemas.microsoft.com/office/drawing/2014/main" id="{8B11EBDF-025E-4531-9C23-00DFFF9CF3FD}"/>
              </a:ext>
            </a:extLst>
          </p:cNvPr>
          <p:cNvSpPr>
            <a:spLocks noGrp="1"/>
          </p:cNvSpPr>
          <p:nvPr>
            <p:ph idx="1"/>
          </p:nvPr>
        </p:nvSpPr>
        <p:spPr>
          <a:xfrm>
            <a:off x="677334" y="2008189"/>
            <a:ext cx="8596668" cy="3880773"/>
          </a:xfrm>
        </p:spPr>
        <p:txBody>
          <a:bodyPr vert="horz" lIns="91440" tIns="45720" rIns="91440" bIns="45720" rtlCol="0" anchor="t">
            <a:normAutofit/>
          </a:bodyPr>
          <a:lstStyle/>
          <a:p>
            <a:pPr marL="0" indent="0">
              <a:buNone/>
            </a:pPr>
            <a:endParaRPr lang="en-US" dirty="0"/>
          </a:p>
          <a:p>
            <a:r>
              <a:rPr lang="en-US" dirty="0"/>
              <a:t>The model reached high r^2 values with the highest being 0.92 when applying the </a:t>
            </a:r>
            <a:r>
              <a:rPr lang="en-US" dirty="0" err="1"/>
              <a:t>maxout</a:t>
            </a:r>
            <a:r>
              <a:rPr lang="en-US" dirty="0"/>
              <a:t> activation function.</a:t>
            </a:r>
          </a:p>
          <a:p>
            <a:r>
              <a:rPr lang="en-US" dirty="0"/>
              <a:t>The most influential factors are</a:t>
            </a:r>
          </a:p>
          <a:p>
            <a:pPr lvl="1"/>
            <a:r>
              <a:rPr lang="en-US" dirty="0"/>
              <a:t>Time of the day </a:t>
            </a:r>
          </a:p>
          <a:p>
            <a:pPr lvl="1"/>
            <a:r>
              <a:rPr lang="en-US" dirty="0"/>
              <a:t>Weekend or Weekday</a:t>
            </a:r>
          </a:p>
          <a:p>
            <a:r>
              <a:rPr lang="en-US" dirty="0">
                <a:ea typeface="+mn-lt"/>
                <a:cs typeface="+mn-lt"/>
              </a:rPr>
              <a:t>Other predictors still contribute and deliver the nuance to the results</a:t>
            </a:r>
          </a:p>
          <a:p>
            <a:r>
              <a:rPr lang="en-GB" dirty="0">
                <a:ea typeface="+mn-lt"/>
                <a:cs typeface="+mn-lt"/>
              </a:rPr>
              <a:t>Given a weather forecast for the next day, we can inform with relative confidence the number of bikes to be in use per hour, allowing for more fuel-efficient morning deliveries. </a:t>
            </a:r>
            <a:br>
              <a:rPr lang="en-GB" dirty="0">
                <a:ea typeface="+mn-lt"/>
                <a:cs typeface="+mn-lt"/>
              </a:rPr>
            </a:br>
            <a:endParaRPr lang="en-US" dirty="0">
              <a:ea typeface="+mn-lt"/>
              <a:cs typeface="+mn-lt"/>
            </a:endParaRPr>
          </a:p>
          <a:p>
            <a:endParaRPr lang="en-US" dirty="0"/>
          </a:p>
          <a:p>
            <a:endParaRPr lang="en-US" dirty="0"/>
          </a:p>
        </p:txBody>
      </p:sp>
    </p:spTree>
    <p:extLst>
      <p:ext uri="{BB962C8B-B14F-4D97-AF65-F5344CB8AC3E}">
        <p14:creationId xmlns:p14="http://schemas.microsoft.com/office/powerpoint/2010/main" val="45759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620E9B-A15D-4A53-91D8-75A90599DD4E}"/>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9FD9BB81-1116-41AA-AAD7-13203CA51693}"/>
              </a:ext>
            </a:extLst>
          </p:cNvPr>
          <p:cNvSpPr>
            <a:spLocks noGrp="1"/>
          </p:cNvSpPr>
          <p:nvPr>
            <p:ph idx="1"/>
          </p:nvPr>
        </p:nvSpPr>
        <p:spPr>
          <a:xfrm>
            <a:off x="673754" y="2160590"/>
            <a:ext cx="3973943" cy="3440110"/>
          </a:xfrm>
        </p:spPr>
        <p:txBody>
          <a:bodyPr vert="horz" lIns="91440" tIns="45720" rIns="91440" bIns="45720" rtlCol="0">
            <a:normAutofit fontScale="92500" lnSpcReduction="10000"/>
          </a:bodyPr>
          <a:lstStyle/>
          <a:p>
            <a:r>
              <a:rPr lang="en-US" dirty="0">
                <a:solidFill>
                  <a:schemeClr val="bg1"/>
                </a:solidFill>
                <a:ea typeface="+mn-lt"/>
                <a:cs typeface="+mn-lt"/>
              </a:rPr>
              <a:t>To conclude, out of the three models, we analyzed our deep neural network produced the most consistent results.</a:t>
            </a:r>
          </a:p>
          <a:p>
            <a:r>
              <a:rPr lang="en-US" dirty="0">
                <a:solidFill>
                  <a:schemeClr val="bg1"/>
                </a:solidFill>
                <a:ea typeface="+mn-lt"/>
                <a:cs typeface="+mn-lt"/>
              </a:rPr>
              <a:t>The graph represents a snippet from a comparison between our predicted results vs expected output.</a:t>
            </a:r>
          </a:p>
          <a:p>
            <a:r>
              <a:rPr lang="en-US" dirty="0">
                <a:solidFill>
                  <a:schemeClr val="bg1"/>
                </a:solidFill>
                <a:ea typeface="+mn-lt"/>
                <a:cs typeface="+mn-lt"/>
              </a:rPr>
              <a:t>From this, we are happy that we have met our primary objective of accurately being able to predict the bike count for any given hour.</a:t>
            </a:r>
          </a:p>
          <a:p>
            <a:endParaRPr lang="en-US" dirty="0">
              <a:solidFill>
                <a:schemeClr val="bg1"/>
              </a:solidFill>
            </a:endParaRPr>
          </a:p>
        </p:txBody>
      </p:sp>
      <p:pic>
        <p:nvPicPr>
          <p:cNvPr id="4" name="Picture 3">
            <a:extLst>
              <a:ext uri="{FF2B5EF4-FFF2-40B4-BE49-F238E27FC236}">
                <a16:creationId xmlns:a16="http://schemas.microsoft.com/office/drawing/2014/main" id="{5865290F-F982-4C27-83FE-DEEFC5BA3A0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1" y="2169015"/>
            <a:ext cx="5143500" cy="2507455"/>
          </a:xfrm>
          <a:prstGeom prst="rect">
            <a:avLst/>
          </a:prstGeom>
          <a:noFill/>
        </p:spPr>
      </p:pic>
      <p:sp>
        <p:nvSpPr>
          <p:cNvPr id="12"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637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food&#10;&#10;Description generated with very high confidence">
            <a:extLst>
              <a:ext uri="{FF2B5EF4-FFF2-40B4-BE49-F238E27FC236}">
                <a16:creationId xmlns:a16="http://schemas.microsoft.com/office/drawing/2014/main" id="{6C10E8F1-287C-4FC7-BB08-483C90CCFE43}"/>
              </a:ext>
            </a:extLst>
          </p:cNvPr>
          <p:cNvPicPr>
            <a:picLocks noChangeAspect="1"/>
          </p:cNvPicPr>
          <p:nvPr/>
        </p:nvPicPr>
        <p:blipFill rotWithShape="1">
          <a:blip r:embed="rId2"/>
          <a:srcRect l="4095" r="2572"/>
          <a:stretch/>
        </p:blipFill>
        <p:spPr>
          <a:xfrm>
            <a:off x="20" y="10"/>
            <a:ext cx="12191980" cy="6857990"/>
          </a:xfrm>
          <a:prstGeom prst="rect">
            <a:avLst/>
          </a:prstGeom>
        </p:spPr>
      </p:pic>
    </p:spTree>
    <p:extLst>
      <p:ext uri="{BB962C8B-B14F-4D97-AF65-F5344CB8AC3E}">
        <p14:creationId xmlns:p14="http://schemas.microsoft.com/office/powerpoint/2010/main" val="42121666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24A6-2FF1-4433-A4F6-70BF052C3904}"/>
              </a:ext>
            </a:extLst>
          </p:cNvPr>
          <p:cNvSpPr>
            <a:spLocks noGrp="1"/>
          </p:cNvSpPr>
          <p:nvPr>
            <p:ph type="title"/>
          </p:nvPr>
        </p:nvSpPr>
        <p:spPr/>
        <p:txBody>
          <a:bodyPr>
            <a:normAutofit/>
          </a:bodyPr>
          <a:lstStyle/>
          <a:p>
            <a:r>
              <a:rPr lang="en-GB"/>
              <a:t>Introduction</a:t>
            </a:r>
          </a:p>
        </p:txBody>
      </p:sp>
      <p:sp>
        <p:nvSpPr>
          <p:cNvPr id="3" name="Content Placeholder 2">
            <a:extLst>
              <a:ext uri="{FF2B5EF4-FFF2-40B4-BE49-F238E27FC236}">
                <a16:creationId xmlns:a16="http://schemas.microsoft.com/office/drawing/2014/main" id="{436D0F78-FCBD-4963-BAFB-7819499E3F15}"/>
              </a:ext>
            </a:extLst>
          </p:cNvPr>
          <p:cNvSpPr>
            <a:spLocks noGrp="1"/>
          </p:cNvSpPr>
          <p:nvPr>
            <p:ph idx="1"/>
          </p:nvPr>
        </p:nvSpPr>
        <p:spPr/>
        <p:txBody>
          <a:bodyPr vert="horz" lIns="91440" tIns="45720" rIns="91440" bIns="45720" rtlCol="0">
            <a:normAutofit/>
          </a:bodyPr>
          <a:lstStyle/>
          <a:p>
            <a:r>
              <a:rPr lang="en-GB" dirty="0"/>
              <a:t>Climate change and global warming is a growing issue, especially in densely populated cities such as London.</a:t>
            </a:r>
          </a:p>
          <a:p>
            <a:r>
              <a:rPr lang="en-GB" dirty="0"/>
              <a:t>In 2010 Santander bikes were introduced into London not just to improve transport within the city but, also to reduce pollution.</a:t>
            </a:r>
          </a:p>
          <a:p>
            <a:r>
              <a:rPr lang="en-GB" dirty="0"/>
              <a:t>We aimed to analyse how different variables affect the number of bikes rented on a day; this can vary from weather controls such as it being cloudy to whether it is on the weekend or during a rush hour. From this, we wanted to investigate the possibility of accurately predicting the number of bikes required for the next hour/day.</a:t>
            </a:r>
          </a:p>
        </p:txBody>
      </p:sp>
    </p:spTree>
    <p:extLst>
      <p:ext uri="{BB962C8B-B14F-4D97-AF65-F5344CB8AC3E}">
        <p14:creationId xmlns:p14="http://schemas.microsoft.com/office/powerpoint/2010/main" val="22274636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187B-64B2-49B1-A855-ED2FDC39A051}"/>
              </a:ext>
            </a:extLst>
          </p:cNvPr>
          <p:cNvSpPr>
            <a:spLocks noGrp="1"/>
          </p:cNvSpPr>
          <p:nvPr>
            <p:ph type="title"/>
          </p:nvPr>
        </p:nvSpPr>
        <p:spPr>
          <a:xfrm>
            <a:off x="677334" y="609600"/>
            <a:ext cx="8596668" cy="1320800"/>
          </a:xfrm>
        </p:spPr>
        <p:txBody>
          <a:bodyPr anchor="t">
            <a:normAutofit/>
          </a:bodyPr>
          <a:lstStyle/>
          <a:p>
            <a:r>
              <a:rPr lang="en-US"/>
              <a:t>Objectives</a:t>
            </a:r>
          </a:p>
        </p:txBody>
      </p:sp>
      <p:pic>
        <p:nvPicPr>
          <p:cNvPr id="2050" name="Picture 2" descr="Image result for objective">
            <a:extLst>
              <a:ext uri="{FF2B5EF4-FFF2-40B4-BE49-F238E27FC236}">
                <a16:creationId xmlns:a16="http://schemas.microsoft.com/office/drawing/2014/main" id="{45099B3D-BCE7-458B-9A3B-F47A8DC11A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474" y="2159331"/>
            <a:ext cx="2915973" cy="29159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7DB74E-DAB2-425E-A983-C8E9FAA8F3C9}"/>
              </a:ext>
            </a:extLst>
          </p:cNvPr>
          <p:cNvSpPr>
            <a:spLocks noGrp="1"/>
          </p:cNvSpPr>
          <p:nvPr>
            <p:ph idx="1"/>
          </p:nvPr>
        </p:nvSpPr>
        <p:spPr>
          <a:xfrm>
            <a:off x="4063160" y="2160589"/>
            <a:ext cx="5207839" cy="3880773"/>
          </a:xfrm>
        </p:spPr>
        <p:txBody>
          <a:bodyPr vert="horz" lIns="91440" tIns="45720" rIns="91440" bIns="45720" rtlCol="0">
            <a:normAutofit/>
          </a:bodyPr>
          <a:lstStyle/>
          <a:p>
            <a:r>
              <a:rPr lang="en-US" b="1" dirty="0">
                <a:ea typeface="+mn-lt"/>
                <a:cs typeface="+mn-lt"/>
              </a:rPr>
              <a:t>Primary Objective </a:t>
            </a:r>
            <a:endParaRPr lang="en-US" dirty="0"/>
          </a:p>
          <a:p>
            <a:pPr lvl="1"/>
            <a:r>
              <a:rPr lang="en-US" dirty="0">
                <a:ea typeface="+mn-lt"/>
                <a:cs typeface="+mn-lt"/>
              </a:rPr>
              <a:t>Create a model that will provide accurate predictions of bike usage count for any given hour provided the required data.</a:t>
            </a:r>
            <a:endParaRPr lang="en-US" dirty="0"/>
          </a:p>
          <a:p>
            <a:r>
              <a:rPr lang="en-US" b="1" dirty="0">
                <a:ea typeface="+mn-lt"/>
                <a:cs typeface="+mn-lt"/>
              </a:rPr>
              <a:t>Secondary Objective #1 </a:t>
            </a:r>
            <a:endParaRPr lang="en-US" dirty="0"/>
          </a:p>
          <a:p>
            <a:pPr lvl="1"/>
            <a:r>
              <a:rPr lang="en-US" dirty="0">
                <a:ea typeface="+mn-lt"/>
                <a:cs typeface="+mn-lt"/>
              </a:rPr>
              <a:t>Find relationships between predictors from the dataset. </a:t>
            </a:r>
            <a:endParaRPr lang="en-US" dirty="0"/>
          </a:p>
          <a:p>
            <a:r>
              <a:rPr lang="en-US" b="1" dirty="0">
                <a:ea typeface="+mn-lt"/>
                <a:cs typeface="+mn-lt"/>
              </a:rPr>
              <a:t>Secondary Objective #2 </a:t>
            </a:r>
            <a:endParaRPr lang="en-US" b="1" dirty="0"/>
          </a:p>
          <a:p>
            <a:pPr lvl="1"/>
            <a:r>
              <a:rPr lang="en-US" dirty="0">
                <a:ea typeface="+mn-lt"/>
                <a:cs typeface="+mn-lt"/>
              </a:rPr>
              <a:t>Identify trends within the dataset. </a:t>
            </a:r>
            <a:endParaRPr lang="en-US" dirty="0"/>
          </a:p>
          <a:p>
            <a:endParaRPr lang="en-US" dirty="0"/>
          </a:p>
        </p:txBody>
      </p:sp>
    </p:spTree>
    <p:extLst>
      <p:ext uri="{BB962C8B-B14F-4D97-AF65-F5344CB8AC3E}">
        <p14:creationId xmlns:p14="http://schemas.microsoft.com/office/powerpoint/2010/main" val="226920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D4C39-1491-48AD-A1CC-96EE3414C8B6}"/>
              </a:ext>
            </a:extLst>
          </p:cNvPr>
          <p:cNvSpPr>
            <a:spLocks noGrp="1"/>
          </p:cNvSpPr>
          <p:nvPr>
            <p:ph type="title"/>
          </p:nvPr>
        </p:nvSpPr>
        <p:spPr>
          <a:xfrm>
            <a:off x="1286933" y="609600"/>
            <a:ext cx="10197494" cy="1099457"/>
          </a:xfrm>
        </p:spPr>
        <p:txBody>
          <a:bodyPr>
            <a:normAutofit/>
          </a:bodyPr>
          <a:lstStyle/>
          <a:p>
            <a:r>
              <a:rPr lang="en-US"/>
              <a:t>Methodology</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Diagram 4">
            <a:extLst>
              <a:ext uri="{FF2B5EF4-FFF2-40B4-BE49-F238E27FC236}">
                <a16:creationId xmlns:a16="http://schemas.microsoft.com/office/drawing/2014/main" id="{1F167A03-5117-4B66-A328-318EA45CDF9E}"/>
              </a:ext>
            </a:extLst>
          </p:cNvPr>
          <p:cNvGraphicFramePr>
            <a:graphicFrameLocks noGrp="1"/>
          </p:cNvGraphicFramePr>
          <p:nvPr>
            <p:ph idx="1"/>
            <p:extLst>
              <p:ext uri="{D42A27DB-BD31-4B8C-83A1-F6EECF244321}">
                <p14:modId xmlns:p14="http://schemas.microsoft.com/office/powerpoint/2010/main" val="3181361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22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EA9E2-E047-456B-8684-21A315F92366}"/>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Data Source</a:t>
            </a:r>
          </a:p>
        </p:txBody>
      </p:sp>
      <p:pic>
        <p:nvPicPr>
          <p:cNvPr id="4" name="Picture 4" descr="A picture containing drawing&#10;&#10;Description generated with very high confidence">
            <a:extLst>
              <a:ext uri="{FF2B5EF4-FFF2-40B4-BE49-F238E27FC236}">
                <a16:creationId xmlns:a16="http://schemas.microsoft.com/office/drawing/2014/main" id="{66923F4C-A655-4787-8D2C-1ADBDB4E348D}"/>
              </a:ext>
            </a:extLst>
          </p:cNvPr>
          <p:cNvPicPr>
            <a:picLocks noChangeAspect="1"/>
          </p:cNvPicPr>
          <p:nvPr/>
        </p:nvPicPr>
        <p:blipFill>
          <a:blip r:embed="rId2"/>
          <a:stretch>
            <a:fillRect/>
          </a:stretch>
        </p:blipFill>
        <p:spPr>
          <a:xfrm>
            <a:off x="757251" y="2509256"/>
            <a:ext cx="3856774" cy="1928387"/>
          </a:xfrm>
          <a:prstGeom prst="rect">
            <a:avLst/>
          </a:prstGeom>
        </p:spPr>
      </p:pic>
      <p:sp>
        <p:nvSpPr>
          <p:cNvPr id="6" name="Content Placeholder 7">
            <a:extLst>
              <a:ext uri="{FF2B5EF4-FFF2-40B4-BE49-F238E27FC236}">
                <a16:creationId xmlns:a16="http://schemas.microsoft.com/office/drawing/2014/main" id="{BF509069-688A-4C0E-A014-827904D5297A}"/>
              </a:ext>
            </a:extLst>
          </p:cNvPr>
          <p:cNvSpPr>
            <a:spLocks noGrp="1"/>
          </p:cNvSpPr>
          <p:nvPr>
            <p:ph idx="1"/>
          </p:nvPr>
        </p:nvSpPr>
        <p:spPr>
          <a:xfrm>
            <a:off x="7181725" y="2837329"/>
            <a:ext cx="4512988" cy="3317938"/>
          </a:xfrm>
        </p:spPr>
        <p:txBody>
          <a:bodyPr vert="horz" lIns="91440" tIns="45720" rIns="91440" bIns="45720" rtlCol="0" anchor="t">
            <a:normAutofit/>
          </a:bodyPr>
          <a:lstStyle/>
          <a:p>
            <a:r>
              <a:rPr lang="en-US">
                <a:solidFill>
                  <a:srgbClr val="FFFFFF"/>
                </a:solidFill>
              </a:rPr>
              <a:t>Sourced from a TFL OpenData dataset on kaggle.com</a:t>
            </a:r>
          </a:p>
          <a:p>
            <a:r>
              <a:rPr lang="en-US">
                <a:solidFill>
                  <a:srgbClr val="FFFFFF"/>
                </a:solidFill>
              </a:rPr>
              <a:t>Provides number of bikes in use per hour</a:t>
            </a:r>
          </a:p>
          <a:p>
            <a:r>
              <a:rPr lang="en-US">
                <a:solidFill>
                  <a:srgbClr val="FFFFFF"/>
                </a:solidFill>
              </a:rPr>
              <a:t>Provides contextual data such as:</a:t>
            </a:r>
          </a:p>
          <a:p>
            <a:pPr lvl="1"/>
            <a:r>
              <a:rPr lang="en-US">
                <a:solidFill>
                  <a:srgbClr val="FFFFFF"/>
                </a:solidFill>
              </a:rPr>
              <a:t>Temperature</a:t>
            </a:r>
          </a:p>
          <a:p>
            <a:pPr lvl="1"/>
            <a:r>
              <a:rPr lang="en-US">
                <a:solidFill>
                  <a:srgbClr val="FFFFFF"/>
                </a:solidFill>
              </a:rPr>
              <a:t>Weather</a:t>
            </a:r>
          </a:p>
          <a:p>
            <a:pPr lvl="1"/>
            <a:r>
              <a:rPr lang="en-US">
                <a:solidFill>
                  <a:srgbClr val="FFFFFF"/>
                </a:solidFill>
              </a:rPr>
              <a:t>Wind Speed</a:t>
            </a:r>
          </a:p>
          <a:p>
            <a:pPr lvl="1"/>
            <a:r>
              <a:rPr lang="en-US">
                <a:solidFill>
                  <a:srgbClr val="FFFFFF"/>
                </a:solidFill>
              </a:rPr>
              <a:t>If it is a weekend or holiday</a:t>
            </a:r>
          </a:p>
          <a:p>
            <a:pPr marL="457200" lvl="1" indent="0">
              <a:buNone/>
            </a:pPr>
            <a:endParaRPr lang="en-US">
              <a:solidFill>
                <a:srgbClr val="FFFFFF"/>
              </a:solidFill>
            </a:endParaRPr>
          </a:p>
          <a:p>
            <a:pPr marL="457200" lvl="1" indent="0">
              <a:buNone/>
            </a:pPr>
            <a:endParaRPr lang="en-US">
              <a:solidFill>
                <a:srgbClr val="FFFFFF"/>
              </a:solidFill>
            </a:endParaRPr>
          </a:p>
        </p:txBody>
      </p:sp>
    </p:spTree>
    <p:extLst>
      <p:ext uri="{BB962C8B-B14F-4D97-AF65-F5344CB8AC3E}">
        <p14:creationId xmlns:p14="http://schemas.microsoft.com/office/powerpoint/2010/main" val="153153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8240-D3C9-4783-B72F-5EBE93FE216A}"/>
              </a:ext>
            </a:extLst>
          </p:cNvPr>
          <p:cNvSpPr>
            <a:spLocks noGrp="1"/>
          </p:cNvSpPr>
          <p:nvPr>
            <p:ph type="title"/>
          </p:nvPr>
        </p:nvSpPr>
        <p:spPr>
          <a:xfrm>
            <a:off x="652481" y="1382486"/>
            <a:ext cx="3547581" cy="4093028"/>
          </a:xfrm>
        </p:spPr>
        <p:txBody>
          <a:bodyPr anchor="ctr">
            <a:normAutofit/>
          </a:bodyPr>
          <a:lstStyle/>
          <a:p>
            <a:r>
              <a:rPr lang="en-GB" sz="4400"/>
              <a:t>Data Quality</a:t>
            </a:r>
            <a:br>
              <a:rPr lang="en-GB" sz="4400"/>
            </a:br>
            <a:endParaRPr lang="en-GB" sz="4400"/>
          </a:p>
        </p:txBody>
      </p:sp>
      <p:graphicFrame>
        <p:nvGraphicFramePr>
          <p:cNvPr id="4" name="Diagram 4">
            <a:extLst>
              <a:ext uri="{FF2B5EF4-FFF2-40B4-BE49-F238E27FC236}">
                <a16:creationId xmlns:a16="http://schemas.microsoft.com/office/drawing/2014/main" id="{C71ED87B-A512-4B32-A274-E84C063F41B0}"/>
              </a:ext>
            </a:extLst>
          </p:cNvPr>
          <p:cNvGraphicFramePr>
            <a:graphicFrameLocks noGrp="1"/>
          </p:cNvGraphicFramePr>
          <p:nvPr>
            <p:ph idx="1"/>
            <p:extLst>
              <p:ext uri="{D42A27DB-BD31-4B8C-83A1-F6EECF244321}">
                <p14:modId xmlns:p14="http://schemas.microsoft.com/office/powerpoint/2010/main" val="1643030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04208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51F8-5A35-4771-A931-80CF91CD8B1E}"/>
              </a:ext>
            </a:extLst>
          </p:cNvPr>
          <p:cNvSpPr>
            <a:spLocks noGrp="1"/>
          </p:cNvSpPr>
          <p:nvPr>
            <p:ph type="title"/>
          </p:nvPr>
        </p:nvSpPr>
        <p:spPr/>
        <p:txBody>
          <a:bodyPr/>
          <a:lstStyle/>
          <a:p>
            <a:r>
              <a:rPr lang="en-US"/>
              <a:t>Key Development Notes (Regression)</a:t>
            </a:r>
          </a:p>
        </p:txBody>
      </p:sp>
      <p:sp>
        <p:nvSpPr>
          <p:cNvPr id="3" name="Content Placeholder 2">
            <a:extLst>
              <a:ext uri="{FF2B5EF4-FFF2-40B4-BE49-F238E27FC236}">
                <a16:creationId xmlns:a16="http://schemas.microsoft.com/office/drawing/2014/main" id="{817BC15F-D813-49A6-8C7E-EDA585A6CF01}"/>
              </a:ext>
            </a:extLst>
          </p:cNvPr>
          <p:cNvSpPr>
            <a:spLocks noGrp="1"/>
          </p:cNvSpPr>
          <p:nvPr>
            <p:ph idx="1"/>
          </p:nvPr>
        </p:nvSpPr>
        <p:spPr/>
        <p:txBody>
          <a:bodyPr>
            <a:normAutofit fontScale="85000" lnSpcReduction="20000"/>
          </a:bodyPr>
          <a:lstStyle/>
          <a:p>
            <a:r>
              <a:rPr lang="en-US"/>
              <a:t>Created multi-linear and non-linear models – disregarded non-linear models as no single predictor displayed linear relationship with bike count</a:t>
            </a:r>
          </a:p>
          <a:p>
            <a:pPr lvl="1"/>
            <a:r>
              <a:rPr lang="en-US"/>
              <a:t>Most likely due to multi-collinearity with predictors</a:t>
            </a:r>
          </a:p>
          <a:p>
            <a:endParaRPr lang="en-US"/>
          </a:p>
          <a:p>
            <a:r>
              <a:rPr lang="en-US"/>
              <a:t>Standardized data to overcome issue of different measuring units</a:t>
            </a:r>
          </a:p>
          <a:p>
            <a:endParaRPr lang="en-US"/>
          </a:p>
          <a:p>
            <a:r>
              <a:rPr lang="en-US"/>
              <a:t>Converted hours to numeric values 1-24</a:t>
            </a:r>
          </a:p>
          <a:p>
            <a:endParaRPr lang="en-US"/>
          </a:p>
          <a:p>
            <a:r>
              <a:rPr lang="en-US"/>
              <a:t>Figured best polynomial for non-linear orders for majority of variables are 4, higher makes little difference excepting risking overfitting</a:t>
            </a:r>
          </a:p>
          <a:p>
            <a:pPr lvl="1"/>
            <a:r>
              <a:rPr lang="en-US"/>
              <a:t>Exception was timestamp, which was </a:t>
            </a:r>
          </a:p>
          <a:p>
            <a:endParaRPr lang="en-US"/>
          </a:p>
          <a:p>
            <a:r>
              <a:rPr lang="en-US"/>
              <a:t>Did not remove outliers </a:t>
            </a:r>
          </a:p>
        </p:txBody>
      </p:sp>
    </p:spTree>
    <p:extLst>
      <p:ext uri="{BB962C8B-B14F-4D97-AF65-F5344CB8AC3E}">
        <p14:creationId xmlns:p14="http://schemas.microsoft.com/office/powerpoint/2010/main" val="179947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6FB8-2CBD-4B53-BD38-1B31FB5D623D}"/>
              </a:ext>
            </a:extLst>
          </p:cNvPr>
          <p:cNvSpPr>
            <a:spLocks noGrp="1"/>
          </p:cNvSpPr>
          <p:nvPr>
            <p:ph type="title"/>
          </p:nvPr>
        </p:nvSpPr>
        <p:spPr/>
        <p:txBody>
          <a:bodyPr/>
          <a:lstStyle/>
          <a:p>
            <a:r>
              <a:rPr lang="en-US"/>
              <a:t>Key Development Notes (Time Series)</a:t>
            </a:r>
          </a:p>
        </p:txBody>
      </p:sp>
      <p:sp>
        <p:nvSpPr>
          <p:cNvPr id="3" name="Content Placeholder 2">
            <a:extLst>
              <a:ext uri="{FF2B5EF4-FFF2-40B4-BE49-F238E27FC236}">
                <a16:creationId xmlns:a16="http://schemas.microsoft.com/office/drawing/2014/main" id="{4F272C5D-6E6D-4216-B1C8-B416B16A4DA8}"/>
              </a:ext>
            </a:extLst>
          </p:cNvPr>
          <p:cNvSpPr>
            <a:spLocks noGrp="1"/>
          </p:cNvSpPr>
          <p:nvPr>
            <p:ph idx="1"/>
          </p:nvPr>
        </p:nvSpPr>
        <p:spPr/>
        <p:txBody>
          <a:bodyPr>
            <a:normAutofit/>
          </a:bodyPr>
          <a:lstStyle/>
          <a:p>
            <a:r>
              <a:rPr lang="en-US" dirty="0"/>
              <a:t>Pre-processing </a:t>
            </a:r>
          </a:p>
          <a:p>
            <a:pPr lvl="1"/>
            <a:r>
              <a:rPr lang="en-US" dirty="0"/>
              <a:t>Implementation of Bins</a:t>
            </a:r>
          </a:p>
          <a:p>
            <a:pPr lvl="2"/>
            <a:r>
              <a:rPr lang="en-US" dirty="0"/>
              <a:t>8 Bins of 3-hours to analyse rush hour periods better. </a:t>
            </a:r>
          </a:p>
          <a:p>
            <a:pPr lvl="2"/>
            <a:r>
              <a:rPr lang="en-US" dirty="0"/>
              <a:t>Use of Mode for weather code representation within each Bin.</a:t>
            </a:r>
          </a:p>
          <a:p>
            <a:pPr lvl="2"/>
            <a:r>
              <a:rPr lang="en-US" dirty="0"/>
              <a:t>Use of Mean for the rest of the variables within the dataset such as temperature &amp; wind speed.</a:t>
            </a:r>
          </a:p>
          <a:p>
            <a:r>
              <a:rPr lang="en-US" dirty="0"/>
              <a:t>Analysis of trends within </a:t>
            </a:r>
          </a:p>
          <a:p>
            <a:pPr lvl="1"/>
            <a:r>
              <a:rPr lang="en-US" dirty="0"/>
              <a:t>Weekdays (Factors such as Rush hour &amp; various weather conditions)</a:t>
            </a:r>
          </a:p>
          <a:p>
            <a:pPr lvl="1"/>
            <a:r>
              <a:rPr lang="en-US" dirty="0"/>
              <a:t>Weekends &amp; Holidays (Factors such as Time of the day, Tourists &amp; weather conditions)</a:t>
            </a:r>
          </a:p>
          <a:p>
            <a:pPr lvl="1"/>
            <a:r>
              <a:rPr lang="en-US" dirty="0"/>
              <a:t>different seasons of the year (Factors such as Weather &amp; Holidays)</a:t>
            </a:r>
          </a:p>
          <a:p>
            <a:endParaRPr lang="en-US" dirty="0"/>
          </a:p>
        </p:txBody>
      </p:sp>
    </p:spTree>
    <p:extLst>
      <p:ext uri="{BB962C8B-B14F-4D97-AF65-F5344CB8AC3E}">
        <p14:creationId xmlns:p14="http://schemas.microsoft.com/office/powerpoint/2010/main" val="335384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7425BC-92D3-4592-805B-9EDBB3D89B1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Key Development Notes (NN)</a:t>
            </a:r>
          </a:p>
        </p:txBody>
      </p:sp>
      <p:sp>
        <p:nvSpPr>
          <p:cNvPr id="3" name="Content Placeholder 2">
            <a:extLst>
              <a:ext uri="{FF2B5EF4-FFF2-40B4-BE49-F238E27FC236}">
                <a16:creationId xmlns:a16="http://schemas.microsoft.com/office/drawing/2014/main" id="{0D309CA8-63BE-451A-9AD0-8E99193F477E}"/>
              </a:ext>
            </a:extLst>
          </p:cNvPr>
          <p:cNvSpPr>
            <a:spLocks noGrp="1"/>
          </p:cNvSpPr>
          <p:nvPr>
            <p:ph idx="1"/>
          </p:nvPr>
        </p:nvSpPr>
        <p:spPr>
          <a:xfrm>
            <a:off x="673754" y="2160590"/>
            <a:ext cx="3973943" cy="3440110"/>
          </a:xfrm>
        </p:spPr>
        <p:txBody>
          <a:bodyPr vert="horz" lIns="91440" tIns="45720" rIns="91440" bIns="45720" rtlCol="0">
            <a:normAutofit/>
          </a:bodyPr>
          <a:lstStyle/>
          <a:p>
            <a:pPr>
              <a:lnSpc>
                <a:spcPct val="90000"/>
              </a:lnSpc>
            </a:pPr>
            <a:r>
              <a:rPr lang="en-US" sz="1400">
                <a:solidFill>
                  <a:schemeClr val="bg1"/>
                </a:solidFill>
              </a:rPr>
              <a:t>Standarised Data with Z Scoring and 0 to 1</a:t>
            </a:r>
          </a:p>
          <a:p>
            <a:pPr>
              <a:lnSpc>
                <a:spcPct val="90000"/>
              </a:lnSpc>
            </a:pPr>
            <a:r>
              <a:rPr lang="en-US" sz="1400">
                <a:solidFill>
                  <a:schemeClr val="bg1"/>
                </a:solidFill>
              </a:rPr>
              <a:t>Ran epochs until we hit period of no improvement</a:t>
            </a:r>
          </a:p>
          <a:p>
            <a:pPr>
              <a:lnSpc>
                <a:spcPct val="90000"/>
              </a:lnSpc>
            </a:pPr>
            <a:r>
              <a:rPr lang="en-US" sz="1400">
                <a:solidFill>
                  <a:schemeClr val="bg1"/>
                </a:solidFill>
              </a:rPr>
              <a:t>2 Hidden Layers with 40 / 40 Neurons</a:t>
            </a:r>
          </a:p>
          <a:p>
            <a:pPr lvl="1">
              <a:lnSpc>
                <a:spcPct val="90000"/>
              </a:lnSpc>
            </a:pPr>
            <a:r>
              <a:rPr lang="en-US" sz="1400">
                <a:solidFill>
                  <a:schemeClr val="bg1"/>
                </a:solidFill>
              </a:rPr>
              <a:t>More started to overfit</a:t>
            </a:r>
          </a:p>
          <a:p>
            <a:pPr>
              <a:lnSpc>
                <a:spcPct val="90000"/>
              </a:lnSpc>
            </a:pPr>
            <a:r>
              <a:rPr lang="en-US" sz="1400">
                <a:solidFill>
                  <a:schemeClr val="bg1"/>
                </a:solidFill>
              </a:rPr>
              <a:t>Experimented with different functions</a:t>
            </a:r>
          </a:p>
          <a:p>
            <a:pPr lvl="1">
              <a:lnSpc>
                <a:spcPct val="90000"/>
              </a:lnSpc>
            </a:pPr>
            <a:r>
              <a:rPr lang="en-US" sz="1400">
                <a:solidFill>
                  <a:schemeClr val="bg1"/>
                </a:solidFill>
              </a:rPr>
              <a:t>Tanh didn't handle periodicity of data well</a:t>
            </a:r>
          </a:p>
          <a:p>
            <a:pPr lvl="1">
              <a:lnSpc>
                <a:spcPct val="90000"/>
              </a:lnSpc>
            </a:pPr>
            <a:r>
              <a:rPr lang="en-US" sz="1400">
                <a:solidFill>
                  <a:schemeClr val="bg1"/>
                </a:solidFill>
              </a:rPr>
              <a:t>ReLU handled better but overfitted</a:t>
            </a:r>
          </a:p>
          <a:p>
            <a:pPr lvl="1">
              <a:lnSpc>
                <a:spcPct val="90000"/>
              </a:lnSpc>
            </a:pPr>
            <a:r>
              <a:rPr lang="en-US" sz="1400">
                <a:solidFill>
                  <a:schemeClr val="bg1"/>
                </a:solidFill>
              </a:rPr>
              <a:t>Leaky ReLU leaked too much</a:t>
            </a:r>
          </a:p>
          <a:p>
            <a:pPr lvl="1">
              <a:lnSpc>
                <a:spcPct val="90000"/>
              </a:lnSpc>
            </a:pPr>
            <a:r>
              <a:rPr lang="en-US" sz="1400">
                <a:solidFill>
                  <a:schemeClr val="bg1"/>
                </a:solidFill>
              </a:rPr>
              <a:t>Maxout good compromise of ReLU and Leaky ReLU</a:t>
            </a:r>
          </a:p>
          <a:p>
            <a:pPr>
              <a:lnSpc>
                <a:spcPct val="90000"/>
              </a:lnSpc>
            </a:pPr>
            <a:endParaRPr lang="en-US" sz="1400">
              <a:solidFill>
                <a:schemeClr val="bg1"/>
              </a:solidFill>
            </a:endParaRPr>
          </a:p>
        </p:txBody>
      </p:sp>
      <p:pic>
        <p:nvPicPr>
          <p:cNvPr id="7" name="Picture 7" descr="A close up of text on a white background&#10;&#10;Description generated with very high confidence">
            <a:extLst>
              <a:ext uri="{FF2B5EF4-FFF2-40B4-BE49-F238E27FC236}">
                <a16:creationId xmlns:a16="http://schemas.microsoft.com/office/drawing/2014/main" id="{C0318BDD-0386-4729-B6A3-A586BEF414A6}"/>
              </a:ext>
            </a:extLst>
          </p:cNvPr>
          <p:cNvPicPr>
            <a:picLocks noChangeAspect="1"/>
          </p:cNvPicPr>
          <p:nvPr/>
        </p:nvPicPr>
        <p:blipFill>
          <a:blip r:embed="rId2"/>
          <a:stretch>
            <a:fillRect/>
          </a:stretch>
        </p:blipFill>
        <p:spPr>
          <a:xfrm>
            <a:off x="6793398" y="972608"/>
            <a:ext cx="3748705"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62AC49BC-FCBC-4901-8D7E-1CF50C3D0370}"/>
              </a:ext>
            </a:extLst>
          </p:cNvPr>
          <p:cNvSpPr txBox="1"/>
          <p:nvPr/>
        </p:nvSpPr>
        <p:spPr>
          <a:xfrm>
            <a:off x="4991100" y="5867400"/>
            <a:ext cx="6832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Image courtesy of towardsdatascience.com (</a:t>
            </a:r>
            <a:r>
              <a:rPr lang="en-US">
                <a:ea typeface="+mn-lt"/>
                <a:cs typeface="+mn-lt"/>
              </a:rPr>
              <a:t>Pawan Jain, Jun 12)</a:t>
            </a:r>
            <a:endParaRPr lang="en-US"/>
          </a:p>
        </p:txBody>
      </p:sp>
    </p:spTree>
    <p:extLst>
      <p:ext uri="{BB962C8B-B14F-4D97-AF65-F5344CB8AC3E}">
        <p14:creationId xmlns:p14="http://schemas.microsoft.com/office/powerpoint/2010/main" val="1102651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A6D4FD19C6ED4B86858C26AA4AF590" ma:contentTypeVersion="2" ma:contentTypeDescription="Create a new document." ma:contentTypeScope="" ma:versionID="bdcb5dd8b824e131287205435cc2bb7b">
  <xsd:schema xmlns:xsd="http://www.w3.org/2001/XMLSchema" xmlns:xs="http://www.w3.org/2001/XMLSchema" xmlns:p="http://schemas.microsoft.com/office/2006/metadata/properties" xmlns:ns2="202f57b3-3581-4200-b904-cc23b41e5bb2" targetNamespace="http://schemas.microsoft.com/office/2006/metadata/properties" ma:root="true" ma:fieldsID="c1727cff7156f88381a1e0bcd627afa6" ns2:_="">
    <xsd:import namespace="202f57b3-3581-4200-b904-cc23b41e5b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f57b3-3581-4200-b904-cc23b41e5b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99AD6D-FB0B-49E6-86D1-2DB7AF3EE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2f57b3-3581-4200-b904-cc23b41e5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8858E9-EF82-4B37-8781-479847B7DA80}">
  <ds:schemaRefs>
    <ds:schemaRef ds:uri="http://schemas.microsoft.com/office/2006/documentManagement/types"/>
    <ds:schemaRef ds:uri="202f57b3-3581-4200-b904-cc23b41e5bb2"/>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93D8CE65-F2C2-4067-A1BB-31A6820AB0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Words>697</Words>
  <Application>Microsoft Office PowerPoint</Application>
  <PresentationFormat>Widescreen</PresentationFormat>
  <Paragraphs>98</Paragraphs>
  <Slides>15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RubixOnRails</vt:lpstr>
      <vt:lpstr>Introduction</vt:lpstr>
      <vt:lpstr>Objectives</vt:lpstr>
      <vt:lpstr>Methodology</vt:lpstr>
      <vt:lpstr>Data Source</vt:lpstr>
      <vt:lpstr>Data Quality </vt:lpstr>
      <vt:lpstr>Key Development Notes (Regression)</vt:lpstr>
      <vt:lpstr>Key Development Notes (Time Series)</vt:lpstr>
      <vt:lpstr>Key Development Notes (NN)</vt:lpstr>
      <vt:lpstr>Results and Findings (Regression)</vt:lpstr>
      <vt:lpstr>Results and Findings (Time Series)</vt:lpstr>
      <vt:lpstr>Bike count analysed over 2016 data starting from January.</vt:lpstr>
      <vt:lpstr>Results and Findings (Neural Networks)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RubixOnRails</dc:title>
  <dc:creator>Hawkins, Jack (UG - Computer Science)</dc:creator>
  <cp:lastModifiedBy>Hawkins, Jack (UG - Computer Science)</cp:lastModifiedBy>
  <cp:revision>1</cp:revision>
  <dcterms:created xsi:type="dcterms:W3CDTF">2019-12-03T01:02:18Z</dcterms:created>
  <dcterms:modified xsi:type="dcterms:W3CDTF">2019-12-03T01:10:25Z</dcterms:modified>
</cp:coreProperties>
</file>