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ca8d16b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ca8d16b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5ca8d16b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5ca8d16b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ca8d16b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5ca8d16b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ca8d16b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ca8d16b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ca8d16b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ca8d16b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5ca8d16b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5ca8d16b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5ca8d16b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5ca8d16b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ca8d16b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5ca8d16b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5ca8d16b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5ca8d16b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ca8d16b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ca8d16b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ca8d1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ca8d1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ca8d16b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ca8d16b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ca8d16b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ca8d16b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ckGallagher41/MovieDataba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Store - Project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Gallagher and Ryan Hassell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6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https://github.com/JackGallagher41/MovieDatabase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Select, Insert Into, Update and Deletes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movies: </a:t>
            </a:r>
            <a:r>
              <a:rPr b="1" lang="en"/>
              <a:t>Select </a:t>
            </a:r>
            <a:r>
              <a:rPr lang="en"/>
              <a:t>(lists all movies, used to display the movies)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movies with id:</a:t>
            </a:r>
            <a:r>
              <a:rPr b="1" lang="en"/>
              <a:t>Select</a:t>
            </a:r>
            <a:r>
              <a:rPr lang="en"/>
              <a:t> (gets all movies based off movies id, used for review specification)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to cart: </a:t>
            </a:r>
            <a:r>
              <a:rPr b="1" lang="en"/>
              <a:t>Select, insert into and update</a:t>
            </a:r>
            <a:r>
              <a:rPr lang="en"/>
              <a:t> (If user already has one in cart the quantity will be update, select to check and insert into if not already in user’s cart)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reviews: </a:t>
            </a:r>
            <a:r>
              <a:rPr b="1" lang="en"/>
              <a:t>Select</a:t>
            </a:r>
            <a:r>
              <a:rPr lang="en"/>
              <a:t> (retrieves all reviews for a movie based on movie id, used to display reviews)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reviews: </a:t>
            </a:r>
            <a:r>
              <a:rPr b="1" lang="en"/>
              <a:t>Insert Into</a:t>
            </a:r>
            <a:r>
              <a:rPr lang="en"/>
              <a:t> (creates a new review adding to review table)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Users: </a:t>
            </a:r>
            <a:r>
              <a:rPr b="1" lang="en"/>
              <a:t>Select </a:t>
            </a:r>
            <a:r>
              <a:rPr lang="en"/>
              <a:t>(gets a user by their id, used anytime a session tracking is needed)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 Users: </a:t>
            </a:r>
            <a:r>
              <a:rPr b="1" lang="en"/>
              <a:t>Select </a:t>
            </a:r>
            <a:r>
              <a:rPr lang="en"/>
              <a:t>(gets a list of all users)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Users: </a:t>
            </a:r>
            <a:r>
              <a:rPr b="1" lang="en"/>
              <a:t>Insert Into </a:t>
            </a:r>
            <a:r>
              <a:rPr lang="en"/>
              <a:t>(creates a new user in register)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 cart with user_ID: </a:t>
            </a:r>
            <a:r>
              <a:rPr b="1" lang="en"/>
              <a:t>Select</a:t>
            </a:r>
            <a:r>
              <a:rPr lang="en"/>
              <a:t> (used to get users personal cart)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 delete: </a:t>
            </a:r>
            <a:r>
              <a:rPr b="1" lang="en"/>
              <a:t>Delete </a:t>
            </a:r>
            <a:r>
              <a:rPr lang="en"/>
              <a:t>(deletes an item from cart, no check needed cause button)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 Purchase all: </a:t>
            </a:r>
            <a:r>
              <a:rPr b="1" lang="en"/>
              <a:t>Delete </a:t>
            </a:r>
            <a:r>
              <a:rPr lang="en"/>
              <a:t>(Delete all items from cart)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 delete: </a:t>
            </a:r>
            <a:r>
              <a:rPr b="1" lang="en"/>
              <a:t>Delete</a:t>
            </a:r>
            <a:r>
              <a:rPr lang="en"/>
              <a:t>, </a:t>
            </a:r>
            <a:r>
              <a:rPr b="1" lang="en"/>
              <a:t>Select </a:t>
            </a:r>
            <a:r>
              <a:rPr lang="en"/>
              <a:t>(checks for review based on id and deletes that review)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Ranking - Jack / 50%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1: I designed the EER model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2: Created the html and some javascript for register and login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3: Developed the entirety of the carts page including the rest apis, the display and the javascript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4:Developed the entirety of the info page including rest apis, display and the javascript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5: Created and developed the Home Page button, Logout button and Cart button throughout the website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6: Created some change to the tables in build.js like adding restrictions, adding columns and changing some names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7: Worked on Login and Registration pages creating forms, the display and some javascript as well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8: Did a lot of bug </a:t>
            </a:r>
            <a:r>
              <a:rPr lang="en"/>
              <a:t>fixing</a:t>
            </a:r>
            <a:r>
              <a:rPr lang="en"/>
              <a:t> throughout every file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9: did session tracking between many of the files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10: designed the relational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Ranking - Ryan / 50%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did the entirety of the reviews page, including: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 APIs for creating, getting, and deleting reviews.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 for handling the information </a:t>
            </a:r>
            <a:r>
              <a:rPr lang="en" sz="1600"/>
              <a:t>received</a:t>
            </a:r>
            <a:r>
              <a:rPr lang="en" sz="1600"/>
              <a:t> and sent to and from these requests.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 for the web-pages.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star display for reviews (proud of this one)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login and register pages, I </a:t>
            </a:r>
            <a:r>
              <a:rPr lang="en" sz="1600"/>
              <a:t>created the REST APIs for logging in and registering. I also created the pages in HTML and created the JavaScript for the pages.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also created the Home Page, its JS, added each movie, and got each movie to display as its own, separate, clickable entity (with a cool shadow and animation). I also created the REST apis for this as well. (Getter for movies.)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Connected the back-end and front-end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Ranking - Sean / 0%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joined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7E8C8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 and ER Diagram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our Pages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Info 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the environment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you’ve cloned the repository, </a:t>
            </a:r>
            <a:r>
              <a:rPr lang="en"/>
              <a:t>make a MySQL schema called “moviestore”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run “npm install” in the terminal in the project window to install the project’s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run “node build” to add all of the movies and tables to your MySQL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run “node server” to start the Node JS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“login.html” to register your user. Feel free to login and explore the page!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25" y="3773213"/>
            <a:ext cx="57340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0850" y="4352925"/>
            <a:ext cx="1737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Note: make sure you change these variables to fit your MySQL workbench.  —&gt;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7100" y="10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Register Page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45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sure username is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 email, username and passcode attaching it to a user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Redirects to login page once user is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sure that all fields have something </a:t>
            </a:r>
            <a:r>
              <a:rPr lang="en"/>
              <a:t>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the created user into the users table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175" y="137850"/>
            <a:ext cx="2158200" cy="24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49075" y="82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Login Page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10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that takes you to registration if you don’t already have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put in your username and password to log you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logged in through this page you will be session tracked throughout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does not exist, a client will be informed that there is an invalid username or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in will send you over to the home page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449" y="125150"/>
            <a:ext cx="3345774" cy="19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782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Home Page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8275" y="214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list of movies for the user to browse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option to search the title narrowing it down based on the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 a review button directing them to that movies personal reviews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movies title director and price with the option to click it to enter the movie info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images for each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button takes user out of session track and redirects to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Cart button that redirects user to their personal cart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25" y="52650"/>
            <a:ext cx="4181126" cy="20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</a:t>
            </a:r>
            <a:r>
              <a:rPr lang="en"/>
              <a:t>Reviews</a:t>
            </a:r>
            <a:r>
              <a:rPr lang="en"/>
              <a:t> Page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user to see all of the published reviews for each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 </a:t>
            </a:r>
            <a:r>
              <a:rPr lang="en"/>
              <a:t>its</a:t>
            </a:r>
            <a:r>
              <a:rPr lang="en"/>
              <a:t> own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can be created and deleted.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can only be deleted by the user who created them.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3" y="2520800"/>
            <a:ext cx="4709048" cy="24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20925" y="881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Movie Info Page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43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movie along with its title price director and release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you the ability to add movie into the users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button takes user out of session track and redirects to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Cart button that redirects user to their personal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button that redirects user back to the main page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00" y="163700"/>
            <a:ext cx="4132399" cy="2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9960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Cart Page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25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all the users cart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user the ability to </a:t>
            </a:r>
            <a:r>
              <a:rPr lang="en"/>
              <a:t>delete something that was place in their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user the ability to buy all, sending them to the home page and deleting everything in their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price of each as well as the quantity (if multiple items it will multiply quantity by the movies price)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button takes user out of session track and redirects to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button that redirects user back to the main page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325" y="65275"/>
            <a:ext cx="4821149" cy="22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