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4" r:id="rId6"/>
    <p:sldId id="259" r:id="rId7"/>
    <p:sldId id="270" r:id="rId8"/>
    <p:sldId id="262" r:id="rId9"/>
    <p:sldId id="267" r:id="rId10"/>
    <p:sldId id="266" r:id="rId11"/>
    <p:sldId id="263" r:id="rId12"/>
    <p:sldId id="260" r:id="rId13"/>
    <p:sldId id="261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Gilmore" initials="JG" lastIdx="1" clrIdx="0">
    <p:extLst>
      <p:ext uri="{19B8F6BF-5375-455C-9EA6-DF929625EA0E}">
        <p15:presenceInfo xmlns:p15="http://schemas.microsoft.com/office/powerpoint/2012/main" userId="S::Jack@gilmore.scot::325a9c4a-0764-4f47-ac14-45bef7e908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89301" autoAdjust="0"/>
  </p:normalViewPr>
  <p:slideViewPr>
    <p:cSldViewPr snapToGrid="0">
      <p:cViewPr varScale="1">
        <p:scale>
          <a:sx n="112" d="100"/>
          <a:sy n="112" d="100"/>
        </p:scale>
        <p:origin x="15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ilmore" userId="325a9c4a-0764-4f47-ac14-45bef7e9080f" providerId="ADAL" clId="{506A13F8-8898-4D98-BA8A-2A3417A24EB6}"/>
    <pc:docChg chg="modSld">
      <pc:chgData name="Jack Gilmore" userId="325a9c4a-0764-4f47-ac14-45bef7e9080f" providerId="ADAL" clId="{506A13F8-8898-4D98-BA8A-2A3417A24EB6}" dt="2024-06-18T18:23:58.016" v="3" actId="5793"/>
      <pc:docMkLst>
        <pc:docMk/>
      </pc:docMkLst>
      <pc:sldChg chg="modNotesTx">
        <pc:chgData name="Jack Gilmore" userId="325a9c4a-0764-4f47-ac14-45bef7e9080f" providerId="ADAL" clId="{506A13F8-8898-4D98-BA8A-2A3417A24EB6}" dt="2024-06-18T18:23:39.757" v="1" actId="6549"/>
        <pc:sldMkLst>
          <pc:docMk/>
          <pc:sldMk cId="221279361" sldId="259"/>
        </pc:sldMkLst>
      </pc:sldChg>
      <pc:sldChg chg="modNotesTx">
        <pc:chgData name="Jack Gilmore" userId="325a9c4a-0764-4f47-ac14-45bef7e9080f" providerId="ADAL" clId="{506A13F8-8898-4D98-BA8A-2A3417A24EB6}" dt="2024-06-18T18:23:58.016" v="3" actId="5793"/>
        <pc:sldMkLst>
          <pc:docMk/>
          <pc:sldMk cId="2395018090" sldId="265"/>
        </pc:sldMkLst>
      </pc:sldChg>
      <pc:sldChg chg="modNotesTx">
        <pc:chgData name="Jack Gilmore" userId="325a9c4a-0764-4f47-ac14-45bef7e9080f" providerId="ADAL" clId="{506A13F8-8898-4D98-BA8A-2A3417A24EB6}" dt="2024-06-18T18:23:36.085" v="0" actId="6549"/>
        <pc:sldMkLst>
          <pc:docMk/>
          <pc:sldMk cId="1434496510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32800-8B0F-43E0-8C93-E5DF76DF922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845B2D-945A-433A-9761-D3DDA7C7CF6D}">
      <dgm:prSet/>
      <dgm:spPr/>
      <dgm:t>
        <a:bodyPr/>
        <a:lstStyle/>
        <a:p>
          <a:r>
            <a:rPr lang="en-GB" dirty="0"/>
            <a:t>Data Processing and Analysis</a:t>
          </a:r>
        </a:p>
      </dgm:t>
    </dgm:pt>
    <dgm:pt modelId="{FF8E550C-C57E-48BC-8C64-DCF8B36AF3AD}" type="parTrans" cxnId="{F1990AC0-B2BB-4A6A-9E3F-C4E1FA29357C}">
      <dgm:prSet/>
      <dgm:spPr/>
      <dgm:t>
        <a:bodyPr/>
        <a:lstStyle/>
        <a:p>
          <a:endParaRPr lang="en-GB"/>
        </a:p>
      </dgm:t>
    </dgm:pt>
    <dgm:pt modelId="{2D695D1B-6ABC-4502-BB9D-F17DACA231B6}" type="sibTrans" cxnId="{F1990AC0-B2BB-4A6A-9E3F-C4E1FA29357C}">
      <dgm:prSet/>
      <dgm:spPr/>
    </dgm:pt>
    <dgm:pt modelId="{F926602B-786D-4BF8-9006-6162106C6883}">
      <dgm:prSet/>
      <dgm:spPr/>
      <dgm:t>
        <a:bodyPr/>
        <a:lstStyle/>
        <a:p>
          <a:r>
            <a:rPr lang="en-GB" dirty="0"/>
            <a:t>Front-End Development</a:t>
          </a:r>
        </a:p>
      </dgm:t>
    </dgm:pt>
    <dgm:pt modelId="{EEACC59C-CE37-4726-BA50-3996DABFD093}" type="parTrans" cxnId="{58A0714E-2AC8-4CEF-8057-8F9A1CEDEBB5}">
      <dgm:prSet/>
      <dgm:spPr/>
      <dgm:t>
        <a:bodyPr/>
        <a:lstStyle/>
        <a:p>
          <a:endParaRPr lang="en-GB"/>
        </a:p>
      </dgm:t>
    </dgm:pt>
    <dgm:pt modelId="{32F99209-1B9E-408D-AF4D-D3FFDAE0F4CD}" type="sibTrans" cxnId="{58A0714E-2AC8-4CEF-8057-8F9A1CEDEBB5}">
      <dgm:prSet/>
      <dgm:spPr/>
    </dgm:pt>
    <dgm:pt modelId="{ADE9253B-16A1-4294-B216-C6B0C5E49E51}">
      <dgm:prSet/>
      <dgm:spPr/>
      <dgm:t>
        <a:bodyPr/>
        <a:lstStyle/>
        <a:p>
          <a:r>
            <a:rPr lang="en-GB" dirty="0"/>
            <a:t>Security and Best Practices</a:t>
          </a:r>
        </a:p>
      </dgm:t>
    </dgm:pt>
    <dgm:pt modelId="{A98D8271-CF76-4B42-830F-218D449D5B35}" type="parTrans" cxnId="{C2E096A9-EF2A-4BD2-8155-2789ECE6B1FE}">
      <dgm:prSet/>
      <dgm:spPr/>
      <dgm:t>
        <a:bodyPr/>
        <a:lstStyle/>
        <a:p>
          <a:endParaRPr lang="en-GB"/>
        </a:p>
      </dgm:t>
    </dgm:pt>
    <dgm:pt modelId="{4F285303-CC91-4A18-B2D4-908109F00C59}" type="sibTrans" cxnId="{C2E096A9-EF2A-4BD2-8155-2789ECE6B1FE}">
      <dgm:prSet/>
      <dgm:spPr/>
    </dgm:pt>
    <dgm:pt modelId="{838ACB31-5B6B-49ED-BBC2-49DDB5FE1A1B}">
      <dgm:prSet/>
      <dgm:spPr/>
      <dgm:t>
        <a:bodyPr/>
        <a:lstStyle/>
        <a:p>
          <a:r>
            <a:rPr lang="en-GB" dirty="0"/>
            <a:t>Deployment (stretch goal)</a:t>
          </a:r>
        </a:p>
      </dgm:t>
    </dgm:pt>
    <dgm:pt modelId="{B8CDB025-112B-40C5-88AD-02971C333F08}" type="parTrans" cxnId="{4DAE151C-6368-4342-AFA7-62D27422D1D5}">
      <dgm:prSet/>
      <dgm:spPr/>
      <dgm:t>
        <a:bodyPr/>
        <a:lstStyle/>
        <a:p>
          <a:endParaRPr lang="en-GB"/>
        </a:p>
      </dgm:t>
    </dgm:pt>
    <dgm:pt modelId="{C30C6E9A-0391-4753-8113-57EAC2932D58}" type="sibTrans" cxnId="{4DAE151C-6368-4342-AFA7-62D27422D1D5}">
      <dgm:prSet/>
      <dgm:spPr/>
    </dgm:pt>
    <dgm:pt modelId="{F7B74799-6919-43C4-8AF2-0C2833677C59}">
      <dgm:prSet/>
      <dgm:spPr/>
      <dgm:t>
        <a:bodyPr/>
        <a:lstStyle/>
        <a:p>
          <a:r>
            <a:rPr lang="en-GB" dirty="0"/>
            <a:t>API Development</a:t>
          </a:r>
        </a:p>
      </dgm:t>
    </dgm:pt>
    <dgm:pt modelId="{9315D0AF-C36B-4D13-A9D1-02C593258CA6}" type="parTrans" cxnId="{404E2191-E128-4907-AD2C-9644B4AF27E5}">
      <dgm:prSet/>
      <dgm:spPr/>
      <dgm:t>
        <a:bodyPr/>
        <a:lstStyle/>
        <a:p>
          <a:endParaRPr lang="en-GB"/>
        </a:p>
      </dgm:t>
    </dgm:pt>
    <dgm:pt modelId="{6119C0E7-5113-4190-9258-57208C6E8285}" type="sibTrans" cxnId="{404E2191-E128-4907-AD2C-9644B4AF27E5}">
      <dgm:prSet/>
      <dgm:spPr/>
      <dgm:t>
        <a:bodyPr/>
        <a:lstStyle/>
        <a:p>
          <a:endParaRPr lang="en-GB"/>
        </a:p>
      </dgm:t>
    </dgm:pt>
    <dgm:pt modelId="{D24A1D03-207F-4991-A36D-09B3BF60806C}" type="pres">
      <dgm:prSet presAssocID="{85832800-8B0F-43E0-8C93-E5DF76DF9229}" presName="linearFlow" presStyleCnt="0">
        <dgm:presLayoutVars>
          <dgm:dir/>
          <dgm:resizeHandles val="exact"/>
        </dgm:presLayoutVars>
      </dgm:prSet>
      <dgm:spPr/>
    </dgm:pt>
    <dgm:pt modelId="{20BF2171-7344-4CD1-9F3C-139AEAD76FCB}" type="pres">
      <dgm:prSet presAssocID="{7C845B2D-945A-433A-9761-D3DDA7C7CF6D}" presName="composite" presStyleCnt="0"/>
      <dgm:spPr/>
    </dgm:pt>
    <dgm:pt modelId="{4E8CC9BB-56E1-48BA-B086-10A7BDBAAA26}" type="pres">
      <dgm:prSet presAssocID="{7C845B2D-945A-433A-9761-D3DDA7C7CF6D}" presName="imgShp" presStyleLbl="fgImgPlace1" presStyleIdx="0" presStyleCnt="5" custLinFactNeighborX="-56610" custLinFactNeighborY="-2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A1C6B9-3948-4962-A84F-08F35CBCF750}" type="pres">
      <dgm:prSet presAssocID="{7C845B2D-945A-433A-9761-D3DDA7C7CF6D}" presName="txShp" presStyleLbl="node1" presStyleIdx="0" presStyleCnt="5">
        <dgm:presLayoutVars>
          <dgm:bulletEnabled val="1"/>
        </dgm:presLayoutVars>
      </dgm:prSet>
      <dgm:spPr/>
    </dgm:pt>
    <dgm:pt modelId="{A1DA8974-71FE-4457-8FB0-B95BE7432EE0}" type="pres">
      <dgm:prSet presAssocID="{2D695D1B-6ABC-4502-BB9D-F17DACA231B6}" presName="spacing" presStyleCnt="0"/>
      <dgm:spPr/>
    </dgm:pt>
    <dgm:pt modelId="{95A46799-9B82-4174-B6A0-207AC22B1DFE}" type="pres">
      <dgm:prSet presAssocID="{F7B74799-6919-43C4-8AF2-0C2833677C59}" presName="composite" presStyleCnt="0"/>
      <dgm:spPr/>
    </dgm:pt>
    <dgm:pt modelId="{DAE553BC-5E38-453C-A108-CB92A78BED0B}" type="pres">
      <dgm:prSet presAssocID="{F7B74799-6919-43C4-8AF2-0C2833677C59}" presName="imgShp" presStyleLbl="fgImgPlace1" presStyleIdx="1" presStyleCnt="5" custLinFactNeighborX="-55323" custLinFactNeighborY="-12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F920BA-25FF-4418-BD72-58C7E0FDEB70}" type="pres">
      <dgm:prSet presAssocID="{F7B74799-6919-43C4-8AF2-0C2833677C59}" presName="txShp" presStyleLbl="node1" presStyleIdx="1" presStyleCnt="5">
        <dgm:presLayoutVars>
          <dgm:bulletEnabled val="1"/>
        </dgm:presLayoutVars>
      </dgm:prSet>
      <dgm:spPr/>
    </dgm:pt>
    <dgm:pt modelId="{FCB35A89-76AB-4758-B9D1-56A28CD04325}" type="pres">
      <dgm:prSet presAssocID="{6119C0E7-5113-4190-9258-57208C6E8285}" presName="spacing" presStyleCnt="0"/>
      <dgm:spPr/>
    </dgm:pt>
    <dgm:pt modelId="{65979F15-B663-40B3-86A2-96365061B981}" type="pres">
      <dgm:prSet presAssocID="{F926602B-786D-4BF8-9006-6162106C6883}" presName="composite" presStyleCnt="0"/>
      <dgm:spPr/>
    </dgm:pt>
    <dgm:pt modelId="{347518A8-DC12-4296-A827-6B8603FEE7A6}" type="pres">
      <dgm:prSet presAssocID="{F926602B-786D-4BF8-9006-6162106C6883}" presName="imgShp" presStyleLbl="fgImgPlace1" presStyleIdx="2" presStyleCnt="5" custLinFactNeighborX="-55323" custLinFactNeighborY="-128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1496C3-C789-47E2-BF1D-852FEAA50F80}" type="pres">
      <dgm:prSet presAssocID="{F926602B-786D-4BF8-9006-6162106C6883}" presName="txShp" presStyleLbl="node1" presStyleIdx="2" presStyleCnt="5">
        <dgm:presLayoutVars>
          <dgm:bulletEnabled val="1"/>
        </dgm:presLayoutVars>
      </dgm:prSet>
      <dgm:spPr/>
    </dgm:pt>
    <dgm:pt modelId="{8C3D002F-0F6C-42C7-8E41-DC9B2A094DF5}" type="pres">
      <dgm:prSet presAssocID="{32F99209-1B9E-408D-AF4D-D3FFDAE0F4CD}" presName="spacing" presStyleCnt="0"/>
      <dgm:spPr/>
    </dgm:pt>
    <dgm:pt modelId="{D28AE0A5-F995-4D51-917F-3FA43D44CB95}" type="pres">
      <dgm:prSet presAssocID="{ADE9253B-16A1-4294-B216-C6B0C5E49E51}" presName="composite" presStyleCnt="0"/>
      <dgm:spPr/>
    </dgm:pt>
    <dgm:pt modelId="{EEC8B40B-BA3A-4892-A672-F59620D418F6}" type="pres">
      <dgm:prSet presAssocID="{ADE9253B-16A1-4294-B216-C6B0C5E49E51}" presName="imgShp" presStyleLbl="fgImgPlace1" presStyleIdx="3" presStyleCnt="5" custLinFactNeighborX="-55323" custLinFactNeighborY="-128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312C85C-4CE5-434F-AC8D-4B88CBA984A5}" type="pres">
      <dgm:prSet presAssocID="{ADE9253B-16A1-4294-B216-C6B0C5E49E51}" presName="txShp" presStyleLbl="node1" presStyleIdx="3" presStyleCnt="5">
        <dgm:presLayoutVars>
          <dgm:bulletEnabled val="1"/>
        </dgm:presLayoutVars>
      </dgm:prSet>
      <dgm:spPr/>
    </dgm:pt>
    <dgm:pt modelId="{69E370B4-995C-4A6A-9290-93122469E8C7}" type="pres">
      <dgm:prSet presAssocID="{4F285303-CC91-4A18-B2D4-908109F00C59}" presName="spacing" presStyleCnt="0"/>
      <dgm:spPr/>
    </dgm:pt>
    <dgm:pt modelId="{29A426B5-3D85-4A45-B50E-BD910B60E3D1}" type="pres">
      <dgm:prSet presAssocID="{838ACB31-5B6B-49ED-BBC2-49DDB5FE1A1B}" presName="composite" presStyleCnt="0"/>
      <dgm:spPr/>
    </dgm:pt>
    <dgm:pt modelId="{424A367B-CD1E-4503-9D3D-9B326AA58CBB}" type="pres">
      <dgm:prSet presAssocID="{838ACB31-5B6B-49ED-BBC2-49DDB5FE1A1B}" presName="imgShp" presStyleLbl="fgImgPlace1" presStyleIdx="4" presStyleCnt="5" custLinFactNeighborX="-55323" custLinFactNeighborY="-128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B4376C4-F164-45DC-A552-1FA3F9FA1FD1}" type="pres">
      <dgm:prSet presAssocID="{838ACB31-5B6B-49ED-BBC2-49DDB5FE1A1B}" presName="txShp" presStyleLbl="node1" presStyleIdx="4" presStyleCnt="5">
        <dgm:presLayoutVars>
          <dgm:bulletEnabled val="1"/>
        </dgm:presLayoutVars>
      </dgm:prSet>
      <dgm:spPr/>
    </dgm:pt>
  </dgm:ptLst>
  <dgm:cxnLst>
    <dgm:cxn modelId="{26E7FB18-ADCF-463D-ABDF-377FDFAE0255}" type="presOf" srcId="{7C845B2D-945A-433A-9761-D3DDA7C7CF6D}" destId="{D5A1C6B9-3948-4962-A84F-08F35CBCF750}" srcOrd="0" destOrd="0" presId="urn:microsoft.com/office/officeart/2005/8/layout/vList3"/>
    <dgm:cxn modelId="{4DAE151C-6368-4342-AFA7-62D27422D1D5}" srcId="{85832800-8B0F-43E0-8C93-E5DF76DF9229}" destId="{838ACB31-5B6B-49ED-BBC2-49DDB5FE1A1B}" srcOrd="4" destOrd="0" parTransId="{B8CDB025-112B-40C5-88AD-02971C333F08}" sibTransId="{C30C6E9A-0391-4753-8113-57EAC2932D58}"/>
    <dgm:cxn modelId="{292C0164-90B3-40B5-8222-12409BCE3CF9}" type="presOf" srcId="{85832800-8B0F-43E0-8C93-E5DF76DF9229}" destId="{D24A1D03-207F-4991-A36D-09B3BF60806C}" srcOrd="0" destOrd="0" presId="urn:microsoft.com/office/officeart/2005/8/layout/vList3"/>
    <dgm:cxn modelId="{58A0714E-2AC8-4CEF-8057-8F9A1CEDEBB5}" srcId="{85832800-8B0F-43E0-8C93-E5DF76DF9229}" destId="{F926602B-786D-4BF8-9006-6162106C6883}" srcOrd="2" destOrd="0" parTransId="{EEACC59C-CE37-4726-BA50-3996DABFD093}" sibTransId="{32F99209-1B9E-408D-AF4D-D3FFDAE0F4CD}"/>
    <dgm:cxn modelId="{43A69F8C-68BA-4439-A69F-5EC559D03044}" type="presOf" srcId="{ADE9253B-16A1-4294-B216-C6B0C5E49E51}" destId="{3312C85C-4CE5-434F-AC8D-4B88CBA984A5}" srcOrd="0" destOrd="0" presId="urn:microsoft.com/office/officeart/2005/8/layout/vList3"/>
    <dgm:cxn modelId="{404E2191-E128-4907-AD2C-9644B4AF27E5}" srcId="{85832800-8B0F-43E0-8C93-E5DF76DF9229}" destId="{F7B74799-6919-43C4-8AF2-0C2833677C59}" srcOrd="1" destOrd="0" parTransId="{9315D0AF-C36B-4D13-A9D1-02C593258CA6}" sibTransId="{6119C0E7-5113-4190-9258-57208C6E8285}"/>
    <dgm:cxn modelId="{35D79395-53F6-4063-A9E9-6DDFC1BC6A28}" type="presOf" srcId="{F7B74799-6919-43C4-8AF2-0C2833677C59}" destId="{E3F920BA-25FF-4418-BD72-58C7E0FDEB70}" srcOrd="0" destOrd="0" presId="urn:microsoft.com/office/officeart/2005/8/layout/vList3"/>
    <dgm:cxn modelId="{E698639F-7EE1-4D81-AB18-050F838426B4}" type="presOf" srcId="{F926602B-786D-4BF8-9006-6162106C6883}" destId="{791496C3-C789-47E2-BF1D-852FEAA50F80}" srcOrd="0" destOrd="0" presId="urn:microsoft.com/office/officeart/2005/8/layout/vList3"/>
    <dgm:cxn modelId="{C2E096A9-EF2A-4BD2-8155-2789ECE6B1FE}" srcId="{85832800-8B0F-43E0-8C93-E5DF76DF9229}" destId="{ADE9253B-16A1-4294-B216-C6B0C5E49E51}" srcOrd="3" destOrd="0" parTransId="{A98D8271-CF76-4B42-830F-218D449D5B35}" sibTransId="{4F285303-CC91-4A18-B2D4-908109F00C59}"/>
    <dgm:cxn modelId="{A88EACBC-F511-450C-903B-8EDB91239E71}" type="presOf" srcId="{838ACB31-5B6B-49ED-BBC2-49DDB5FE1A1B}" destId="{1B4376C4-F164-45DC-A552-1FA3F9FA1FD1}" srcOrd="0" destOrd="0" presId="urn:microsoft.com/office/officeart/2005/8/layout/vList3"/>
    <dgm:cxn modelId="{F1990AC0-B2BB-4A6A-9E3F-C4E1FA29357C}" srcId="{85832800-8B0F-43E0-8C93-E5DF76DF9229}" destId="{7C845B2D-945A-433A-9761-D3DDA7C7CF6D}" srcOrd="0" destOrd="0" parTransId="{FF8E550C-C57E-48BC-8C64-DCF8B36AF3AD}" sibTransId="{2D695D1B-6ABC-4502-BB9D-F17DACA231B6}"/>
    <dgm:cxn modelId="{5D9D8C44-80EB-4047-A996-2D585D041F32}" type="presParOf" srcId="{D24A1D03-207F-4991-A36D-09B3BF60806C}" destId="{20BF2171-7344-4CD1-9F3C-139AEAD76FCB}" srcOrd="0" destOrd="0" presId="urn:microsoft.com/office/officeart/2005/8/layout/vList3"/>
    <dgm:cxn modelId="{1CDDC952-50DA-4A44-9200-C3D68D2DBDF1}" type="presParOf" srcId="{20BF2171-7344-4CD1-9F3C-139AEAD76FCB}" destId="{4E8CC9BB-56E1-48BA-B086-10A7BDBAAA26}" srcOrd="0" destOrd="0" presId="urn:microsoft.com/office/officeart/2005/8/layout/vList3"/>
    <dgm:cxn modelId="{42BBF81A-9885-4E83-AB49-09701A691ECE}" type="presParOf" srcId="{20BF2171-7344-4CD1-9F3C-139AEAD76FCB}" destId="{D5A1C6B9-3948-4962-A84F-08F35CBCF750}" srcOrd="1" destOrd="0" presId="urn:microsoft.com/office/officeart/2005/8/layout/vList3"/>
    <dgm:cxn modelId="{6291E007-45CF-4109-BB46-9F1A49DFC1A6}" type="presParOf" srcId="{D24A1D03-207F-4991-A36D-09B3BF60806C}" destId="{A1DA8974-71FE-4457-8FB0-B95BE7432EE0}" srcOrd="1" destOrd="0" presId="urn:microsoft.com/office/officeart/2005/8/layout/vList3"/>
    <dgm:cxn modelId="{68348780-9194-4A81-9D84-AB2334BF4841}" type="presParOf" srcId="{D24A1D03-207F-4991-A36D-09B3BF60806C}" destId="{95A46799-9B82-4174-B6A0-207AC22B1DFE}" srcOrd="2" destOrd="0" presId="urn:microsoft.com/office/officeart/2005/8/layout/vList3"/>
    <dgm:cxn modelId="{446643A8-2C2D-4390-9898-6297E8D38C87}" type="presParOf" srcId="{95A46799-9B82-4174-B6A0-207AC22B1DFE}" destId="{DAE553BC-5E38-453C-A108-CB92A78BED0B}" srcOrd="0" destOrd="0" presId="urn:microsoft.com/office/officeart/2005/8/layout/vList3"/>
    <dgm:cxn modelId="{9CC6D3D7-F338-4C72-BDDE-8EE4ED05B63F}" type="presParOf" srcId="{95A46799-9B82-4174-B6A0-207AC22B1DFE}" destId="{E3F920BA-25FF-4418-BD72-58C7E0FDEB70}" srcOrd="1" destOrd="0" presId="urn:microsoft.com/office/officeart/2005/8/layout/vList3"/>
    <dgm:cxn modelId="{1661362D-31B4-4F60-8284-D1EEDF826A67}" type="presParOf" srcId="{D24A1D03-207F-4991-A36D-09B3BF60806C}" destId="{FCB35A89-76AB-4758-B9D1-56A28CD04325}" srcOrd="3" destOrd="0" presId="urn:microsoft.com/office/officeart/2005/8/layout/vList3"/>
    <dgm:cxn modelId="{2CF6CDD9-4189-423A-819E-37EC4E0440DC}" type="presParOf" srcId="{D24A1D03-207F-4991-A36D-09B3BF60806C}" destId="{65979F15-B663-40B3-86A2-96365061B981}" srcOrd="4" destOrd="0" presId="urn:microsoft.com/office/officeart/2005/8/layout/vList3"/>
    <dgm:cxn modelId="{BA2B170C-1BC8-4658-BF5B-8DBF859A624F}" type="presParOf" srcId="{65979F15-B663-40B3-86A2-96365061B981}" destId="{347518A8-DC12-4296-A827-6B8603FEE7A6}" srcOrd="0" destOrd="0" presId="urn:microsoft.com/office/officeart/2005/8/layout/vList3"/>
    <dgm:cxn modelId="{E6147D4B-65D1-4D4A-B768-3A8D8472ECC1}" type="presParOf" srcId="{65979F15-B663-40B3-86A2-96365061B981}" destId="{791496C3-C789-47E2-BF1D-852FEAA50F80}" srcOrd="1" destOrd="0" presId="urn:microsoft.com/office/officeart/2005/8/layout/vList3"/>
    <dgm:cxn modelId="{34368421-ECF8-40BD-9EB8-ABDA6DEEBA30}" type="presParOf" srcId="{D24A1D03-207F-4991-A36D-09B3BF60806C}" destId="{8C3D002F-0F6C-42C7-8E41-DC9B2A094DF5}" srcOrd="5" destOrd="0" presId="urn:microsoft.com/office/officeart/2005/8/layout/vList3"/>
    <dgm:cxn modelId="{89BA7D70-7249-4FDB-84AE-7C247926E9E3}" type="presParOf" srcId="{D24A1D03-207F-4991-A36D-09B3BF60806C}" destId="{D28AE0A5-F995-4D51-917F-3FA43D44CB95}" srcOrd="6" destOrd="0" presId="urn:microsoft.com/office/officeart/2005/8/layout/vList3"/>
    <dgm:cxn modelId="{E652BE96-518A-4DAC-AB6F-18BCD5EA8CCF}" type="presParOf" srcId="{D28AE0A5-F995-4D51-917F-3FA43D44CB95}" destId="{EEC8B40B-BA3A-4892-A672-F59620D418F6}" srcOrd="0" destOrd="0" presId="urn:microsoft.com/office/officeart/2005/8/layout/vList3"/>
    <dgm:cxn modelId="{B52FDD30-43B0-4A62-B825-849495A9A146}" type="presParOf" srcId="{D28AE0A5-F995-4D51-917F-3FA43D44CB95}" destId="{3312C85C-4CE5-434F-AC8D-4B88CBA984A5}" srcOrd="1" destOrd="0" presId="urn:microsoft.com/office/officeart/2005/8/layout/vList3"/>
    <dgm:cxn modelId="{0ED643F9-3FA5-45C8-BEC3-B9AD520ECEC4}" type="presParOf" srcId="{D24A1D03-207F-4991-A36D-09B3BF60806C}" destId="{69E370B4-995C-4A6A-9290-93122469E8C7}" srcOrd="7" destOrd="0" presId="urn:microsoft.com/office/officeart/2005/8/layout/vList3"/>
    <dgm:cxn modelId="{94492ADD-27C7-4E1E-ABC9-49009017AB10}" type="presParOf" srcId="{D24A1D03-207F-4991-A36D-09B3BF60806C}" destId="{29A426B5-3D85-4A45-B50E-BD910B60E3D1}" srcOrd="8" destOrd="0" presId="urn:microsoft.com/office/officeart/2005/8/layout/vList3"/>
    <dgm:cxn modelId="{CE4DA51F-92FB-46FA-8FDD-F55FE5EDB68F}" type="presParOf" srcId="{29A426B5-3D85-4A45-B50E-BD910B60E3D1}" destId="{424A367B-CD1E-4503-9D3D-9B326AA58CBB}" srcOrd="0" destOrd="0" presId="urn:microsoft.com/office/officeart/2005/8/layout/vList3"/>
    <dgm:cxn modelId="{5EFC95C6-83E3-4051-A0AD-D4517CB48584}" type="presParOf" srcId="{29A426B5-3D85-4A45-B50E-BD910B60E3D1}" destId="{1B4376C4-F164-45DC-A552-1FA3F9FA1FD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832800-8B0F-43E0-8C93-E5DF76DF922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A06147E-68F0-4AA9-A81B-F5EE534A3EE7}">
      <dgm:prSet/>
      <dgm:spPr/>
      <dgm:t>
        <a:bodyPr/>
        <a:lstStyle/>
        <a:p>
          <a:r>
            <a:rPr lang="en-GB" b="1" dirty="0"/>
            <a:t>07/06/2024</a:t>
          </a:r>
        </a:p>
        <a:p>
          <a:r>
            <a:rPr lang="en-GB" dirty="0"/>
            <a:t>Initial invite with brief</a:t>
          </a:r>
        </a:p>
      </dgm:t>
    </dgm:pt>
    <dgm:pt modelId="{54022053-A9A7-4C26-A447-27EA7E2398A9}" type="parTrans" cxnId="{20EF322B-D0DB-4155-A570-78705D5DBCE5}">
      <dgm:prSet/>
      <dgm:spPr/>
      <dgm:t>
        <a:bodyPr/>
        <a:lstStyle/>
        <a:p>
          <a:endParaRPr lang="en-GB"/>
        </a:p>
      </dgm:t>
    </dgm:pt>
    <dgm:pt modelId="{250C0B8E-7D19-4233-A86A-0492021662DB}" type="sibTrans" cxnId="{20EF322B-D0DB-4155-A570-78705D5DBCE5}">
      <dgm:prSet/>
      <dgm:spPr/>
      <dgm:t>
        <a:bodyPr/>
        <a:lstStyle/>
        <a:p>
          <a:endParaRPr lang="en-GB"/>
        </a:p>
      </dgm:t>
    </dgm:pt>
    <dgm:pt modelId="{2ED57936-0759-40FD-957C-B5635447EBF1}">
      <dgm:prSet/>
      <dgm:spPr/>
      <dgm:t>
        <a:bodyPr/>
        <a:lstStyle/>
        <a:p>
          <a:r>
            <a:rPr lang="en-GB" b="1" dirty="0"/>
            <a:t>10/06/2024</a:t>
          </a:r>
          <a:br>
            <a:rPr lang="en-GB" dirty="0"/>
          </a:br>
          <a:r>
            <a:rPr lang="en-GB" dirty="0"/>
            <a:t>Received updated deadline</a:t>
          </a:r>
        </a:p>
      </dgm:t>
    </dgm:pt>
    <dgm:pt modelId="{2477BA4E-AF0C-4B91-B897-53F1D6BB7AAC}" type="parTrans" cxnId="{1A79BEBF-24FE-4F42-AA5C-E502B9B42962}">
      <dgm:prSet/>
      <dgm:spPr/>
      <dgm:t>
        <a:bodyPr/>
        <a:lstStyle/>
        <a:p>
          <a:endParaRPr lang="en-GB"/>
        </a:p>
      </dgm:t>
    </dgm:pt>
    <dgm:pt modelId="{9A65B203-ABB6-4D63-94F5-76243ACB89B4}" type="sibTrans" cxnId="{1A79BEBF-24FE-4F42-AA5C-E502B9B42962}">
      <dgm:prSet/>
      <dgm:spPr/>
      <dgm:t>
        <a:bodyPr/>
        <a:lstStyle/>
        <a:p>
          <a:endParaRPr lang="en-GB"/>
        </a:p>
      </dgm:t>
    </dgm:pt>
    <dgm:pt modelId="{CDF6A2B3-1B36-43BB-8166-C6B42831C26E}">
      <dgm:prSet/>
      <dgm:spPr/>
      <dgm:t>
        <a:bodyPr/>
        <a:lstStyle/>
        <a:p>
          <a:r>
            <a:rPr lang="en-GB" b="1" dirty="0"/>
            <a:t>19/06/2024</a:t>
          </a:r>
          <a:br>
            <a:rPr lang="en-GB" dirty="0"/>
          </a:br>
          <a:r>
            <a:rPr lang="en-GB" dirty="0"/>
            <a:t>New deadline</a:t>
          </a:r>
        </a:p>
      </dgm:t>
    </dgm:pt>
    <dgm:pt modelId="{1896E9EF-79C9-439C-BAE4-3E2AFA91CA1E}" type="parTrans" cxnId="{6D2B6118-CBB8-4B14-9448-C9FB519C5774}">
      <dgm:prSet/>
      <dgm:spPr/>
      <dgm:t>
        <a:bodyPr/>
        <a:lstStyle/>
        <a:p>
          <a:endParaRPr lang="en-GB"/>
        </a:p>
      </dgm:t>
    </dgm:pt>
    <dgm:pt modelId="{7DA9F83E-44CE-4C59-AB91-A605DE00DF53}" type="sibTrans" cxnId="{6D2B6118-CBB8-4B14-9448-C9FB519C5774}">
      <dgm:prSet/>
      <dgm:spPr/>
      <dgm:t>
        <a:bodyPr/>
        <a:lstStyle/>
        <a:p>
          <a:endParaRPr lang="en-GB"/>
        </a:p>
      </dgm:t>
    </dgm:pt>
    <dgm:pt modelId="{B292CAD8-E75B-4EE7-91C6-F704B389324E}">
      <dgm:prSet/>
      <dgm:spPr/>
      <dgm:t>
        <a:bodyPr/>
        <a:lstStyle/>
        <a:p>
          <a:r>
            <a:rPr lang="en-GB" b="1" dirty="0"/>
            <a:t>01/07/2024</a:t>
          </a:r>
          <a:br>
            <a:rPr lang="en-GB" dirty="0"/>
          </a:br>
          <a:r>
            <a:rPr lang="en-GB" dirty="0"/>
            <a:t>Original deadline</a:t>
          </a:r>
        </a:p>
      </dgm:t>
    </dgm:pt>
    <dgm:pt modelId="{8DF0AA2B-70E4-460D-8059-6008DB86D792}" type="parTrans" cxnId="{06EBFA82-27C0-4A8B-9084-1626EC886C4C}">
      <dgm:prSet/>
      <dgm:spPr/>
      <dgm:t>
        <a:bodyPr/>
        <a:lstStyle/>
        <a:p>
          <a:endParaRPr lang="en-GB"/>
        </a:p>
      </dgm:t>
    </dgm:pt>
    <dgm:pt modelId="{0E5FF106-727C-4E61-930C-519D8705EC1D}" type="sibTrans" cxnId="{06EBFA82-27C0-4A8B-9084-1626EC886C4C}">
      <dgm:prSet/>
      <dgm:spPr/>
      <dgm:t>
        <a:bodyPr/>
        <a:lstStyle/>
        <a:p>
          <a:endParaRPr lang="en-GB"/>
        </a:p>
      </dgm:t>
    </dgm:pt>
    <dgm:pt modelId="{6787F9CD-20DF-4E02-A9AE-815244CF2644}" type="pres">
      <dgm:prSet presAssocID="{85832800-8B0F-43E0-8C93-E5DF76DF9229}" presName="Name0" presStyleCnt="0">
        <dgm:presLayoutVars>
          <dgm:dir/>
          <dgm:resizeHandles val="exact"/>
        </dgm:presLayoutVars>
      </dgm:prSet>
      <dgm:spPr/>
    </dgm:pt>
    <dgm:pt modelId="{C9651C6F-9845-42EA-86C5-3FF7A6174780}" type="pres">
      <dgm:prSet presAssocID="{85832800-8B0F-43E0-8C93-E5DF76DF9229}" presName="arrow" presStyleLbl="bgShp" presStyleIdx="0" presStyleCnt="1"/>
      <dgm:spPr/>
    </dgm:pt>
    <dgm:pt modelId="{079245CD-42D1-47D7-8086-F17A01F53089}" type="pres">
      <dgm:prSet presAssocID="{85832800-8B0F-43E0-8C93-E5DF76DF9229}" presName="points" presStyleCnt="0"/>
      <dgm:spPr/>
    </dgm:pt>
    <dgm:pt modelId="{CF2D6DC8-C061-4539-B413-493F69F0206A}" type="pres">
      <dgm:prSet presAssocID="{AA06147E-68F0-4AA9-A81B-F5EE534A3EE7}" presName="compositeA" presStyleCnt="0"/>
      <dgm:spPr/>
    </dgm:pt>
    <dgm:pt modelId="{887FED33-8510-48E1-AD0B-6654C37233E0}" type="pres">
      <dgm:prSet presAssocID="{AA06147E-68F0-4AA9-A81B-F5EE534A3EE7}" presName="textA" presStyleLbl="revTx" presStyleIdx="0" presStyleCnt="4">
        <dgm:presLayoutVars>
          <dgm:bulletEnabled val="1"/>
        </dgm:presLayoutVars>
      </dgm:prSet>
      <dgm:spPr/>
    </dgm:pt>
    <dgm:pt modelId="{C475705C-6E30-47C4-97EB-2A1F6AECD0D5}" type="pres">
      <dgm:prSet presAssocID="{AA06147E-68F0-4AA9-A81B-F5EE534A3EE7}" presName="circleA" presStyleLbl="node1" presStyleIdx="0" presStyleCnt="4"/>
      <dgm:spPr/>
    </dgm:pt>
    <dgm:pt modelId="{AEC24F06-EE0C-46D5-B210-99C846FE4DC1}" type="pres">
      <dgm:prSet presAssocID="{AA06147E-68F0-4AA9-A81B-F5EE534A3EE7}" presName="spaceA" presStyleCnt="0"/>
      <dgm:spPr/>
    </dgm:pt>
    <dgm:pt modelId="{3C7BF38F-7E44-41BB-A928-D3EC47BC1C1F}" type="pres">
      <dgm:prSet presAssocID="{250C0B8E-7D19-4233-A86A-0492021662DB}" presName="space" presStyleCnt="0"/>
      <dgm:spPr/>
    </dgm:pt>
    <dgm:pt modelId="{0A4E5A89-5B2E-491A-A87D-62C665542D9F}" type="pres">
      <dgm:prSet presAssocID="{2ED57936-0759-40FD-957C-B5635447EBF1}" presName="compositeB" presStyleCnt="0"/>
      <dgm:spPr/>
    </dgm:pt>
    <dgm:pt modelId="{0E30CE9B-8C6B-4C00-83A1-1DE27F0F9A4F}" type="pres">
      <dgm:prSet presAssocID="{2ED57936-0759-40FD-957C-B5635447EBF1}" presName="textB" presStyleLbl="revTx" presStyleIdx="1" presStyleCnt="4">
        <dgm:presLayoutVars>
          <dgm:bulletEnabled val="1"/>
        </dgm:presLayoutVars>
      </dgm:prSet>
      <dgm:spPr/>
    </dgm:pt>
    <dgm:pt modelId="{0D41318F-287E-40A7-A013-D8280EAF1E24}" type="pres">
      <dgm:prSet presAssocID="{2ED57936-0759-40FD-957C-B5635447EBF1}" presName="circleB" presStyleLbl="node1" presStyleIdx="1" presStyleCnt="4"/>
      <dgm:spPr/>
    </dgm:pt>
    <dgm:pt modelId="{F6B5907F-2F49-499A-B8FA-F736726AB05F}" type="pres">
      <dgm:prSet presAssocID="{2ED57936-0759-40FD-957C-B5635447EBF1}" presName="spaceB" presStyleCnt="0"/>
      <dgm:spPr/>
    </dgm:pt>
    <dgm:pt modelId="{FF4ACE8A-CD8A-4F43-9683-51B0B3C7C258}" type="pres">
      <dgm:prSet presAssocID="{9A65B203-ABB6-4D63-94F5-76243ACB89B4}" presName="space" presStyleCnt="0"/>
      <dgm:spPr/>
    </dgm:pt>
    <dgm:pt modelId="{72CFD38F-7086-4900-AEF0-76556827EA9C}" type="pres">
      <dgm:prSet presAssocID="{CDF6A2B3-1B36-43BB-8166-C6B42831C26E}" presName="compositeA" presStyleCnt="0"/>
      <dgm:spPr/>
    </dgm:pt>
    <dgm:pt modelId="{0B51063F-20DA-42AF-8C6B-0AA79DB40C70}" type="pres">
      <dgm:prSet presAssocID="{CDF6A2B3-1B36-43BB-8166-C6B42831C26E}" presName="textA" presStyleLbl="revTx" presStyleIdx="2" presStyleCnt="4">
        <dgm:presLayoutVars>
          <dgm:bulletEnabled val="1"/>
        </dgm:presLayoutVars>
      </dgm:prSet>
      <dgm:spPr/>
    </dgm:pt>
    <dgm:pt modelId="{79E0D4C0-085B-482F-9DE9-5194713D3AFB}" type="pres">
      <dgm:prSet presAssocID="{CDF6A2B3-1B36-43BB-8166-C6B42831C26E}" presName="circleA" presStyleLbl="node1" presStyleIdx="2" presStyleCnt="4"/>
      <dgm:spPr/>
    </dgm:pt>
    <dgm:pt modelId="{D9F4BFD3-3E21-4A7B-8A6F-5FBDAD073D7C}" type="pres">
      <dgm:prSet presAssocID="{CDF6A2B3-1B36-43BB-8166-C6B42831C26E}" presName="spaceA" presStyleCnt="0"/>
      <dgm:spPr/>
    </dgm:pt>
    <dgm:pt modelId="{D9B3B085-A872-4825-9FB9-9D75A4BC05B8}" type="pres">
      <dgm:prSet presAssocID="{7DA9F83E-44CE-4C59-AB91-A605DE00DF53}" presName="space" presStyleCnt="0"/>
      <dgm:spPr/>
    </dgm:pt>
    <dgm:pt modelId="{C91AFA1A-7865-4329-99C2-5C055B9EEDE6}" type="pres">
      <dgm:prSet presAssocID="{B292CAD8-E75B-4EE7-91C6-F704B389324E}" presName="compositeB" presStyleCnt="0"/>
      <dgm:spPr/>
    </dgm:pt>
    <dgm:pt modelId="{AA4DD12B-384E-4372-B36A-11782776502A}" type="pres">
      <dgm:prSet presAssocID="{B292CAD8-E75B-4EE7-91C6-F704B389324E}" presName="textB" presStyleLbl="revTx" presStyleIdx="3" presStyleCnt="4">
        <dgm:presLayoutVars>
          <dgm:bulletEnabled val="1"/>
        </dgm:presLayoutVars>
      </dgm:prSet>
      <dgm:spPr/>
    </dgm:pt>
    <dgm:pt modelId="{DE77525A-6313-4EF2-9DE4-DFFADF71F2EC}" type="pres">
      <dgm:prSet presAssocID="{B292CAD8-E75B-4EE7-91C6-F704B389324E}" presName="circleB" presStyleLbl="node1" presStyleIdx="3" presStyleCnt="4"/>
      <dgm:spPr/>
    </dgm:pt>
    <dgm:pt modelId="{7CC779CC-1083-47B9-82FE-3AB5E2DEFB33}" type="pres">
      <dgm:prSet presAssocID="{B292CAD8-E75B-4EE7-91C6-F704B389324E}" presName="spaceB" presStyleCnt="0"/>
      <dgm:spPr/>
    </dgm:pt>
  </dgm:ptLst>
  <dgm:cxnLst>
    <dgm:cxn modelId="{1A8E5A0D-9DD9-4739-8630-02947251C0CF}" type="presOf" srcId="{AA06147E-68F0-4AA9-A81B-F5EE534A3EE7}" destId="{887FED33-8510-48E1-AD0B-6654C37233E0}" srcOrd="0" destOrd="0" presId="urn:microsoft.com/office/officeart/2005/8/layout/hProcess11"/>
    <dgm:cxn modelId="{6D2B6118-CBB8-4B14-9448-C9FB519C5774}" srcId="{85832800-8B0F-43E0-8C93-E5DF76DF9229}" destId="{CDF6A2B3-1B36-43BB-8166-C6B42831C26E}" srcOrd="2" destOrd="0" parTransId="{1896E9EF-79C9-439C-BAE4-3E2AFA91CA1E}" sibTransId="{7DA9F83E-44CE-4C59-AB91-A605DE00DF53}"/>
    <dgm:cxn modelId="{20EF322B-D0DB-4155-A570-78705D5DBCE5}" srcId="{85832800-8B0F-43E0-8C93-E5DF76DF9229}" destId="{AA06147E-68F0-4AA9-A81B-F5EE534A3EE7}" srcOrd="0" destOrd="0" parTransId="{54022053-A9A7-4C26-A447-27EA7E2398A9}" sibTransId="{250C0B8E-7D19-4233-A86A-0492021662DB}"/>
    <dgm:cxn modelId="{0447CC6C-25DD-4523-B44E-4CCF619B6D41}" type="presOf" srcId="{85832800-8B0F-43E0-8C93-E5DF76DF9229}" destId="{6787F9CD-20DF-4E02-A9AE-815244CF2644}" srcOrd="0" destOrd="0" presId="urn:microsoft.com/office/officeart/2005/8/layout/hProcess11"/>
    <dgm:cxn modelId="{06EBFA82-27C0-4A8B-9084-1626EC886C4C}" srcId="{85832800-8B0F-43E0-8C93-E5DF76DF9229}" destId="{B292CAD8-E75B-4EE7-91C6-F704B389324E}" srcOrd="3" destOrd="0" parTransId="{8DF0AA2B-70E4-460D-8059-6008DB86D792}" sibTransId="{0E5FF106-727C-4E61-930C-519D8705EC1D}"/>
    <dgm:cxn modelId="{6674B186-0260-4BA6-8DF9-560DA7A116A3}" type="presOf" srcId="{B292CAD8-E75B-4EE7-91C6-F704B389324E}" destId="{AA4DD12B-384E-4372-B36A-11782776502A}" srcOrd="0" destOrd="0" presId="urn:microsoft.com/office/officeart/2005/8/layout/hProcess11"/>
    <dgm:cxn modelId="{1199F1A7-7CCD-48E3-8898-9936BF5E80C4}" type="presOf" srcId="{2ED57936-0759-40FD-957C-B5635447EBF1}" destId="{0E30CE9B-8C6B-4C00-83A1-1DE27F0F9A4F}" srcOrd="0" destOrd="0" presId="urn:microsoft.com/office/officeart/2005/8/layout/hProcess11"/>
    <dgm:cxn modelId="{1A79BEBF-24FE-4F42-AA5C-E502B9B42962}" srcId="{85832800-8B0F-43E0-8C93-E5DF76DF9229}" destId="{2ED57936-0759-40FD-957C-B5635447EBF1}" srcOrd="1" destOrd="0" parTransId="{2477BA4E-AF0C-4B91-B897-53F1D6BB7AAC}" sibTransId="{9A65B203-ABB6-4D63-94F5-76243ACB89B4}"/>
    <dgm:cxn modelId="{158B22C4-1174-4D8F-84FE-DE25133AC948}" type="presOf" srcId="{CDF6A2B3-1B36-43BB-8166-C6B42831C26E}" destId="{0B51063F-20DA-42AF-8C6B-0AA79DB40C70}" srcOrd="0" destOrd="0" presId="urn:microsoft.com/office/officeart/2005/8/layout/hProcess11"/>
    <dgm:cxn modelId="{959DAB32-DF37-4F14-9F2C-06AD16A682BD}" type="presParOf" srcId="{6787F9CD-20DF-4E02-A9AE-815244CF2644}" destId="{C9651C6F-9845-42EA-86C5-3FF7A6174780}" srcOrd="0" destOrd="0" presId="urn:microsoft.com/office/officeart/2005/8/layout/hProcess11"/>
    <dgm:cxn modelId="{8D3F7A63-9B79-4D9F-A625-AB6E6B9AA91A}" type="presParOf" srcId="{6787F9CD-20DF-4E02-A9AE-815244CF2644}" destId="{079245CD-42D1-47D7-8086-F17A01F53089}" srcOrd="1" destOrd="0" presId="urn:microsoft.com/office/officeart/2005/8/layout/hProcess11"/>
    <dgm:cxn modelId="{9A8BBD87-44D0-463F-9252-03BE9533460F}" type="presParOf" srcId="{079245CD-42D1-47D7-8086-F17A01F53089}" destId="{CF2D6DC8-C061-4539-B413-493F69F0206A}" srcOrd="0" destOrd="0" presId="urn:microsoft.com/office/officeart/2005/8/layout/hProcess11"/>
    <dgm:cxn modelId="{0C2585D6-2706-48AE-A072-F4EDB7838EEA}" type="presParOf" srcId="{CF2D6DC8-C061-4539-B413-493F69F0206A}" destId="{887FED33-8510-48E1-AD0B-6654C37233E0}" srcOrd="0" destOrd="0" presId="urn:microsoft.com/office/officeart/2005/8/layout/hProcess11"/>
    <dgm:cxn modelId="{9EA2FF0B-C4D8-46FE-9C12-C1488A6761B8}" type="presParOf" srcId="{CF2D6DC8-C061-4539-B413-493F69F0206A}" destId="{C475705C-6E30-47C4-97EB-2A1F6AECD0D5}" srcOrd="1" destOrd="0" presId="urn:microsoft.com/office/officeart/2005/8/layout/hProcess11"/>
    <dgm:cxn modelId="{B6D81C4C-148D-4248-B698-A9CB215B33E6}" type="presParOf" srcId="{CF2D6DC8-C061-4539-B413-493F69F0206A}" destId="{AEC24F06-EE0C-46D5-B210-99C846FE4DC1}" srcOrd="2" destOrd="0" presId="urn:microsoft.com/office/officeart/2005/8/layout/hProcess11"/>
    <dgm:cxn modelId="{453A9304-0DE4-443A-B32B-AA45390DB94D}" type="presParOf" srcId="{079245CD-42D1-47D7-8086-F17A01F53089}" destId="{3C7BF38F-7E44-41BB-A928-D3EC47BC1C1F}" srcOrd="1" destOrd="0" presId="urn:microsoft.com/office/officeart/2005/8/layout/hProcess11"/>
    <dgm:cxn modelId="{9D530B84-4B7B-4422-AAC5-289E2EA77229}" type="presParOf" srcId="{079245CD-42D1-47D7-8086-F17A01F53089}" destId="{0A4E5A89-5B2E-491A-A87D-62C665542D9F}" srcOrd="2" destOrd="0" presId="urn:microsoft.com/office/officeart/2005/8/layout/hProcess11"/>
    <dgm:cxn modelId="{98FF5F70-C048-4C4A-B864-AAF588DE2D80}" type="presParOf" srcId="{0A4E5A89-5B2E-491A-A87D-62C665542D9F}" destId="{0E30CE9B-8C6B-4C00-83A1-1DE27F0F9A4F}" srcOrd="0" destOrd="0" presId="urn:microsoft.com/office/officeart/2005/8/layout/hProcess11"/>
    <dgm:cxn modelId="{DC6AC9BF-65CE-49F7-99E5-F8AD8FCE3B50}" type="presParOf" srcId="{0A4E5A89-5B2E-491A-A87D-62C665542D9F}" destId="{0D41318F-287E-40A7-A013-D8280EAF1E24}" srcOrd="1" destOrd="0" presId="urn:microsoft.com/office/officeart/2005/8/layout/hProcess11"/>
    <dgm:cxn modelId="{68E3B3CE-9567-4E59-BCBD-A884E1E5E460}" type="presParOf" srcId="{0A4E5A89-5B2E-491A-A87D-62C665542D9F}" destId="{F6B5907F-2F49-499A-B8FA-F736726AB05F}" srcOrd="2" destOrd="0" presId="urn:microsoft.com/office/officeart/2005/8/layout/hProcess11"/>
    <dgm:cxn modelId="{FE598B65-F821-4B69-A6BF-42904CBCCFEC}" type="presParOf" srcId="{079245CD-42D1-47D7-8086-F17A01F53089}" destId="{FF4ACE8A-CD8A-4F43-9683-51B0B3C7C258}" srcOrd="3" destOrd="0" presId="urn:microsoft.com/office/officeart/2005/8/layout/hProcess11"/>
    <dgm:cxn modelId="{4CD7E2ED-37E8-4C48-A1B6-3C26720652A4}" type="presParOf" srcId="{079245CD-42D1-47D7-8086-F17A01F53089}" destId="{72CFD38F-7086-4900-AEF0-76556827EA9C}" srcOrd="4" destOrd="0" presId="urn:microsoft.com/office/officeart/2005/8/layout/hProcess11"/>
    <dgm:cxn modelId="{A9620240-1CB1-42BC-B932-A4010F17DEAB}" type="presParOf" srcId="{72CFD38F-7086-4900-AEF0-76556827EA9C}" destId="{0B51063F-20DA-42AF-8C6B-0AA79DB40C70}" srcOrd="0" destOrd="0" presId="urn:microsoft.com/office/officeart/2005/8/layout/hProcess11"/>
    <dgm:cxn modelId="{9DD2EAC0-6292-4AA4-B712-95326BBCC0D6}" type="presParOf" srcId="{72CFD38F-7086-4900-AEF0-76556827EA9C}" destId="{79E0D4C0-085B-482F-9DE9-5194713D3AFB}" srcOrd="1" destOrd="0" presId="urn:microsoft.com/office/officeart/2005/8/layout/hProcess11"/>
    <dgm:cxn modelId="{6BE42B63-31BA-4B2D-B898-B5D514D46064}" type="presParOf" srcId="{72CFD38F-7086-4900-AEF0-76556827EA9C}" destId="{D9F4BFD3-3E21-4A7B-8A6F-5FBDAD073D7C}" srcOrd="2" destOrd="0" presId="urn:microsoft.com/office/officeart/2005/8/layout/hProcess11"/>
    <dgm:cxn modelId="{BF14128A-2226-45CC-9B38-685DAB5490D3}" type="presParOf" srcId="{079245CD-42D1-47D7-8086-F17A01F53089}" destId="{D9B3B085-A872-4825-9FB9-9D75A4BC05B8}" srcOrd="5" destOrd="0" presId="urn:microsoft.com/office/officeart/2005/8/layout/hProcess11"/>
    <dgm:cxn modelId="{D7D748BC-F98A-4AC3-9B0B-C253FB867FD0}" type="presParOf" srcId="{079245CD-42D1-47D7-8086-F17A01F53089}" destId="{C91AFA1A-7865-4329-99C2-5C055B9EEDE6}" srcOrd="6" destOrd="0" presId="urn:microsoft.com/office/officeart/2005/8/layout/hProcess11"/>
    <dgm:cxn modelId="{F4216FE6-7E73-4A10-95BF-94E16444F07B}" type="presParOf" srcId="{C91AFA1A-7865-4329-99C2-5C055B9EEDE6}" destId="{AA4DD12B-384E-4372-B36A-11782776502A}" srcOrd="0" destOrd="0" presId="urn:microsoft.com/office/officeart/2005/8/layout/hProcess11"/>
    <dgm:cxn modelId="{D3BEA0E1-0860-4FD7-8562-1BA3FE99C6A7}" type="presParOf" srcId="{C91AFA1A-7865-4329-99C2-5C055B9EEDE6}" destId="{DE77525A-6313-4EF2-9DE4-DFFADF71F2EC}" srcOrd="1" destOrd="0" presId="urn:microsoft.com/office/officeart/2005/8/layout/hProcess11"/>
    <dgm:cxn modelId="{30F57C9C-7A25-4394-9599-38829394F6B2}" type="presParOf" srcId="{C91AFA1A-7865-4329-99C2-5C055B9EEDE6}" destId="{7CC779CC-1083-47B9-82FE-3AB5E2DEFB3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5F8FC-4F54-4A26-9E0E-2D19AE79408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0CE2805-3D53-4171-BA56-FAE0E1A1D0EA}">
      <dgm:prSet phldrT="[Text]"/>
      <dgm:spPr/>
      <dgm:t>
        <a:bodyPr/>
        <a:lstStyle/>
        <a:p>
          <a:r>
            <a:rPr lang="en-GB" b="1" dirty="0"/>
            <a:t>Load data and analyse</a:t>
          </a:r>
        </a:p>
      </dgm:t>
    </dgm:pt>
    <dgm:pt modelId="{B1569E67-DC78-49DE-8477-7ABA43798555}" type="parTrans" cxnId="{FE09DF21-64A3-4C09-8FF5-1081912FC592}">
      <dgm:prSet/>
      <dgm:spPr/>
      <dgm:t>
        <a:bodyPr/>
        <a:lstStyle/>
        <a:p>
          <a:endParaRPr lang="en-GB"/>
        </a:p>
      </dgm:t>
    </dgm:pt>
    <dgm:pt modelId="{50FC14E9-D0A4-49AF-8DFF-FB25A579BF6B}" type="sibTrans" cxnId="{FE09DF21-64A3-4C09-8FF5-1081912FC592}">
      <dgm:prSet/>
      <dgm:spPr/>
      <dgm:t>
        <a:bodyPr/>
        <a:lstStyle/>
        <a:p>
          <a:endParaRPr lang="en-GB"/>
        </a:p>
      </dgm:t>
    </dgm:pt>
    <dgm:pt modelId="{4DE4F3B7-A9E3-4ADA-938E-35F1D07A98FF}">
      <dgm:prSet phldrT="[Text]"/>
      <dgm:spPr/>
      <dgm:t>
        <a:bodyPr/>
        <a:lstStyle/>
        <a:p>
          <a:r>
            <a:rPr lang="en-GB" dirty="0"/>
            <a:t>load_data.py (</a:t>
          </a:r>
          <a:r>
            <a:rPr lang="en-GB" b="0" i="0" dirty="0" err="1"/>
            <a:t>PyMuPDF</a:t>
          </a:r>
          <a:r>
            <a:rPr lang="en-GB" dirty="0"/>
            <a:t>)</a:t>
          </a:r>
        </a:p>
      </dgm:t>
    </dgm:pt>
    <dgm:pt modelId="{986B1774-E7B5-4913-9323-C0DECB070D2F}" type="parTrans" cxnId="{F64AAD76-6274-42BC-A64D-442399BA18FC}">
      <dgm:prSet/>
      <dgm:spPr/>
      <dgm:t>
        <a:bodyPr/>
        <a:lstStyle/>
        <a:p>
          <a:endParaRPr lang="en-GB"/>
        </a:p>
      </dgm:t>
    </dgm:pt>
    <dgm:pt modelId="{0CB929A0-EFF1-4DDB-BFF0-225FD810C0E8}" type="sibTrans" cxnId="{F64AAD76-6274-42BC-A64D-442399BA18FC}">
      <dgm:prSet/>
      <dgm:spPr/>
      <dgm:t>
        <a:bodyPr/>
        <a:lstStyle/>
        <a:p>
          <a:endParaRPr lang="en-GB"/>
        </a:p>
      </dgm:t>
    </dgm:pt>
    <dgm:pt modelId="{FE33DC40-3829-4997-A7E5-90F4D52184AA}">
      <dgm:prSet phldrT="[Text]"/>
      <dgm:spPr/>
      <dgm:t>
        <a:bodyPr/>
        <a:lstStyle/>
        <a:p>
          <a:r>
            <a:rPr lang="en-GB" dirty="0"/>
            <a:t>analysis.py (Pandas)</a:t>
          </a:r>
        </a:p>
      </dgm:t>
    </dgm:pt>
    <dgm:pt modelId="{82A016D0-7D5C-4AE5-A03E-7BE0AE9E0925}" type="parTrans" cxnId="{22E2CD5C-64BE-45C9-B0E0-E3946B7FB24F}">
      <dgm:prSet/>
      <dgm:spPr/>
      <dgm:t>
        <a:bodyPr/>
        <a:lstStyle/>
        <a:p>
          <a:endParaRPr lang="en-GB"/>
        </a:p>
      </dgm:t>
    </dgm:pt>
    <dgm:pt modelId="{D8F4BE32-D35E-4720-9DB4-F1C5C0BDEDC6}" type="sibTrans" cxnId="{22E2CD5C-64BE-45C9-B0E0-E3946B7FB24F}">
      <dgm:prSet/>
      <dgm:spPr/>
      <dgm:t>
        <a:bodyPr/>
        <a:lstStyle/>
        <a:p>
          <a:endParaRPr lang="en-GB"/>
        </a:p>
      </dgm:t>
    </dgm:pt>
    <dgm:pt modelId="{7847FD9E-2E0B-4985-8888-6DAC6C2DB765}">
      <dgm:prSet phldrT="[Text]"/>
      <dgm:spPr/>
      <dgm:t>
        <a:bodyPr/>
        <a:lstStyle/>
        <a:p>
          <a:r>
            <a:rPr lang="en-GB" b="1" dirty="0"/>
            <a:t>API development</a:t>
          </a:r>
        </a:p>
      </dgm:t>
    </dgm:pt>
    <dgm:pt modelId="{24EAEB6E-D669-46E9-A6C1-3B9400C8F650}" type="parTrans" cxnId="{A04E2173-13B0-4661-966B-0B56CFEAD83C}">
      <dgm:prSet/>
      <dgm:spPr/>
      <dgm:t>
        <a:bodyPr/>
        <a:lstStyle/>
        <a:p>
          <a:endParaRPr lang="en-GB"/>
        </a:p>
      </dgm:t>
    </dgm:pt>
    <dgm:pt modelId="{A1626341-E313-4FD2-A506-137CE65C9F6B}" type="sibTrans" cxnId="{A04E2173-13B0-4661-966B-0B56CFEAD83C}">
      <dgm:prSet/>
      <dgm:spPr/>
      <dgm:t>
        <a:bodyPr/>
        <a:lstStyle/>
        <a:p>
          <a:endParaRPr lang="en-GB"/>
        </a:p>
      </dgm:t>
    </dgm:pt>
    <dgm:pt modelId="{004D2F7D-B373-436F-8EAE-2480AD6DE261}">
      <dgm:prSet phldrT="[Text]"/>
      <dgm:spPr/>
      <dgm:t>
        <a:bodyPr/>
        <a:lstStyle/>
        <a:p>
          <a:r>
            <a:rPr lang="en-GB" dirty="0"/>
            <a:t>database.py (</a:t>
          </a:r>
          <a:r>
            <a:rPr lang="en-GB" dirty="0" err="1"/>
            <a:t>SQLAlchemy</a:t>
          </a:r>
          <a:r>
            <a:rPr lang="en-GB" dirty="0"/>
            <a:t>)</a:t>
          </a:r>
        </a:p>
      </dgm:t>
    </dgm:pt>
    <dgm:pt modelId="{6444CD18-08BB-4246-8C09-0296AEB15CBA}" type="parTrans" cxnId="{7AE2F09D-CB62-4E1C-B0D8-C87FAA6DEE07}">
      <dgm:prSet/>
      <dgm:spPr/>
      <dgm:t>
        <a:bodyPr/>
        <a:lstStyle/>
        <a:p>
          <a:endParaRPr lang="en-GB"/>
        </a:p>
      </dgm:t>
    </dgm:pt>
    <dgm:pt modelId="{30D93C8B-4DB5-4063-B5FE-10121A8B83F1}" type="sibTrans" cxnId="{7AE2F09D-CB62-4E1C-B0D8-C87FAA6DEE07}">
      <dgm:prSet/>
      <dgm:spPr/>
      <dgm:t>
        <a:bodyPr/>
        <a:lstStyle/>
        <a:p>
          <a:endParaRPr lang="en-GB"/>
        </a:p>
      </dgm:t>
    </dgm:pt>
    <dgm:pt modelId="{2F272F43-D3A3-4136-9807-31C8E9AF6B11}">
      <dgm:prSet phldrT="[Text]"/>
      <dgm:spPr/>
      <dgm:t>
        <a:bodyPr/>
        <a:lstStyle/>
        <a:p>
          <a:r>
            <a:rPr lang="en-GB" dirty="0"/>
            <a:t>main.py (Fast API)</a:t>
          </a:r>
        </a:p>
      </dgm:t>
    </dgm:pt>
    <dgm:pt modelId="{1D7675D8-0D7D-4FD2-8F0E-EDA8A68A5A5D}" type="parTrans" cxnId="{C7D39F9A-E9AB-4FE9-BD6A-738AA8FF449F}">
      <dgm:prSet/>
      <dgm:spPr/>
      <dgm:t>
        <a:bodyPr/>
        <a:lstStyle/>
        <a:p>
          <a:endParaRPr lang="en-GB"/>
        </a:p>
      </dgm:t>
    </dgm:pt>
    <dgm:pt modelId="{67DF8F8E-1595-4286-AA3D-7089B3F29110}" type="sibTrans" cxnId="{C7D39F9A-E9AB-4FE9-BD6A-738AA8FF449F}">
      <dgm:prSet/>
      <dgm:spPr/>
      <dgm:t>
        <a:bodyPr/>
        <a:lstStyle/>
        <a:p>
          <a:endParaRPr lang="en-GB"/>
        </a:p>
      </dgm:t>
    </dgm:pt>
    <dgm:pt modelId="{040DF6A3-B22E-4B1F-B214-519AB71EAF07}">
      <dgm:prSet phldrT="[Text]"/>
      <dgm:spPr/>
      <dgm:t>
        <a:bodyPr/>
        <a:lstStyle/>
        <a:p>
          <a:r>
            <a:rPr lang="en-GB" b="1" dirty="0"/>
            <a:t>Front-End development</a:t>
          </a:r>
        </a:p>
      </dgm:t>
    </dgm:pt>
    <dgm:pt modelId="{150DDF5C-A445-4778-8C85-EA9C99A0324A}" type="parTrans" cxnId="{B0F2BBDB-B203-47A8-809B-845008AB3704}">
      <dgm:prSet/>
      <dgm:spPr/>
      <dgm:t>
        <a:bodyPr/>
        <a:lstStyle/>
        <a:p>
          <a:endParaRPr lang="en-GB"/>
        </a:p>
      </dgm:t>
    </dgm:pt>
    <dgm:pt modelId="{08146F26-D45F-4CFC-A74A-6F9EA9102DA9}" type="sibTrans" cxnId="{B0F2BBDB-B203-47A8-809B-845008AB3704}">
      <dgm:prSet/>
      <dgm:spPr/>
      <dgm:t>
        <a:bodyPr/>
        <a:lstStyle/>
        <a:p>
          <a:endParaRPr lang="en-GB"/>
        </a:p>
      </dgm:t>
    </dgm:pt>
    <dgm:pt modelId="{5ED2373A-91FB-4E15-A39B-3B81DF9DFC67}">
      <dgm:prSet phldrT="[Text]"/>
      <dgm:spPr/>
      <dgm:t>
        <a:bodyPr/>
        <a:lstStyle/>
        <a:p>
          <a:r>
            <a:rPr lang="en-GB" dirty="0"/>
            <a:t>index.html</a:t>
          </a:r>
        </a:p>
      </dgm:t>
    </dgm:pt>
    <dgm:pt modelId="{AC70F6CF-7C72-4FDF-AC95-AF76C28AE59C}" type="parTrans" cxnId="{F6C1259F-C9AA-4309-BB9F-44D73E4DD639}">
      <dgm:prSet/>
      <dgm:spPr/>
      <dgm:t>
        <a:bodyPr/>
        <a:lstStyle/>
        <a:p>
          <a:endParaRPr lang="en-GB"/>
        </a:p>
      </dgm:t>
    </dgm:pt>
    <dgm:pt modelId="{3C398830-0370-4349-9796-B119CF146AAB}" type="sibTrans" cxnId="{F6C1259F-C9AA-4309-BB9F-44D73E4DD639}">
      <dgm:prSet/>
      <dgm:spPr/>
      <dgm:t>
        <a:bodyPr/>
        <a:lstStyle/>
        <a:p>
          <a:endParaRPr lang="en-GB"/>
        </a:p>
      </dgm:t>
    </dgm:pt>
    <dgm:pt modelId="{CFCCFBC0-AB78-42E8-8CD3-D86A20EA3314}">
      <dgm:prSet phldrT="[Text]"/>
      <dgm:spPr/>
      <dgm:t>
        <a:bodyPr/>
        <a:lstStyle/>
        <a:p>
          <a:r>
            <a:rPr lang="en-GB" dirty="0"/>
            <a:t>chart.js</a:t>
          </a:r>
        </a:p>
      </dgm:t>
    </dgm:pt>
    <dgm:pt modelId="{0587AE53-4493-487C-A0B1-817F93835A57}" type="parTrans" cxnId="{0257F400-83A0-46EF-9F19-90370040895A}">
      <dgm:prSet/>
      <dgm:spPr/>
      <dgm:t>
        <a:bodyPr/>
        <a:lstStyle/>
        <a:p>
          <a:endParaRPr lang="en-GB"/>
        </a:p>
      </dgm:t>
    </dgm:pt>
    <dgm:pt modelId="{50336282-5BA4-4FB0-A0D5-94B1D921A4B7}" type="sibTrans" cxnId="{0257F400-83A0-46EF-9F19-90370040895A}">
      <dgm:prSet/>
      <dgm:spPr/>
      <dgm:t>
        <a:bodyPr/>
        <a:lstStyle/>
        <a:p>
          <a:endParaRPr lang="en-GB"/>
        </a:p>
      </dgm:t>
    </dgm:pt>
    <dgm:pt modelId="{F8A09C88-D750-4517-8CA9-945E44DD86AB}">
      <dgm:prSet phldrT="[Text]"/>
      <dgm:spPr/>
      <dgm:t>
        <a:bodyPr/>
        <a:lstStyle/>
        <a:p>
          <a:r>
            <a:rPr lang="en-GB" dirty="0"/>
            <a:t>database.py (</a:t>
          </a:r>
          <a:r>
            <a:rPr lang="en-GB" dirty="0" err="1"/>
            <a:t>SQLAlchemy</a:t>
          </a:r>
          <a:r>
            <a:rPr lang="en-GB" dirty="0"/>
            <a:t>)</a:t>
          </a:r>
        </a:p>
      </dgm:t>
    </dgm:pt>
    <dgm:pt modelId="{C76C7F24-8C54-4E8A-B077-BAA2252D86E9}" type="parTrans" cxnId="{28CC175D-67C1-4770-A3DB-4F131EAD7843}">
      <dgm:prSet/>
      <dgm:spPr/>
      <dgm:t>
        <a:bodyPr/>
        <a:lstStyle/>
        <a:p>
          <a:endParaRPr lang="en-GB"/>
        </a:p>
      </dgm:t>
    </dgm:pt>
    <dgm:pt modelId="{10C6FF1D-E274-4B39-A5B1-831D4A650991}" type="sibTrans" cxnId="{28CC175D-67C1-4770-A3DB-4F131EAD7843}">
      <dgm:prSet/>
      <dgm:spPr/>
      <dgm:t>
        <a:bodyPr/>
        <a:lstStyle/>
        <a:p>
          <a:endParaRPr lang="en-GB"/>
        </a:p>
      </dgm:t>
    </dgm:pt>
    <dgm:pt modelId="{5FE06F9A-AC35-44CB-A0CA-D817904E404B}">
      <dgm:prSet phldrT="[Text]"/>
      <dgm:spPr/>
      <dgm:t>
        <a:bodyPr/>
        <a:lstStyle/>
        <a:p>
          <a:r>
            <a:rPr lang="en-GB" dirty="0"/>
            <a:t>custom-charts.js</a:t>
          </a:r>
        </a:p>
      </dgm:t>
    </dgm:pt>
    <dgm:pt modelId="{F72B7134-382B-4D88-A489-05FFDB050474}" type="parTrans" cxnId="{0C88A68C-9A35-4AC0-AD46-AF1E3BDA095F}">
      <dgm:prSet/>
      <dgm:spPr/>
      <dgm:t>
        <a:bodyPr/>
        <a:lstStyle/>
        <a:p>
          <a:endParaRPr lang="en-GB"/>
        </a:p>
      </dgm:t>
    </dgm:pt>
    <dgm:pt modelId="{E07C0926-19EC-412E-8532-8CF53481340D}" type="sibTrans" cxnId="{0C88A68C-9A35-4AC0-AD46-AF1E3BDA095F}">
      <dgm:prSet/>
      <dgm:spPr/>
      <dgm:t>
        <a:bodyPr/>
        <a:lstStyle/>
        <a:p>
          <a:endParaRPr lang="en-GB"/>
        </a:p>
      </dgm:t>
    </dgm:pt>
    <dgm:pt modelId="{03113303-DEEF-4ECE-98B4-262BA4838C18}">
      <dgm:prSet phldrT="[Text]"/>
      <dgm:spPr/>
      <dgm:t>
        <a:bodyPr/>
        <a:lstStyle/>
        <a:p>
          <a:r>
            <a:rPr lang="en-GB" dirty="0"/>
            <a:t>Swagger</a:t>
          </a:r>
        </a:p>
      </dgm:t>
    </dgm:pt>
    <dgm:pt modelId="{D1140317-79CD-49CF-A47C-86C4FF2CE907}" type="parTrans" cxnId="{2E6F8A15-AF67-4192-8680-BD274339DC78}">
      <dgm:prSet/>
      <dgm:spPr/>
      <dgm:t>
        <a:bodyPr/>
        <a:lstStyle/>
        <a:p>
          <a:endParaRPr lang="en-GB"/>
        </a:p>
      </dgm:t>
    </dgm:pt>
    <dgm:pt modelId="{9DC377C1-1925-4221-90D9-3FCC9F666B29}" type="sibTrans" cxnId="{2E6F8A15-AF67-4192-8680-BD274339DC78}">
      <dgm:prSet/>
      <dgm:spPr/>
      <dgm:t>
        <a:bodyPr/>
        <a:lstStyle/>
        <a:p>
          <a:endParaRPr lang="en-GB"/>
        </a:p>
      </dgm:t>
    </dgm:pt>
    <dgm:pt modelId="{CD1425C0-75A4-4826-AAC8-411077FF045C}" type="pres">
      <dgm:prSet presAssocID="{4195F8FC-4F54-4A26-9E0E-2D19AE794080}" presName="Name0" presStyleCnt="0">
        <dgm:presLayoutVars>
          <dgm:dir/>
          <dgm:resizeHandles val="exact"/>
        </dgm:presLayoutVars>
      </dgm:prSet>
      <dgm:spPr/>
    </dgm:pt>
    <dgm:pt modelId="{C60630F4-47F2-43D9-82C5-7F1E8BFFCF1A}" type="pres">
      <dgm:prSet presAssocID="{30CE2805-3D53-4171-BA56-FAE0E1A1D0EA}" presName="composite" presStyleCnt="0"/>
      <dgm:spPr/>
    </dgm:pt>
    <dgm:pt modelId="{64A856BC-A1ED-473D-BE4B-B52B04350DE3}" type="pres">
      <dgm:prSet presAssocID="{30CE2805-3D53-4171-BA56-FAE0E1A1D0EA}" presName="bgChev" presStyleLbl="node1" presStyleIdx="0" presStyleCnt="3"/>
      <dgm:spPr/>
    </dgm:pt>
    <dgm:pt modelId="{D1DEB450-380A-4790-A20E-568C0C624951}" type="pres">
      <dgm:prSet presAssocID="{30CE2805-3D53-4171-BA56-FAE0E1A1D0EA}" presName="txNode" presStyleLbl="fgAcc1" presStyleIdx="0" presStyleCnt="3">
        <dgm:presLayoutVars>
          <dgm:bulletEnabled val="1"/>
        </dgm:presLayoutVars>
      </dgm:prSet>
      <dgm:spPr/>
    </dgm:pt>
    <dgm:pt modelId="{7B9C81A3-49AA-4751-B8AB-3CE6771AE54F}" type="pres">
      <dgm:prSet presAssocID="{50FC14E9-D0A4-49AF-8DFF-FB25A579BF6B}" presName="compositeSpace" presStyleCnt="0"/>
      <dgm:spPr/>
    </dgm:pt>
    <dgm:pt modelId="{342446BA-401B-44F0-B57E-0DBAC14CF808}" type="pres">
      <dgm:prSet presAssocID="{7847FD9E-2E0B-4985-8888-6DAC6C2DB765}" presName="composite" presStyleCnt="0"/>
      <dgm:spPr/>
    </dgm:pt>
    <dgm:pt modelId="{7A7924AA-EF0F-4C3C-80A5-A931E5654ADA}" type="pres">
      <dgm:prSet presAssocID="{7847FD9E-2E0B-4985-8888-6DAC6C2DB765}" presName="bgChev" presStyleLbl="node1" presStyleIdx="1" presStyleCnt="3"/>
      <dgm:spPr/>
    </dgm:pt>
    <dgm:pt modelId="{BC731741-7E19-4A62-B6A7-616BD8D914FF}" type="pres">
      <dgm:prSet presAssocID="{7847FD9E-2E0B-4985-8888-6DAC6C2DB765}" presName="txNode" presStyleLbl="fgAcc1" presStyleIdx="1" presStyleCnt="3">
        <dgm:presLayoutVars>
          <dgm:bulletEnabled val="1"/>
        </dgm:presLayoutVars>
      </dgm:prSet>
      <dgm:spPr/>
    </dgm:pt>
    <dgm:pt modelId="{23B59011-FBB8-43BF-84C8-4B0A8F3EEB94}" type="pres">
      <dgm:prSet presAssocID="{A1626341-E313-4FD2-A506-137CE65C9F6B}" presName="compositeSpace" presStyleCnt="0"/>
      <dgm:spPr/>
    </dgm:pt>
    <dgm:pt modelId="{15C9B731-9437-4234-9E8B-17614E1A1FE4}" type="pres">
      <dgm:prSet presAssocID="{040DF6A3-B22E-4B1F-B214-519AB71EAF07}" presName="composite" presStyleCnt="0"/>
      <dgm:spPr/>
    </dgm:pt>
    <dgm:pt modelId="{7E2FC5A0-79A1-479E-8DDD-CE7AFEBB874E}" type="pres">
      <dgm:prSet presAssocID="{040DF6A3-B22E-4B1F-B214-519AB71EAF07}" presName="bgChev" presStyleLbl="node1" presStyleIdx="2" presStyleCnt="3"/>
      <dgm:spPr/>
    </dgm:pt>
    <dgm:pt modelId="{D7B7C253-7F0F-4201-9E3D-E67A3603295E}" type="pres">
      <dgm:prSet presAssocID="{040DF6A3-B22E-4B1F-B214-519AB71EAF07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0257F400-83A0-46EF-9F19-90370040895A}" srcId="{040DF6A3-B22E-4B1F-B214-519AB71EAF07}" destId="{CFCCFBC0-AB78-42E8-8CD3-D86A20EA3314}" srcOrd="1" destOrd="0" parTransId="{0587AE53-4493-487C-A0B1-817F93835A57}" sibTransId="{50336282-5BA4-4FB0-A0D5-94B1D921A4B7}"/>
    <dgm:cxn modelId="{69618508-3D11-4FFE-A77D-1F8B0E15EC73}" type="presOf" srcId="{004D2F7D-B373-436F-8EAE-2480AD6DE261}" destId="{BC731741-7E19-4A62-B6A7-616BD8D914FF}" srcOrd="0" destOrd="1" presId="urn:microsoft.com/office/officeart/2005/8/layout/chevronAccent+Icon"/>
    <dgm:cxn modelId="{2E6F8A15-AF67-4192-8680-BD274339DC78}" srcId="{7847FD9E-2E0B-4985-8888-6DAC6C2DB765}" destId="{03113303-DEEF-4ECE-98B4-262BA4838C18}" srcOrd="2" destOrd="0" parTransId="{D1140317-79CD-49CF-A47C-86C4FF2CE907}" sibTransId="{9DC377C1-1925-4221-90D9-3FCC9F666B29}"/>
    <dgm:cxn modelId="{945B0217-53D7-47A8-8B19-5C5241952DBD}" type="presOf" srcId="{CFCCFBC0-AB78-42E8-8CD3-D86A20EA3314}" destId="{D7B7C253-7F0F-4201-9E3D-E67A3603295E}" srcOrd="0" destOrd="2" presId="urn:microsoft.com/office/officeart/2005/8/layout/chevronAccent+Icon"/>
    <dgm:cxn modelId="{FE09DF21-64A3-4C09-8FF5-1081912FC592}" srcId="{4195F8FC-4F54-4A26-9E0E-2D19AE794080}" destId="{30CE2805-3D53-4171-BA56-FAE0E1A1D0EA}" srcOrd="0" destOrd="0" parTransId="{B1569E67-DC78-49DE-8477-7ABA43798555}" sibTransId="{50FC14E9-D0A4-49AF-8DFF-FB25A579BF6B}"/>
    <dgm:cxn modelId="{97FFCA2C-23C8-426F-9EF0-D4DBBBD452C5}" type="presOf" srcId="{5ED2373A-91FB-4E15-A39B-3B81DF9DFC67}" destId="{D7B7C253-7F0F-4201-9E3D-E67A3603295E}" srcOrd="0" destOrd="1" presId="urn:microsoft.com/office/officeart/2005/8/layout/chevronAccent+Icon"/>
    <dgm:cxn modelId="{22E2CD5C-64BE-45C9-B0E0-E3946B7FB24F}" srcId="{30CE2805-3D53-4171-BA56-FAE0E1A1D0EA}" destId="{FE33DC40-3829-4997-A7E5-90F4D52184AA}" srcOrd="1" destOrd="0" parTransId="{82A016D0-7D5C-4AE5-A03E-7BE0AE9E0925}" sibTransId="{D8F4BE32-D35E-4720-9DB4-F1C5C0BDEDC6}"/>
    <dgm:cxn modelId="{28CC175D-67C1-4770-A3DB-4F131EAD7843}" srcId="{30CE2805-3D53-4171-BA56-FAE0E1A1D0EA}" destId="{F8A09C88-D750-4517-8CA9-945E44DD86AB}" srcOrd="2" destOrd="0" parTransId="{C76C7F24-8C54-4E8A-B077-BAA2252D86E9}" sibTransId="{10C6FF1D-E274-4B39-A5B1-831D4A650991}"/>
    <dgm:cxn modelId="{C257B35D-969F-4F15-8A76-216492EF2C18}" type="presOf" srcId="{03113303-DEEF-4ECE-98B4-262BA4838C18}" destId="{BC731741-7E19-4A62-B6A7-616BD8D914FF}" srcOrd="0" destOrd="3" presId="urn:microsoft.com/office/officeart/2005/8/layout/chevronAccent+Icon"/>
    <dgm:cxn modelId="{40E39660-7E97-45C6-B15E-368D94680DEB}" type="presOf" srcId="{7847FD9E-2E0B-4985-8888-6DAC6C2DB765}" destId="{BC731741-7E19-4A62-B6A7-616BD8D914FF}" srcOrd="0" destOrd="0" presId="urn:microsoft.com/office/officeart/2005/8/layout/chevronAccent+Icon"/>
    <dgm:cxn modelId="{005AF261-254F-4E77-B91C-EA283A4BA962}" type="presOf" srcId="{30CE2805-3D53-4171-BA56-FAE0E1A1D0EA}" destId="{D1DEB450-380A-4790-A20E-568C0C624951}" srcOrd="0" destOrd="0" presId="urn:microsoft.com/office/officeart/2005/8/layout/chevronAccent+Icon"/>
    <dgm:cxn modelId="{26A6C069-5724-42B6-93B5-DD1CFE6DA6AB}" type="presOf" srcId="{040DF6A3-B22E-4B1F-B214-519AB71EAF07}" destId="{D7B7C253-7F0F-4201-9E3D-E67A3603295E}" srcOrd="0" destOrd="0" presId="urn:microsoft.com/office/officeart/2005/8/layout/chevronAccent+Icon"/>
    <dgm:cxn modelId="{7EF0E56A-4188-4A4E-A095-A4F19A440887}" type="presOf" srcId="{4195F8FC-4F54-4A26-9E0E-2D19AE794080}" destId="{CD1425C0-75A4-4826-AAC8-411077FF045C}" srcOrd="0" destOrd="0" presId="urn:microsoft.com/office/officeart/2005/8/layout/chevronAccent+Icon"/>
    <dgm:cxn modelId="{A04E2173-13B0-4661-966B-0B56CFEAD83C}" srcId="{4195F8FC-4F54-4A26-9E0E-2D19AE794080}" destId="{7847FD9E-2E0B-4985-8888-6DAC6C2DB765}" srcOrd="1" destOrd="0" parTransId="{24EAEB6E-D669-46E9-A6C1-3B9400C8F650}" sibTransId="{A1626341-E313-4FD2-A506-137CE65C9F6B}"/>
    <dgm:cxn modelId="{F64AAD76-6274-42BC-A64D-442399BA18FC}" srcId="{30CE2805-3D53-4171-BA56-FAE0E1A1D0EA}" destId="{4DE4F3B7-A9E3-4ADA-938E-35F1D07A98FF}" srcOrd="0" destOrd="0" parTransId="{986B1774-E7B5-4913-9323-C0DECB070D2F}" sibTransId="{0CB929A0-EFF1-4DDB-BFF0-225FD810C0E8}"/>
    <dgm:cxn modelId="{DE3AB088-C45D-4F39-914E-E3E6D00EA0F2}" type="presOf" srcId="{5FE06F9A-AC35-44CB-A0CA-D817904E404B}" destId="{D7B7C253-7F0F-4201-9E3D-E67A3603295E}" srcOrd="0" destOrd="3" presId="urn:microsoft.com/office/officeart/2005/8/layout/chevronAccent+Icon"/>
    <dgm:cxn modelId="{0C88A68C-9A35-4AC0-AD46-AF1E3BDA095F}" srcId="{040DF6A3-B22E-4B1F-B214-519AB71EAF07}" destId="{5FE06F9A-AC35-44CB-A0CA-D817904E404B}" srcOrd="2" destOrd="0" parTransId="{F72B7134-382B-4D88-A489-05FFDB050474}" sibTransId="{E07C0926-19EC-412E-8532-8CF53481340D}"/>
    <dgm:cxn modelId="{C7D39F9A-E9AB-4FE9-BD6A-738AA8FF449F}" srcId="{7847FD9E-2E0B-4985-8888-6DAC6C2DB765}" destId="{2F272F43-D3A3-4136-9807-31C8E9AF6B11}" srcOrd="1" destOrd="0" parTransId="{1D7675D8-0D7D-4FD2-8F0E-EDA8A68A5A5D}" sibTransId="{67DF8F8E-1595-4286-AA3D-7089B3F29110}"/>
    <dgm:cxn modelId="{7AE2F09D-CB62-4E1C-B0D8-C87FAA6DEE07}" srcId="{7847FD9E-2E0B-4985-8888-6DAC6C2DB765}" destId="{004D2F7D-B373-436F-8EAE-2480AD6DE261}" srcOrd="0" destOrd="0" parTransId="{6444CD18-08BB-4246-8C09-0296AEB15CBA}" sibTransId="{30D93C8B-4DB5-4063-B5FE-10121A8B83F1}"/>
    <dgm:cxn modelId="{F6C1259F-C9AA-4309-BB9F-44D73E4DD639}" srcId="{040DF6A3-B22E-4B1F-B214-519AB71EAF07}" destId="{5ED2373A-91FB-4E15-A39B-3B81DF9DFC67}" srcOrd="0" destOrd="0" parTransId="{AC70F6CF-7C72-4FDF-AC95-AF76C28AE59C}" sibTransId="{3C398830-0370-4349-9796-B119CF146AAB}"/>
    <dgm:cxn modelId="{557ED5B0-EE32-4157-A5F5-39FBF4C683D4}" type="presOf" srcId="{2F272F43-D3A3-4136-9807-31C8E9AF6B11}" destId="{BC731741-7E19-4A62-B6A7-616BD8D914FF}" srcOrd="0" destOrd="2" presId="urn:microsoft.com/office/officeart/2005/8/layout/chevronAccent+Icon"/>
    <dgm:cxn modelId="{112589B1-ED57-476D-9798-8D287A654211}" type="presOf" srcId="{F8A09C88-D750-4517-8CA9-945E44DD86AB}" destId="{D1DEB450-380A-4790-A20E-568C0C624951}" srcOrd="0" destOrd="3" presId="urn:microsoft.com/office/officeart/2005/8/layout/chevronAccent+Icon"/>
    <dgm:cxn modelId="{E86114BE-D097-4F51-8822-A68E37C0162E}" type="presOf" srcId="{FE33DC40-3829-4997-A7E5-90F4D52184AA}" destId="{D1DEB450-380A-4790-A20E-568C0C624951}" srcOrd="0" destOrd="2" presId="urn:microsoft.com/office/officeart/2005/8/layout/chevronAccent+Icon"/>
    <dgm:cxn modelId="{2D1D06CC-4220-45CB-AF30-2A04C8FF88CD}" type="presOf" srcId="{4DE4F3B7-A9E3-4ADA-938E-35F1D07A98FF}" destId="{D1DEB450-380A-4790-A20E-568C0C624951}" srcOrd="0" destOrd="1" presId="urn:microsoft.com/office/officeart/2005/8/layout/chevronAccent+Icon"/>
    <dgm:cxn modelId="{B0F2BBDB-B203-47A8-809B-845008AB3704}" srcId="{4195F8FC-4F54-4A26-9E0E-2D19AE794080}" destId="{040DF6A3-B22E-4B1F-B214-519AB71EAF07}" srcOrd="2" destOrd="0" parTransId="{150DDF5C-A445-4778-8C85-EA9C99A0324A}" sibTransId="{08146F26-D45F-4CFC-A74A-6F9EA9102DA9}"/>
    <dgm:cxn modelId="{8306C9FC-BCE5-4DDB-9D55-AE364814B697}" type="presParOf" srcId="{CD1425C0-75A4-4826-AAC8-411077FF045C}" destId="{C60630F4-47F2-43D9-82C5-7F1E8BFFCF1A}" srcOrd="0" destOrd="0" presId="urn:microsoft.com/office/officeart/2005/8/layout/chevronAccent+Icon"/>
    <dgm:cxn modelId="{A1054B2F-DEC9-483D-9C4E-703AED84FDD0}" type="presParOf" srcId="{C60630F4-47F2-43D9-82C5-7F1E8BFFCF1A}" destId="{64A856BC-A1ED-473D-BE4B-B52B04350DE3}" srcOrd="0" destOrd="0" presId="urn:microsoft.com/office/officeart/2005/8/layout/chevronAccent+Icon"/>
    <dgm:cxn modelId="{D93E0A4E-6B3B-440B-9F6E-3206BB58359E}" type="presParOf" srcId="{C60630F4-47F2-43D9-82C5-7F1E8BFFCF1A}" destId="{D1DEB450-380A-4790-A20E-568C0C624951}" srcOrd="1" destOrd="0" presId="urn:microsoft.com/office/officeart/2005/8/layout/chevronAccent+Icon"/>
    <dgm:cxn modelId="{689D7E19-4B70-49DD-82DA-AC97061B0C87}" type="presParOf" srcId="{CD1425C0-75A4-4826-AAC8-411077FF045C}" destId="{7B9C81A3-49AA-4751-B8AB-3CE6771AE54F}" srcOrd="1" destOrd="0" presId="urn:microsoft.com/office/officeart/2005/8/layout/chevronAccent+Icon"/>
    <dgm:cxn modelId="{58B55614-272D-4A34-B7F8-AE0409E70E81}" type="presParOf" srcId="{CD1425C0-75A4-4826-AAC8-411077FF045C}" destId="{342446BA-401B-44F0-B57E-0DBAC14CF808}" srcOrd="2" destOrd="0" presId="urn:microsoft.com/office/officeart/2005/8/layout/chevronAccent+Icon"/>
    <dgm:cxn modelId="{FB7E02F7-C2A2-4B6A-83BF-FA3184949C6B}" type="presParOf" srcId="{342446BA-401B-44F0-B57E-0DBAC14CF808}" destId="{7A7924AA-EF0F-4C3C-80A5-A931E5654ADA}" srcOrd="0" destOrd="0" presId="urn:microsoft.com/office/officeart/2005/8/layout/chevronAccent+Icon"/>
    <dgm:cxn modelId="{67B56FD6-7AD8-4A80-B679-81FC6C7672F5}" type="presParOf" srcId="{342446BA-401B-44F0-B57E-0DBAC14CF808}" destId="{BC731741-7E19-4A62-B6A7-616BD8D914FF}" srcOrd="1" destOrd="0" presId="urn:microsoft.com/office/officeart/2005/8/layout/chevronAccent+Icon"/>
    <dgm:cxn modelId="{6F4A8B9F-A031-417A-987E-7401B17B8CEF}" type="presParOf" srcId="{CD1425C0-75A4-4826-AAC8-411077FF045C}" destId="{23B59011-FBB8-43BF-84C8-4B0A8F3EEB94}" srcOrd="3" destOrd="0" presId="urn:microsoft.com/office/officeart/2005/8/layout/chevronAccent+Icon"/>
    <dgm:cxn modelId="{6FD78602-3CCF-4332-B520-A5ED16C5E491}" type="presParOf" srcId="{CD1425C0-75A4-4826-AAC8-411077FF045C}" destId="{15C9B731-9437-4234-9E8B-17614E1A1FE4}" srcOrd="4" destOrd="0" presId="urn:microsoft.com/office/officeart/2005/8/layout/chevronAccent+Icon"/>
    <dgm:cxn modelId="{E7909BA1-54D3-477D-B7DA-66B2F829616C}" type="presParOf" srcId="{15C9B731-9437-4234-9E8B-17614E1A1FE4}" destId="{7E2FC5A0-79A1-479E-8DDD-CE7AFEBB874E}" srcOrd="0" destOrd="0" presId="urn:microsoft.com/office/officeart/2005/8/layout/chevronAccent+Icon"/>
    <dgm:cxn modelId="{25C90931-75CE-42B1-9ABA-8AF6758220F4}" type="presParOf" srcId="{15C9B731-9437-4234-9E8B-17614E1A1FE4}" destId="{D7B7C253-7F0F-4201-9E3D-E67A3603295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1C6B9-3948-4962-A84F-08F35CBCF750}">
      <dsp:nvSpPr>
        <dsp:cNvPr id="0" name=""/>
        <dsp:cNvSpPr/>
      </dsp:nvSpPr>
      <dsp:spPr>
        <a:xfrm rot="10800000">
          <a:off x="1667867" y="1575"/>
          <a:ext cx="5949854" cy="6768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8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Data Processing and Analysis</a:t>
          </a:r>
        </a:p>
      </dsp:txBody>
      <dsp:txXfrm rot="10800000">
        <a:off x="1837087" y="1575"/>
        <a:ext cx="5780634" cy="676879"/>
      </dsp:txXfrm>
    </dsp:sp>
    <dsp:sp modelId="{4E8CC9BB-56E1-48BA-B086-10A7BDBAAA26}">
      <dsp:nvSpPr>
        <dsp:cNvPr id="0" name=""/>
        <dsp:cNvSpPr/>
      </dsp:nvSpPr>
      <dsp:spPr>
        <a:xfrm>
          <a:off x="946246" y="0"/>
          <a:ext cx="676879" cy="6768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20BA-25FF-4418-BD72-58C7E0FDEB70}">
      <dsp:nvSpPr>
        <dsp:cNvPr id="0" name=""/>
        <dsp:cNvSpPr/>
      </dsp:nvSpPr>
      <dsp:spPr>
        <a:xfrm rot="10800000">
          <a:off x="1667867" y="880508"/>
          <a:ext cx="5949854" cy="6768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8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API Development</a:t>
          </a:r>
        </a:p>
      </dsp:txBody>
      <dsp:txXfrm rot="10800000">
        <a:off x="1837087" y="880508"/>
        <a:ext cx="5780634" cy="676879"/>
      </dsp:txXfrm>
    </dsp:sp>
    <dsp:sp modelId="{DAE553BC-5E38-453C-A108-CB92A78BED0B}">
      <dsp:nvSpPr>
        <dsp:cNvPr id="0" name=""/>
        <dsp:cNvSpPr/>
      </dsp:nvSpPr>
      <dsp:spPr>
        <a:xfrm>
          <a:off x="954957" y="871803"/>
          <a:ext cx="676879" cy="67687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496C3-C789-47E2-BF1D-852FEAA50F80}">
      <dsp:nvSpPr>
        <dsp:cNvPr id="0" name=""/>
        <dsp:cNvSpPr/>
      </dsp:nvSpPr>
      <dsp:spPr>
        <a:xfrm rot="10800000">
          <a:off x="1667867" y="1759441"/>
          <a:ext cx="5949854" cy="6768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8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Front-End Development</a:t>
          </a:r>
        </a:p>
      </dsp:txBody>
      <dsp:txXfrm rot="10800000">
        <a:off x="1837087" y="1759441"/>
        <a:ext cx="5780634" cy="676879"/>
      </dsp:txXfrm>
    </dsp:sp>
    <dsp:sp modelId="{347518A8-DC12-4296-A827-6B8603FEE7A6}">
      <dsp:nvSpPr>
        <dsp:cNvPr id="0" name=""/>
        <dsp:cNvSpPr/>
      </dsp:nvSpPr>
      <dsp:spPr>
        <a:xfrm>
          <a:off x="954957" y="1750736"/>
          <a:ext cx="676879" cy="67687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2C85C-4CE5-434F-AC8D-4B88CBA984A5}">
      <dsp:nvSpPr>
        <dsp:cNvPr id="0" name=""/>
        <dsp:cNvSpPr/>
      </dsp:nvSpPr>
      <dsp:spPr>
        <a:xfrm rot="10800000">
          <a:off x="1667867" y="2638374"/>
          <a:ext cx="5949854" cy="6768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8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Security and Best Practices</a:t>
          </a:r>
        </a:p>
      </dsp:txBody>
      <dsp:txXfrm rot="10800000">
        <a:off x="1837087" y="2638374"/>
        <a:ext cx="5780634" cy="676879"/>
      </dsp:txXfrm>
    </dsp:sp>
    <dsp:sp modelId="{EEC8B40B-BA3A-4892-A672-F59620D418F6}">
      <dsp:nvSpPr>
        <dsp:cNvPr id="0" name=""/>
        <dsp:cNvSpPr/>
      </dsp:nvSpPr>
      <dsp:spPr>
        <a:xfrm>
          <a:off x="954957" y="2629669"/>
          <a:ext cx="676879" cy="67687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376C4-F164-45DC-A552-1FA3F9FA1FD1}">
      <dsp:nvSpPr>
        <dsp:cNvPr id="0" name=""/>
        <dsp:cNvSpPr/>
      </dsp:nvSpPr>
      <dsp:spPr>
        <a:xfrm rot="10800000">
          <a:off x="1667867" y="3517307"/>
          <a:ext cx="5949854" cy="6768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8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Deployment (stretch goal)</a:t>
          </a:r>
        </a:p>
      </dsp:txBody>
      <dsp:txXfrm rot="10800000">
        <a:off x="1837087" y="3517307"/>
        <a:ext cx="5780634" cy="676879"/>
      </dsp:txXfrm>
    </dsp:sp>
    <dsp:sp modelId="{424A367B-CD1E-4503-9D3D-9B326AA58CBB}">
      <dsp:nvSpPr>
        <dsp:cNvPr id="0" name=""/>
        <dsp:cNvSpPr/>
      </dsp:nvSpPr>
      <dsp:spPr>
        <a:xfrm>
          <a:off x="954957" y="3508602"/>
          <a:ext cx="676879" cy="67687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1C6F-9845-42EA-86C5-3FF7A6174780}">
      <dsp:nvSpPr>
        <dsp:cNvPr id="0" name=""/>
        <dsp:cNvSpPr/>
      </dsp:nvSpPr>
      <dsp:spPr>
        <a:xfrm>
          <a:off x="0" y="1258728"/>
          <a:ext cx="8947150" cy="167830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FED33-8510-48E1-AD0B-6654C37233E0}">
      <dsp:nvSpPr>
        <dsp:cNvPr id="0" name=""/>
        <dsp:cNvSpPr/>
      </dsp:nvSpPr>
      <dsp:spPr>
        <a:xfrm>
          <a:off x="4030" y="0"/>
          <a:ext cx="193840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07/06/2024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Initial invite with brief</a:t>
          </a:r>
        </a:p>
      </dsp:txBody>
      <dsp:txXfrm>
        <a:off x="4030" y="0"/>
        <a:ext cx="1938403" cy="1678304"/>
      </dsp:txXfrm>
    </dsp:sp>
    <dsp:sp modelId="{C475705C-6E30-47C4-97EB-2A1F6AECD0D5}">
      <dsp:nvSpPr>
        <dsp:cNvPr id="0" name=""/>
        <dsp:cNvSpPr/>
      </dsp:nvSpPr>
      <dsp:spPr>
        <a:xfrm>
          <a:off x="763443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0CE9B-8C6B-4C00-83A1-1DE27F0F9A4F}">
      <dsp:nvSpPr>
        <dsp:cNvPr id="0" name=""/>
        <dsp:cNvSpPr/>
      </dsp:nvSpPr>
      <dsp:spPr>
        <a:xfrm>
          <a:off x="2039353" y="2517457"/>
          <a:ext cx="193840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10/06/2024</a:t>
          </a:r>
          <a:br>
            <a:rPr lang="en-GB" sz="2300" kern="1200" dirty="0"/>
          </a:br>
          <a:r>
            <a:rPr lang="en-GB" sz="2300" kern="1200" dirty="0"/>
            <a:t>Received updated deadline</a:t>
          </a:r>
        </a:p>
      </dsp:txBody>
      <dsp:txXfrm>
        <a:off x="2039353" y="2517457"/>
        <a:ext cx="1938403" cy="1678304"/>
      </dsp:txXfrm>
    </dsp:sp>
    <dsp:sp modelId="{0D41318F-287E-40A7-A013-D8280EAF1E24}">
      <dsp:nvSpPr>
        <dsp:cNvPr id="0" name=""/>
        <dsp:cNvSpPr/>
      </dsp:nvSpPr>
      <dsp:spPr>
        <a:xfrm>
          <a:off x="2798767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1063F-20DA-42AF-8C6B-0AA79DB40C70}">
      <dsp:nvSpPr>
        <dsp:cNvPr id="0" name=""/>
        <dsp:cNvSpPr/>
      </dsp:nvSpPr>
      <dsp:spPr>
        <a:xfrm>
          <a:off x="4074677" y="0"/>
          <a:ext cx="193840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19/06/2024</a:t>
          </a:r>
          <a:br>
            <a:rPr lang="en-GB" sz="2300" kern="1200" dirty="0"/>
          </a:br>
          <a:r>
            <a:rPr lang="en-GB" sz="2300" kern="1200" dirty="0"/>
            <a:t>New deadline</a:t>
          </a:r>
        </a:p>
      </dsp:txBody>
      <dsp:txXfrm>
        <a:off x="4074677" y="0"/>
        <a:ext cx="1938403" cy="1678304"/>
      </dsp:txXfrm>
    </dsp:sp>
    <dsp:sp modelId="{79E0D4C0-085B-482F-9DE9-5194713D3AFB}">
      <dsp:nvSpPr>
        <dsp:cNvPr id="0" name=""/>
        <dsp:cNvSpPr/>
      </dsp:nvSpPr>
      <dsp:spPr>
        <a:xfrm>
          <a:off x="4834091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DD12B-384E-4372-B36A-11782776502A}">
      <dsp:nvSpPr>
        <dsp:cNvPr id="0" name=""/>
        <dsp:cNvSpPr/>
      </dsp:nvSpPr>
      <dsp:spPr>
        <a:xfrm>
          <a:off x="6110001" y="2517457"/>
          <a:ext cx="193840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01/07/2024</a:t>
          </a:r>
          <a:br>
            <a:rPr lang="en-GB" sz="2300" kern="1200" dirty="0"/>
          </a:br>
          <a:r>
            <a:rPr lang="en-GB" sz="2300" kern="1200" dirty="0"/>
            <a:t>Original deadline</a:t>
          </a:r>
        </a:p>
      </dsp:txBody>
      <dsp:txXfrm>
        <a:off x="6110001" y="2517457"/>
        <a:ext cx="1938403" cy="1678304"/>
      </dsp:txXfrm>
    </dsp:sp>
    <dsp:sp modelId="{DE77525A-6313-4EF2-9DE4-DFFADF71F2EC}">
      <dsp:nvSpPr>
        <dsp:cNvPr id="0" name=""/>
        <dsp:cNvSpPr/>
      </dsp:nvSpPr>
      <dsp:spPr>
        <a:xfrm>
          <a:off x="6869414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856BC-A1ED-473D-BE4B-B52B04350DE3}">
      <dsp:nvSpPr>
        <dsp:cNvPr id="0" name=""/>
        <dsp:cNvSpPr/>
      </dsp:nvSpPr>
      <dsp:spPr>
        <a:xfrm>
          <a:off x="1204" y="1367756"/>
          <a:ext cx="3026421" cy="116819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EB450-380A-4790-A20E-568C0C624951}">
      <dsp:nvSpPr>
        <dsp:cNvPr id="0" name=""/>
        <dsp:cNvSpPr/>
      </dsp:nvSpPr>
      <dsp:spPr>
        <a:xfrm>
          <a:off x="808250" y="1659806"/>
          <a:ext cx="2555644" cy="1168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Load data and analyse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load_data.py (</a:t>
          </a:r>
          <a:r>
            <a:rPr lang="en-GB" sz="1200" b="0" i="0" kern="1200" dirty="0" err="1"/>
            <a:t>PyMuPDF</a:t>
          </a:r>
          <a:r>
            <a:rPr lang="en-GB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analysis.py (Pandas)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database.py (</a:t>
          </a:r>
          <a:r>
            <a:rPr lang="en-GB" sz="1200" kern="1200" dirty="0" err="1"/>
            <a:t>SQLAlchemy</a:t>
          </a:r>
          <a:r>
            <a:rPr lang="en-GB" sz="1200" kern="1200" dirty="0"/>
            <a:t>)</a:t>
          </a:r>
        </a:p>
      </dsp:txBody>
      <dsp:txXfrm>
        <a:off x="842465" y="1694021"/>
        <a:ext cx="2487214" cy="1099768"/>
      </dsp:txXfrm>
    </dsp:sp>
    <dsp:sp modelId="{7A7924AA-EF0F-4C3C-80A5-A931E5654ADA}">
      <dsp:nvSpPr>
        <dsp:cNvPr id="0" name=""/>
        <dsp:cNvSpPr/>
      </dsp:nvSpPr>
      <dsp:spPr>
        <a:xfrm>
          <a:off x="3458050" y="1367756"/>
          <a:ext cx="3026421" cy="116819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1741-7E19-4A62-B6A7-616BD8D914FF}">
      <dsp:nvSpPr>
        <dsp:cNvPr id="0" name=""/>
        <dsp:cNvSpPr/>
      </dsp:nvSpPr>
      <dsp:spPr>
        <a:xfrm>
          <a:off x="4265095" y="1659806"/>
          <a:ext cx="2555644" cy="1168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API development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database.py (</a:t>
          </a:r>
          <a:r>
            <a:rPr lang="en-GB" sz="1200" kern="1200" dirty="0" err="1"/>
            <a:t>SQLAlchemy</a:t>
          </a:r>
          <a:r>
            <a:rPr lang="en-GB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main.py (Fast API)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Swagger</a:t>
          </a:r>
        </a:p>
      </dsp:txBody>
      <dsp:txXfrm>
        <a:off x="4299310" y="1694021"/>
        <a:ext cx="2487214" cy="1099768"/>
      </dsp:txXfrm>
    </dsp:sp>
    <dsp:sp modelId="{7E2FC5A0-79A1-479E-8DDD-CE7AFEBB874E}">
      <dsp:nvSpPr>
        <dsp:cNvPr id="0" name=""/>
        <dsp:cNvSpPr/>
      </dsp:nvSpPr>
      <dsp:spPr>
        <a:xfrm>
          <a:off x="6914896" y="1367756"/>
          <a:ext cx="3026421" cy="116819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7C253-7F0F-4201-9E3D-E67A3603295E}">
      <dsp:nvSpPr>
        <dsp:cNvPr id="0" name=""/>
        <dsp:cNvSpPr/>
      </dsp:nvSpPr>
      <dsp:spPr>
        <a:xfrm>
          <a:off x="7721941" y="1659806"/>
          <a:ext cx="2555644" cy="1168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Front-End development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index.html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chart.js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custom-charts.js</a:t>
          </a:r>
        </a:p>
      </dsp:txBody>
      <dsp:txXfrm>
        <a:off x="7756156" y="1694021"/>
        <a:ext cx="2487214" cy="109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98151-A5C1-421A-A74F-D28F435EC2B5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9D3A-5DBB-47C0-80C2-F418335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59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9D3A-5DBB-47C0-80C2-F41833553D9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66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9D3A-5DBB-47C0-80C2-F41833553D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9D3A-5DBB-47C0-80C2-F41833553D9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0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9D3A-5DBB-47C0-80C2-F41833553D9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6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9D3A-5DBB-47C0-80C2-F41833553D9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94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0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1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4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115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670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4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5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5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10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9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2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2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7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AFAABB-1843-473D-B81F-E914A1F99710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B0A2-7D5B-4A62-ABD2-E99C67F2F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08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land.shinyapps.io/sg-prison-population-statistics/" TargetMode="External"/><Relationship Id="rId2" Type="http://schemas.openxmlformats.org/officeDocument/2006/relationships/hyperlink" Target="https://www.gov.scot/publications/scottish-prison-population-statistics-2022-2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ignsystem.gov.scot/" TargetMode="External"/><Relationship Id="rId4" Type="http://schemas.openxmlformats.org/officeDocument/2006/relationships/hyperlink" Target="https://www.gov.scot/publications/scottish-prison-population-statistic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7403-7373-3FE0-31AB-88151D9B9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Prisoner Data Analysis and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F9E5A-0DF2-6EBA-E0CE-839192B53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Jack Gilmore</a:t>
            </a:r>
          </a:p>
        </p:txBody>
      </p:sp>
    </p:spTree>
    <p:extLst>
      <p:ext uri="{BB962C8B-B14F-4D97-AF65-F5344CB8AC3E}">
        <p14:creationId xmlns:p14="http://schemas.microsoft.com/office/powerpoint/2010/main" val="256635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47A-4BED-4269-6601-C59AD5FF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70ECFB-DB38-5817-87E9-3FA1707F8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026981"/>
              </p:ext>
            </p:extLst>
          </p:nvPr>
        </p:nvGraphicFramePr>
        <p:xfrm>
          <a:off x="1103311" y="2052638"/>
          <a:ext cx="10278791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577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0238-BA4F-3B71-148F-762C385A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3169-DA6B-E136-932A-DD652F7D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Storage of data at rest</a:t>
            </a:r>
          </a:p>
          <a:p>
            <a:r>
              <a:rPr lang="en-GB" dirty="0"/>
              <a:t>Database authentication</a:t>
            </a:r>
          </a:p>
          <a:p>
            <a:r>
              <a:rPr lang="en-GB" dirty="0"/>
              <a:t>API authentication</a:t>
            </a:r>
          </a:p>
          <a:p>
            <a:r>
              <a:rPr lang="en-GB" dirty="0"/>
              <a:t>Input validation and sanitisation</a:t>
            </a:r>
          </a:p>
          <a:p>
            <a:r>
              <a:rPr lang="en-GB" dirty="0"/>
              <a:t>Access control – code and app</a:t>
            </a:r>
          </a:p>
          <a:p>
            <a:r>
              <a:rPr lang="en-GB" dirty="0"/>
              <a:t>Auditing</a:t>
            </a:r>
          </a:p>
        </p:txBody>
      </p:sp>
    </p:spTree>
    <p:extLst>
      <p:ext uri="{BB962C8B-B14F-4D97-AF65-F5344CB8AC3E}">
        <p14:creationId xmlns:p14="http://schemas.microsoft.com/office/powerpoint/2010/main" val="291776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603A-7700-B2E0-3104-066F4EC3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DD4F-6028-A55B-8D1C-BE4C17C3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FastAPI</a:t>
            </a:r>
            <a:r>
              <a:rPr lang="en-GB" dirty="0"/>
              <a:t> – routing ordering matters with static files</a:t>
            </a:r>
          </a:p>
          <a:p>
            <a:pPr lvl="1"/>
            <a:r>
              <a:rPr lang="en-GB" dirty="0"/>
              <a:t>Implement stronger test suite to identify regressions</a:t>
            </a:r>
          </a:p>
          <a:p>
            <a:r>
              <a:rPr lang="en-GB" dirty="0"/>
              <a:t>SQLite – Foreign keys not enforced by default</a:t>
            </a:r>
          </a:p>
          <a:p>
            <a:pPr lvl="1"/>
            <a:r>
              <a:rPr lang="en-GB" dirty="0"/>
              <a:t>Trust ORMs, but don’t rely on defaults and consult documentation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03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934E-E82C-3EEE-1185-E2387B3C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I do if I had more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1B2A-E451-7D14-9144-B9C1DB3E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 and CSS package management via NPM</a:t>
            </a:r>
          </a:p>
          <a:p>
            <a:r>
              <a:rPr lang="en-GB" dirty="0"/>
              <a:t>Bundle and minify assets</a:t>
            </a:r>
          </a:p>
          <a:p>
            <a:r>
              <a:rPr lang="en-GB" dirty="0"/>
              <a:t>Extend tests</a:t>
            </a:r>
          </a:p>
          <a:p>
            <a:pPr lvl="1"/>
            <a:r>
              <a:rPr lang="en-GB" dirty="0"/>
              <a:t>Database integration tests</a:t>
            </a:r>
          </a:p>
          <a:p>
            <a:pPr lvl="1"/>
            <a:r>
              <a:rPr lang="en-GB" dirty="0"/>
              <a:t>Model function tests</a:t>
            </a:r>
          </a:p>
          <a:p>
            <a:pPr lvl="1"/>
            <a:r>
              <a:rPr lang="en-GB" dirty="0"/>
              <a:t>System tests in the web browser</a:t>
            </a:r>
          </a:p>
          <a:p>
            <a:r>
              <a:rPr lang="en-GB" dirty="0"/>
              <a:t>More validation and checks on data load</a:t>
            </a:r>
          </a:p>
        </p:txBody>
      </p:sp>
    </p:spTree>
    <p:extLst>
      <p:ext uri="{BB962C8B-B14F-4D97-AF65-F5344CB8AC3E}">
        <p14:creationId xmlns:p14="http://schemas.microsoft.com/office/powerpoint/2010/main" val="193204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934E-E82C-3EEE-1185-E2387B3C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I in a real production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1B2A-E451-7D14-9144-B9C1DB3E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Centralised or more sophisticated API authentication</a:t>
            </a:r>
          </a:p>
          <a:p>
            <a:r>
              <a:rPr lang="en-GB" dirty="0"/>
              <a:t>Database infrastructure</a:t>
            </a:r>
          </a:p>
          <a:p>
            <a:r>
              <a:rPr lang="en-GB" dirty="0"/>
              <a:t>Dev / Test / UAT / Staging environments</a:t>
            </a:r>
          </a:p>
          <a:p>
            <a:r>
              <a:rPr lang="en-GB" dirty="0"/>
              <a:t>Statistical anonymisation</a:t>
            </a:r>
          </a:p>
          <a:p>
            <a:r>
              <a:rPr lang="en-GB" dirty="0"/>
              <a:t>Monitoring, alerting and analytics</a:t>
            </a:r>
          </a:p>
          <a:p>
            <a:r>
              <a:rPr lang="en-GB" dirty="0"/>
              <a:t>Infrastructure as code – aids with disaster recovery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01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62104-EA4A-CF0E-569C-7226B2C3F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D1EA1A-05E1-9294-294D-E95B02B0C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F8DB-655D-53AA-8438-615DF5B4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64AD-35B7-8DB3-5264-571E00E1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0314"/>
            <a:ext cx="8946541" cy="29173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“You are required to develop a </a:t>
            </a:r>
            <a:r>
              <a:rPr lang="en-GB" sz="2800" u="sng" dirty="0"/>
              <a:t>Python application </a:t>
            </a:r>
            <a:r>
              <a:rPr lang="en-GB" sz="2800" dirty="0"/>
              <a:t>that processes </a:t>
            </a:r>
            <a:r>
              <a:rPr lang="en-GB" sz="2800" u="sng" dirty="0"/>
              <a:t>prisoner data</a:t>
            </a:r>
            <a:r>
              <a:rPr lang="en-GB" sz="2800" dirty="0"/>
              <a:t>, provides a </a:t>
            </a:r>
            <a:r>
              <a:rPr lang="en-GB" sz="2800" u="sng" dirty="0"/>
              <a:t>REST API </a:t>
            </a:r>
            <a:r>
              <a:rPr lang="en-GB" sz="2800" dirty="0"/>
              <a:t>for </a:t>
            </a:r>
            <a:r>
              <a:rPr lang="en-GB" sz="2800" u="sng" dirty="0"/>
              <a:t>accessing</a:t>
            </a:r>
            <a:r>
              <a:rPr lang="en-GB" sz="2800" dirty="0"/>
              <a:t> the data, and </a:t>
            </a:r>
            <a:r>
              <a:rPr lang="en-GB" sz="2800" u="sng" dirty="0"/>
              <a:t>displays</a:t>
            </a:r>
            <a:r>
              <a:rPr lang="en-GB" sz="2800" dirty="0"/>
              <a:t> the data as </a:t>
            </a:r>
            <a:r>
              <a:rPr lang="en-GB" sz="2800" u="sng" dirty="0"/>
              <a:t>interactive charts</a:t>
            </a:r>
            <a:r>
              <a:rPr lang="en-GB" sz="2800" dirty="0"/>
              <a:t> in a </a:t>
            </a:r>
            <a:r>
              <a:rPr lang="en-GB" sz="2800" u="sng" dirty="0"/>
              <a:t>web browser</a:t>
            </a:r>
            <a:r>
              <a:rPr lang="en-GB" sz="28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41451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B1E2-9142-7FDA-A12A-6DFD7CA5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12ACDD-D7F9-887E-6606-20B994A63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12760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47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B1E2-9142-7FDA-A12A-6DFD7CA5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12ACDD-D7F9-887E-6606-20B994A63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36958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449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9712-0A2A-29A3-9593-2DF2FCD2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A55-FDDF-3362-9180-15A12288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04025" cy="4195481"/>
          </a:xfrm>
        </p:spPr>
        <p:txBody>
          <a:bodyPr/>
          <a:lstStyle/>
          <a:p>
            <a:r>
              <a:rPr lang="en-GB" dirty="0"/>
              <a:t>Scottish Prison Population Statistics 2022-23</a:t>
            </a:r>
          </a:p>
          <a:p>
            <a:pPr lvl="1"/>
            <a:r>
              <a:rPr lang="en-GB" dirty="0">
                <a:hlinkClick r:id="rId2"/>
              </a:rPr>
              <a:t>https://www.gov.scot/publications/scottish-prison-population-statistics-2022-23/</a:t>
            </a:r>
            <a:endParaRPr lang="en-GB" dirty="0"/>
          </a:p>
          <a:p>
            <a:r>
              <a:rPr lang="en-GB" dirty="0"/>
              <a:t>Scottish Prisons Interactive Analysis Tool Shiny App</a:t>
            </a:r>
          </a:p>
          <a:p>
            <a:pPr lvl="1"/>
            <a:r>
              <a:rPr lang="en-GB" dirty="0">
                <a:hlinkClick r:id="rId3"/>
              </a:rPr>
              <a:t>https://scotland.shinyapps.io/sg-prison-population-statistics/</a:t>
            </a:r>
            <a:endParaRPr lang="en-GB" dirty="0"/>
          </a:p>
          <a:p>
            <a:r>
              <a:rPr lang="en-GB" dirty="0"/>
              <a:t>Scottish prison population statistics technical manual</a:t>
            </a:r>
          </a:p>
          <a:p>
            <a:pPr lvl="1"/>
            <a:r>
              <a:rPr lang="en-GB" dirty="0">
                <a:hlinkClick r:id="rId4"/>
              </a:rPr>
              <a:t>https://www.gov.scot/publications/scottish-prison-population-statistics/</a:t>
            </a:r>
            <a:endParaRPr lang="en-GB" dirty="0"/>
          </a:p>
          <a:p>
            <a:r>
              <a:rPr lang="en-GB" dirty="0"/>
              <a:t>Scottish Government Design System</a:t>
            </a:r>
          </a:p>
          <a:p>
            <a:pPr lvl="1"/>
            <a:r>
              <a:rPr lang="en-GB" dirty="0">
                <a:hlinkClick r:id="rId5"/>
              </a:rPr>
              <a:t>https://designsystem.gov.scot/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50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651B-596E-8BEE-1308-FACE867D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E424-A0CE-344D-A7A9-0485B1EF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management</a:t>
            </a:r>
          </a:p>
          <a:p>
            <a:r>
              <a:rPr lang="en-GB" dirty="0"/>
              <a:t>Minimum Viable Product</a:t>
            </a:r>
          </a:p>
          <a:p>
            <a:r>
              <a:rPr lang="en-GB" dirty="0"/>
              <a:t>Clear acceptance criteria</a:t>
            </a:r>
          </a:p>
          <a:p>
            <a:r>
              <a:rPr lang="en-GB" dirty="0"/>
              <a:t>Architectural decisions</a:t>
            </a:r>
          </a:p>
          <a:p>
            <a:r>
              <a:rPr lang="en-GB" dirty="0"/>
              <a:t>In a real-life scenario, constant feedback is beneficial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7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1213-C607-E32C-5256-EC80C3A2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decision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BA63-C623-E758-86A8-274AAD5668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GB" dirty="0"/>
              <a:t>Option 1: MySQL</a:t>
            </a:r>
          </a:p>
          <a:p>
            <a:pPr lvl="1"/>
            <a:r>
              <a:rPr lang="en-GB" dirty="0"/>
              <a:t>Pros:</a:t>
            </a:r>
          </a:p>
          <a:p>
            <a:pPr lvl="2"/>
            <a:r>
              <a:rPr lang="en-GB" dirty="0"/>
              <a:t>Mature and widely used, especially in web applications.</a:t>
            </a:r>
          </a:p>
          <a:p>
            <a:pPr lvl="2"/>
            <a:r>
              <a:rPr lang="en-GB" dirty="0"/>
              <a:t>Good support for transactions and complex queries.</a:t>
            </a:r>
          </a:p>
          <a:p>
            <a:pPr lvl="2"/>
            <a:r>
              <a:rPr lang="en-GB" dirty="0"/>
              <a:t>Scalability for large datasets and high traffic.</a:t>
            </a:r>
          </a:p>
          <a:p>
            <a:pPr lvl="1"/>
            <a:r>
              <a:rPr lang="en-GB" dirty="0"/>
              <a:t>Cons:</a:t>
            </a:r>
          </a:p>
          <a:p>
            <a:pPr lvl="2"/>
            <a:r>
              <a:rPr lang="en-GB" dirty="0"/>
              <a:t>Requires setup and maintenance of a separate infrastructure.</a:t>
            </a:r>
          </a:p>
          <a:p>
            <a:pPr lvl="2"/>
            <a:r>
              <a:rPr lang="en-GB" dirty="0"/>
              <a:t>May be overkill for smaller applications?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140FF-7BE8-EC28-4D7A-231CABA56A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Option 2: SQLite ✅</a:t>
            </a:r>
          </a:p>
          <a:p>
            <a:pPr lvl="1"/>
            <a:r>
              <a:rPr lang="en-GB" dirty="0"/>
              <a:t>Pros:</a:t>
            </a:r>
          </a:p>
          <a:p>
            <a:pPr lvl="2"/>
            <a:r>
              <a:rPr lang="en-GB" dirty="0"/>
              <a:t>Serverless and self-contained; no separate server setup needed.</a:t>
            </a:r>
          </a:p>
          <a:p>
            <a:pPr lvl="2"/>
            <a:r>
              <a:rPr lang="en-GB" dirty="0"/>
              <a:t>Simple to deploy and manage; ideal for small to medium applications.</a:t>
            </a:r>
          </a:p>
          <a:p>
            <a:pPr lvl="2"/>
            <a:r>
              <a:rPr lang="en-GB" dirty="0"/>
              <a:t>Good performance for read-heavy operations.</a:t>
            </a:r>
          </a:p>
          <a:p>
            <a:pPr lvl="1"/>
            <a:r>
              <a:rPr lang="en-GB" dirty="0"/>
              <a:t>Cons:</a:t>
            </a:r>
          </a:p>
          <a:p>
            <a:pPr lvl="2"/>
            <a:r>
              <a:rPr lang="en-GB" dirty="0"/>
              <a:t>Limited concurrency compared to client-server databases like MySQL.</a:t>
            </a:r>
          </a:p>
          <a:p>
            <a:pPr lvl="2"/>
            <a:r>
              <a:rPr lang="en-GB" dirty="0"/>
              <a:t>Less suitable for write-heavy applications or large datasets.</a:t>
            </a:r>
          </a:p>
          <a:p>
            <a:pPr lvl="2"/>
            <a:r>
              <a:rPr lang="en-GB" dirty="0"/>
              <a:t>Lack of advanced features like stored procedures and user management.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50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47A-4BED-4269-6601-C59AD5FF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- database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F94D35-3BED-472F-DD75-40C071F57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247720"/>
              </p:ext>
            </p:extLst>
          </p:nvPr>
        </p:nvGraphicFramePr>
        <p:xfrm>
          <a:off x="377588" y="1957104"/>
          <a:ext cx="11436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32">
                  <a:extLst>
                    <a:ext uri="{9D8B030D-6E8A-4147-A177-3AD203B41FA5}">
                      <a16:colId xmlns:a16="http://schemas.microsoft.com/office/drawing/2014/main" val="2638897588"/>
                    </a:ext>
                  </a:extLst>
                </a:gridCol>
                <a:gridCol w="1633832">
                  <a:extLst>
                    <a:ext uri="{9D8B030D-6E8A-4147-A177-3AD203B41FA5}">
                      <a16:colId xmlns:a16="http://schemas.microsoft.com/office/drawing/2014/main" val="846714386"/>
                    </a:ext>
                  </a:extLst>
                </a:gridCol>
                <a:gridCol w="1633832">
                  <a:extLst>
                    <a:ext uri="{9D8B030D-6E8A-4147-A177-3AD203B41FA5}">
                      <a16:colId xmlns:a16="http://schemas.microsoft.com/office/drawing/2014/main" val="805154953"/>
                    </a:ext>
                  </a:extLst>
                </a:gridCol>
                <a:gridCol w="1633832">
                  <a:extLst>
                    <a:ext uri="{9D8B030D-6E8A-4147-A177-3AD203B41FA5}">
                      <a16:colId xmlns:a16="http://schemas.microsoft.com/office/drawing/2014/main" val="2179738275"/>
                    </a:ext>
                  </a:extLst>
                </a:gridCol>
                <a:gridCol w="1045703">
                  <a:extLst>
                    <a:ext uri="{9D8B030D-6E8A-4147-A177-3AD203B41FA5}">
                      <a16:colId xmlns:a16="http://schemas.microsoft.com/office/drawing/2014/main" val="2819853748"/>
                    </a:ext>
                  </a:extLst>
                </a:gridCol>
                <a:gridCol w="1949656">
                  <a:extLst>
                    <a:ext uri="{9D8B030D-6E8A-4147-A177-3AD203B41FA5}">
                      <a16:colId xmlns:a16="http://schemas.microsoft.com/office/drawing/2014/main" val="2490850244"/>
                    </a:ext>
                  </a:extLst>
                </a:gridCol>
                <a:gridCol w="1906137">
                  <a:extLst>
                    <a:ext uri="{9D8B030D-6E8A-4147-A177-3AD203B41FA5}">
                      <a16:colId xmlns:a16="http://schemas.microsoft.com/office/drawing/2014/main" val="364541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prisoner_id</a:t>
                      </a:r>
                      <a:endParaRPr lang="en-GB" sz="1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sentence_years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0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Murder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Barnard Castle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Jane 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Edinburgh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4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Bob Johnson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Fraud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Glasgow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5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47A-4BED-4269-6601-C59AD5FF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-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08BAD-3620-877E-DBBC-E278075FA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84" y="1311032"/>
            <a:ext cx="7581431" cy="48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9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2CD4A0A-3CD1-4BF1-952F-55FB765283C7}">
  <we:reference id="wa200006214" version="1.0.0.0" store="en-US" storeType="OMEX"/>
  <we:alternateReferences>
    <we:reference id="wa200006214" version="1.0.0.0" store="wa2000062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260</TotalTime>
  <Words>534</Words>
  <Application>Microsoft Office PowerPoint</Application>
  <PresentationFormat>Widescreen</PresentationFormat>
  <Paragraphs>132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Prisoner Data Analysis and Visualisation</vt:lpstr>
      <vt:lpstr>The brief</vt:lpstr>
      <vt:lpstr>Milestones</vt:lpstr>
      <vt:lpstr>Timeline</vt:lpstr>
      <vt:lpstr>Research</vt:lpstr>
      <vt:lpstr>Strategy</vt:lpstr>
      <vt:lpstr>Architectural decision review</vt:lpstr>
      <vt:lpstr>Execution - database</vt:lpstr>
      <vt:lpstr>Execution - database</vt:lpstr>
      <vt:lpstr>Execution</vt:lpstr>
      <vt:lpstr>Security considerations</vt:lpstr>
      <vt:lpstr>Lessons learned</vt:lpstr>
      <vt:lpstr>What would I do if I had more time?</vt:lpstr>
      <vt:lpstr>What would I in a real production scenario?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Gilmore</dc:creator>
  <cp:lastModifiedBy>Jack Gilmore</cp:lastModifiedBy>
  <cp:revision>2</cp:revision>
  <dcterms:created xsi:type="dcterms:W3CDTF">2024-06-14T15:43:59Z</dcterms:created>
  <dcterms:modified xsi:type="dcterms:W3CDTF">2024-06-18T18:24:09Z</dcterms:modified>
</cp:coreProperties>
</file>