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E8FB9-CE2B-4FB1-B225-25E9E54A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66DE1-E9A0-4DDA-B11C-10BC93A91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BE3F9-5D16-46D1-897E-08E5CE16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67AAA-79A6-430D-978D-A7962725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D7522-D86D-49CE-A824-7B06EFC7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BDCC2-00C9-45F5-98AD-B4042B2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E8568-E663-40A0-9622-B1C912E6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E86C0-F2A4-4314-8623-E822C215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1F0C2-593A-44E4-A926-EB9A3FF8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EDDF6-1309-4578-BE19-F49EF8EF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21862-556F-4F54-BB8F-192A6C254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CE172-FBD0-47EF-AB85-44924EDB8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0C402-7DA4-4733-B98B-E2AA041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10BC9-0403-4628-A814-3F3E4F78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00A9-63C6-44CA-B03D-B094607D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CE885-BFDB-4B03-8FB5-B315B007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CB344-2B0E-4908-B3C1-ADA2CF34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3523B-8A93-4F21-BBDA-2EF51580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54A4-18AF-4ACA-807C-4AF6A23A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DFED6-60D6-47AC-8062-74790D1E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3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6E7D-5B0C-4CE8-A4D6-CF4A092E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3B1DB-CD1A-41C5-A048-67C6AD66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516AA-5A34-4CDB-BFBA-220A07E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EE04C-4385-46EB-B4E8-C4DFE88A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F8D59-BD01-44FE-BC9D-CE5108BF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50618-453C-4E43-8AD7-17B0C9F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F01C3-E4C3-4E61-BD11-26FEFBF4D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BEEE5-1CDF-44BE-B4AC-0BD8A3FB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C1FCF-4396-49EB-AB9B-1F0FFCC2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5B332-D021-4698-9A42-783E8E30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F8DDE-0028-400C-B82D-0D96F2AB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F23F-4EC2-41CF-A121-1BF1E621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4F8BA-D3FC-4B1C-9FB9-26FE9AA3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3F0E25-5058-4BD7-A58E-DAAC4958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3BE54E-CFDE-44B1-9377-7E756A409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E03FA-F642-46CF-B5DA-6AE611B81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28521D-AE53-4AD4-9E07-96CB108D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8DC22-C133-4825-AAEC-127F3D7F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FFC04F-3A52-4BFA-9574-6CDBC87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7879F-3D95-491F-B921-D6E740A9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84A39D-9C62-4947-BA12-DA6D190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A5A15F-D2E0-44EC-B0D6-197E3E7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44CF7-1281-4C76-BCAF-4DCDC64F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FC53D3-B3C5-4F3A-9F4E-F7AF4F5D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2277B-512D-4835-9FBB-66AFC7A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173FD-56BE-4FCD-9617-0E94CD08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91E3E-9BBE-4A9C-8700-2E33DF93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37580-3895-4B45-8CE0-81C58546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D2E80-C53B-409C-9F8B-71B728E0C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F2037-F483-4598-8C49-3AE07036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42BDA-392B-4DDB-B9B2-3D347C3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D52E9-1D0C-4F13-B1D8-C6E41EF5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DA76-2BA8-46E5-B1EC-DCE49CE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7B8CFD-2DF1-4B17-A899-750748EF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7E29C-00A2-4807-9992-38EB988F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D35CF-92C4-424E-93E9-A211402F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8E77A-5C21-4E09-9FB3-90B9ECCC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6721C-4CF1-4E16-A402-DCC47D51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767D1C-1DD5-4149-B878-0B213370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8C797-0093-4A6D-BFF1-5B74CA39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5EE2D-ECBC-484B-A531-B6D19B35A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4F6E-A714-4CDD-9511-1F5AA9285562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E895F-1AD5-4491-8C9D-24B00838C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42A59-B65B-4E71-83AC-9414BB0C1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8CAA-C26C-4060-844C-ACA06CF44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D9A33FA4-EC73-4F4B-955E-148B07308A70}"/>
              </a:ext>
            </a:extLst>
          </p:cNvPr>
          <p:cNvSpPr/>
          <p:nvPr/>
        </p:nvSpPr>
        <p:spPr>
          <a:xfrm>
            <a:off x="1441438" y="2200047"/>
            <a:ext cx="2479963" cy="1454727"/>
          </a:xfrm>
          <a:prstGeom prst="cloud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859643-9B6E-40C2-B1DC-0BB404C32D4D}"/>
              </a:ext>
            </a:extLst>
          </p:cNvPr>
          <p:cNvCxnSpPr/>
          <p:nvPr/>
        </p:nvCxnSpPr>
        <p:spPr>
          <a:xfrm flipH="1">
            <a:off x="1233620" y="3599355"/>
            <a:ext cx="762000" cy="900545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736010-6353-4169-87ED-7ED93FA53AFA}"/>
              </a:ext>
            </a:extLst>
          </p:cNvPr>
          <p:cNvCxnSpPr>
            <a:cxnSpLocks/>
          </p:cNvCxnSpPr>
          <p:nvPr/>
        </p:nvCxnSpPr>
        <p:spPr>
          <a:xfrm flipH="1">
            <a:off x="2577510" y="3822725"/>
            <a:ext cx="103909" cy="82392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7B5A27-5A41-4D36-81CE-FCE13AB8DA65}"/>
              </a:ext>
            </a:extLst>
          </p:cNvPr>
          <p:cNvCxnSpPr>
            <a:cxnSpLocks/>
          </p:cNvCxnSpPr>
          <p:nvPr/>
        </p:nvCxnSpPr>
        <p:spPr>
          <a:xfrm>
            <a:off x="3263309" y="3665377"/>
            <a:ext cx="658092" cy="834523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C1F3139-1E92-4EC2-A995-735DFA713801}"/>
              </a:ext>
            </a:extLst>
          </p:cNvPr>
          <p:cNvSpPr/>
          <p:nvPr/>
        </p:nvSpPr>
        <p:spPr>
          <a:xfrm>
            <a:off x="5598368" y="503853"/>
            <a:ext cx="1772816" cy="91440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108D2B-2FF0-4F21-827E-4C419396CC61}"/>
              </a:ext>
            </a:extLst>
          </p:cNvPr>
          <p:cNvSpPr/>
          <p:nvPr/>
        </p:nvSpPr>
        <p:spPr>
          <a:xfrm>
            <a:off x="5598368" y="2013010"/>
            <a:ext cx="1772816" cy="91440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FF3578-E13C-4563-BF5A-7F569F0CD618}"/>
              </a:ext>
            </a:extLst>
          </p:cNvPr>
          <p:cNvSpPr/>
          <p:nvPr/>
        </p:nvSpPr>
        <p:spPr>
          <a:xfrm>
            <a:off x="8270601" y="2013010"/>
            <a:ext cx="1772816" cy="914400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B71F017A-E9ED-4461-B9FE-E8F84314FABD}"/>
              </a:ext>
            </a:extLst>
          </p:cNvPr>
          <p:cNvSpPr/>
          <p:nvPr/>
        </p:nvSpPr>
        <p:spPr>
          <a:xfrm>
            <a:off x="8852490" y="3102569"/>
            <a:ext cx="601119" cy="914400"/>
          </a:xfrm>
          <a:prstGeom prst="upDownArrow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44C12680-D4E0-472B-AB49-52A38F10E241}"/>
              </a:ext>
            </a:extLst>
          </p:cNvPr>
          <p:cNvSpPr/>
          <p:nvPr/>
        </p:nvSpPr>
        <p:spPr>
          <a:xfrm>
            <a:off x="8217798" y="4189445"/>
            <a:ext cx="1870502" cy="914400"/>
          </a:xfrm>
          <a:prstGeom prst="flowChartMagneticDisk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ABA8DF4-60DA-452F-B1E5-BC8B4B8C8ABF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rot="5400000" flipH="1" flipV="1">
            <a:off x="3478810" y="163664"/>
            <a:ext cx="1322169" cy="2916948"/>
          </a:xfrm>
          <a:prstGeom prst="bentConnector2">
            <a:avLst/>
          </a:prstGeom>
          <a:ln w="508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9E5A030-82F8-4EDE-891E-25B444D3300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4776" y="1418253"/>
            <a:ext cx="0" cy="594757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A208DDC-0C34-4B13-A7A7-765244CAF7D0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7371184" y="2470210"/>
            <a:ext cx="899417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3DEE3B6-25DE-44DF-8C3F-4890A9EE35A8}"/>
              </a:ext>
            </a:extLst>
          </p:cNvPr>
          <p:cNvSpPr txBox="1"/>
          <p:nvPr/>
        </p:nvSpPr>
        <p:spPr>
          <a:xfrm>
            <a:off x="332511" y="4452678"/>
            <a:ext cx="14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IE</a:t>
            </a:r>
            <a:endParaRPr lang="zh-CN" altLang="en-US" sz="2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69904D-FE5D-4F17-AA4C-63BCB4D0D85C}"/>
              </a:ext>
            </a:extLst>
          </p:cNvPr>
          <p:cNvSpPr txBox="1"/>
          <p:nvPr/>
        </p:nvSpPr>
        <p:spPr>
          <a:xfrm>
            <a:off x="1808582" y="4644381"/>
            <a:ext cx="14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Chrome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84E809-757B-474A-8F37-B1177C374A08}"/>
              </a:ext>
            </a:extLst>
          </p:cNvPr>
          <p:cNvSpPr txBox="1"/>
          <p:nvPr/>
        </p:nvSpPr>
        <p:spPr>
          <a:xfrm>
            <a:off x="3524392" y="4521953"/>
            <a:ext cx="14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Firefox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273F63-DE6C-44B2-9F2C-F939887E63B8}"/>
              </a:ext>
            </a:extLst>
          </p:cNvPr>
          <p:cNvSpPr txBox="1"/>
          <p:nvPr/>
        </p:nvSpPr>
        <p:spPr>
          <a:xfrm>
            <a:off x="1947410" y="2470210"/>
            <a:ext cx="1468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Internet/Intranet</a:t>
            </a:r>
            <a:endParaRPr lang="zh-CN" altLang="en-US" sz="2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0B1294-0FD9-4DAF-8DF8-6638A00EE556}"/>
              </a:ext>
            </a:extLst>
          </p:cNvPr>
          <p:cNvSpPr txBox="1"/>
          <p:nvPr/>
        </p:nvSpPr>
        <p:spPr>
          <a:xfrm>
            <a:off x="5564016" y="727988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Web</a:t>
            </a:r>
            <a:r>
              <a:rPr lang="zh-CN" altLang="en-US" sz="2400" b="1" dirty="0"/>
              <a:t>服务器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0708FF-693A-4056-A677-05D8399E185B}"/>
              </a:ext>
            </a:extLst>
          </p:cNvPr>
          <p:cNvSpPr txBox="1"/>
          <p:nvPr/>
        </p:nvSpPr>
        <p:spPr>
          <a:xfrm>
            <a:off x="5536305" y="2239377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App</a:t>
            </a:r>
            <a:r>
              <a:rPr lang="zh-CN" altLang="en-US" sz="2400" b="1" dirty="0"/>
              <a:t>服务器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CE943F-2010-4050-A9BB-7A0B31DF7045}"/>
              </a:ext>
            </a:extLst>
          </p:cNvPr>
          <p:cNvSpPr txBox="1"/>
          <p:nvPr/>
        </p:nvSpPr>
        <p:spPr>
          <a:xfrm>
            <a:off x="8218364" y="2239376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DB</a:t>
            </a:r>
            <a:r>
              <a:rPr lang="zh-CN" altLang="en-US" sz="2400" b="1" dirty="0"/>
              <a:t>服务器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415678-A8A0-408C-BA0B-D40F81EC90C4}"/>
              </a:ext>
            </a:extLst>
          </p:cNvPr>
          <p:cNvSpPr txBox="1"/>
          <p:nvPr/>
        </p:nvSpPr>
        <p:spPr>
          <a:xfrm>
            <a:off x="8215181" y="4539905"/>
            <a:ext cx="18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53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9A113B-C78C-413F-B868-D786839DBDF1}"/>
              </a:ext>
            </a:extLst>
          </p:cNvPr>
          <p:cNvSpPr/>
          <p:nvPr/>
        </p:nvSpPr>
        <p:spPr>
          <a:xfrm>
            <a:off x="4121727" y="2632363"/>
            <a:ext cx="3948545" cy="1593273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2F33369-028A-45B8-95B3-FD5B185F465B}"/>
              </a:ext>
            </a:extLst>
          </p:cNvPr>
          <p:cNvCxnSpPr/>
          <p:nvPr/>
        </p:nvCxnSpPr>
        <p:spPr>
          <a:xfrm>
            <a:off x="3311236" y="2050473"/>
            <a:ext cx="810491" cy="58189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42E8F06-8B09-4FDE-86F1-81D086777C07}"/>
              </a:ext>
            </a:extLst>
          </p:cNvPr>
          <p:cNvCxnSpPr>
            <a:cxnSpLocks/>
          </p:cNvCxnSpPr>
          <p:nvPr/>
        </p:nvCxnSpPr>
        <p:spPr>
          <a:xfrm>
            <a:off x="3311236" y="3792680"/>
            <a:ext cx="810491" cy="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25604E6-D0F7-477F-9109-11019075F2E6}"/>
              </a:ext>
            </a:extLst>
          </p:cNvPr>
          <p:cNvCxnSpPr>
            <a:cxnSpLocks/>
          </p:cNvCxnSpPr>
          <p:nvPr/>
        </p:nvCxnSpPr>
        <p:spPr>
          <a:xfrm flipV="1">
            <a:off x="3435927" y="4225636"/>
            <a:ext cx="685800" cy="45720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7ABD82-C3C1-475F-8987-5FF123C3F83B}"/>
              </a:ext>
            </a:extLst>
          </p:cNvPr>
          <p:cNvCxnSpPr>
            <a:cxnSpLocks/>
          </p:cNvCxnSpPr>
          <p:nvPr/>
        </p:nvCxnSpPr>
        <p:spPr>
          <a:xfrm>
            <a:off x="3311236" y="2937164"/>
            <a:ext cx="810491" cy="207817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8002997-FE39-45D5-9C10-3DE7E41E2B0B}"/>
              </a:ext>
            </a:extLst>
          </p:cNvPr>
          <p:cNvCxnSpPr>
            <a:cxnSpLocks/>
          </p:cNvCxnSpPr>
          <p:nvPr/>
        </p:nvCxnSpPr>
        <p:spPr>
          <a:xfrm flipH="1">
            <a:off x="8070272" y="2535383"/>
            <a:ext cx="990600" cy="401781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FD038F1-4E46-4211-A125-B6116D657E48}"/>
              </a:ext>
            </a:extLst>
          </p:cNvPr>
          <p:cNvCxnSpPr>
            <a:cxnSpLocks/>
          </p:cNvCxnSpPr>
          <p:nvPr/>
        </p:nvCxnSpPr>
        <p:spPr>
          <a:xfrm>
            <a:off x="8045248" y="3733800"/>
            <a:ext cx="1052946" cy="187037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4EDC5F9-4C55-498E-918E-BE60295B3466}"/>
              </a:ext>
            </a:extLst>
          </p:cNvPr>
          <p:cNvSpPr txBox="1"/>
          <p:nvPr/>
        </p:nvSpPr>
        <p:spPr>
          <a:xfrm>
            <a:off x="803565" y="4746459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硬件、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058965-99B6-47BA-BCE5-922DB22FDE70}"/>
              </a:ext>
            </a:extLst>
          </p:cNvPr>
          <p:cNvSpPr txBox="1"/>
          <p:nvPr/>
        </p:nvSpPr>
        <p:spPr>
          <a:xfrm>
            <a:off x="651166" y="2609848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处理需求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ED2FA6-CB24-42F4-A048-AF8DAF438484}"/>
              </a:ext>
            </a:extLst>
          </p:cNvPr>
          <p:cNvSpPr txBox="1"/>
          <p:nvPr/>
        </p:nvSpPr>
        <p:spPr>
          <a:xfrm>
            <a:off x="651166" y="3639827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DBMS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0C6F7C-1F47-4A7D-9D1B-E96602C1F235}"/>
              </a:ext>
            </a:extLst>
          </p:cNvPr>
          <p:cNvSpPr txBox="1"/>
          <p:nvPr/>
        </p:nvSpPr>
        <p:spPr>
          <a:xfrm>
            <a:off x="803566" y="1648691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信息需求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1B5E15-B4C3-40D0-A0DB-8F8464B2D824}"/>
              </a:ext>
            </a:extLst>
          </p:cNvPr>
          <p:cNvSpPr txBox="1"/>
          <p:nvPr/>
        </p:nvSpPr>
        <p:spPr>
          <a:xfrm>
            <a:off x="8818279" y="2148650"/>
            <a:ext cx="196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数据模式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17FABB-9D1C-47A5-940B-6062F7AD327B}"/>
              </a:ext>
            </a:extLst>
          </p:cNvPr>
          <p:cNvSpPr txBox="1"/>
          <p:nvPr/>
        </p:nvSpPr>
        <p:spPr>
          <a:xfrm>
            <a:off x="8818279" y="3714471"/>
            <a:ext cx="196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典型应用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C6DCD9-42CF-4F46-B05D-60A783F7FF7A}"/>
              </a:ext>
            </a:extLst>
          </p:cNvPr>
          <p:cNvSpPr txBox="1"/>
          <p:nvPr/>
        </p:nvSpPr>
        <p:spPr>
          <a:xfrm>
            <a:off x="4455226" y="3105833"/>
            <a:ext cx="329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406020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明心</dc:creator>
  <cp:lastModifiedBy>赵 明心</cp:lastModifiedBy>
  <cp:revision>4</cp:revision>
  <dcterms:created xsi:type="dcterms:W3CDTF">2019-07-29T04:26:53Z</dcterms:created>
  <dcterms:modified xsi:type="dcterms:W3CDTF">2019-07-29T05:41:43Z</dcterms:modified>
</cp:coreProperties>
</file>