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92D050"/>
    <a:srgbClr val="F4B183"/>
    <a:srgbClr val="767171"/>
    <a:srgbClr val="B4C7E7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328728" y="2864783"/>
            <a:ext cx="2596813" cy="20227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67689"/>
              </p:ext>
            </p:extLst>
          </p:nvPr>
        </p:nvGraphicFramePr>
        <p:xfrm>
          <a:off x="453977" y="1827083"/>
          <a:ext cx="8740821" cy="30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12">
                  <a:extLst>
                    <a:ext uri="{9D8B030D-6E8A-4147-A177-3AD203B41FA5}">
                      <a16:colId xmlns:a16="http://schemas.microsoft.com/office/drawing/2014/main" val="134574370"/>
                    </a:ext>
                  </a:extLst>
                </a:gridCol>
                <a:gridCol w="2600922">
                  <a:extLst>
                    <a:ext uri="{9D8B030D-6E8A-4147-A177-3AD203B41FA5}">
                      <a16:colId xmlns:a16="http://schemas.microsoft.com/office/drawing/2014/main" val="1746618022"/>
                    </a:ext>
                  </a:extLst>
                </a:gridCol>
                <a:gridCol w="2522918">
                  <a:extLst>
                    <a:ext uri="{9D8B030D-6E8A-4147-A177-3AD203B41FA5}">
                      <a16:colId xmlns:a16="http://schemas.microsoft.com/office/drawing/2014/main" val="3435551895"/>
                    </a:ext>
                  </a:extLst>
                </a:gridCol>
                <a:gridCol w="2310869">
                  <a:extLst>
                    <a:ext uri="{9D8B030D-6E8A-4147-A177-3AD203B41FA5}">
                      <a16:colId xmlns:a16="http://schemas.microsoft.com/office/drawing/2014/main" val="735596818"/>
                    </a:ext>
                  </a:extLst>
                </a:gridCol>
              </a:tblGrid>
              <a:tr h="43720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 </a:t>
                      </a:r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基础计划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3074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2~3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操作系统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编译原理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设计模式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462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4~5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算法设计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计算机网络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面向对象设计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42104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6~7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强化学习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概率图模型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01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8~9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数据库原理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凸优化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嵌入式系统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一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71775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10~11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分布式系统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凸优化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嵌入式系统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二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2967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NLP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总结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重温机器学习</a:t>
                      </a:r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9117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450195" y="2981522"/>
            <a:ext cx="914400" cy="3417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50195" y="3468045"/>
            <a:ext cx="914400" cy="341745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50195" y="3954568"/>
            <a:ext cx="914400" cy="341745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0195" y="4441091"/>
            <a:ext cx="914400" cy="341745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77033" y="295393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已完成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77033" y="3440458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进行中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77032" y="3926981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未开始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7032" y="444109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暂停或推迟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7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28728" y="2864783"/>
            <a:ext cx="2596813" cy="20227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92285"/>
              </p:ext>
            </p:extLst>
          </p:nvPr>
        </p:nvGraphicFramePr>
        <p:xfrm>
          <a:off x="453977" y="1827083"/>
          <a:ext cx="8740821" cy="30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12">
                  <a:extLst>
                    <a:ext uri="{9D8B030D-6E8A-4147-A177-3AD203B41FA5}">
                      <a16:colId xmlns:a16="http://schemas.microsoft.com/office/drawing/2014/main" val="134574370"/>
                    </a:ext>
                  </a:extLst>
                </a:gridCol>
                <a:gridCol w="2600922">
                  <a:extLst>
                    <a:ext uri="{9D8B030D-6E8A-4147-A177-3AD203B41FA5}">
                      <a16:colId xmlns:a16="http://schemas.microsoft.com/office/drawing/2014/main" val="1746618022"/>
                    </a:ext>
                  </a:extLst>
                </a:gridCol>
                <a:gridCol w="2522918">
                  <a:extLst>
                    <a:ext uri="{9D8B030D-6E8A-4147-A177-3AD203B41FA5}">
                      <a16:colId xmlns:a16="http://schemas.microsoft.com/office/drawing/2014/main" val="3435551895"/>
                    </a:ext>
                  </a:extLst>
                </a:gridCol>
                <a:gridCol w="2310869">
                  <a:extLst>
                    <a:ext uri="{9D8B030D-6E8A-4147-A177-3AD203B41FA5}">
                      <a16:colId xmlns:a16="http://schemas.microsoft.com/office/drawing/2014/main" val="735596818"/>
                    </a:ext>
                  </a:extLst>
                </a:gridCol>
              </a:tblGrid>
              <a:tr h="43720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 </a:t>
                      </a:r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文献计划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3074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2~3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未规划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462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4~5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NAS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GNN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42104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6~7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NAS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GNN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、目标检测与语义分割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01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8~9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网络优化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目标检测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分割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71775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10~11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强化学习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知识图谱、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NLP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42967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知识图谱、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NLP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91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450195" y="2981522"/>
            <a:ext cx="914400" cy="3417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50195" y="3468045"/>
            <a:ext cx="914400" cy="341745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0195" y="3954568"/>
            <a:ext cx="914400" cy="341745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50195" y="4441091"/>
            <a:ext cx="914400" cy="341745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77033" y="295393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已完成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77033" y="3440458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进行中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7032" y="3926981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未开始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77032" y="444109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暂停或推迟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0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28728" y="2864783"/>
            <a:ext cx="2596813" cy="20227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39948"/>
              </p:ext>
            </p:extLst>
          </p:nvPr>
        </p:nvGraphicFramePr>
        <p:xfrm>
          <a:off x="453977" y="1827083"/>
          <a:ext cx="8740821" cy="30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12">
                  <a:extLst>
                    <a:ext uri="{9D8B030D-6E8A-4147-A177-3AD203B41FA5}">
                      <a16:colId xmlns:a16="http://schemas.microsoft.com/office/drawing/2014/main" val="134574370"/>
                    </a:ext>
                  </a:extLst>
                </a:gridCol>
                <a:gridCol w="2600922">
                  <a:extLst>
                    <a:ext uri="{9D8B030D-6E8A-4147-A177-3AD203B41FA5}">
                      <a16:colId xmlns:a16="http://schemas.microsoft.com/office/drawing/2014/main" val="1746618022"/>
                    </a:ext>
                  </a:extLst>
                </a:gridCol>
                <a:gridCol w="2522918">
                  <a:extLst>
                    <a:ext uri="{9D8B030D-6E8A-4147-A177-3AD203B41FA5}">
                      <a16:colId xmlns:a16="http://schemas.microsoft.com/office/drawing/2014/main" val="3435551895"/>
                    </a:ext>
                  </a:extLst>
                </a:gridCol>
                <a:gridCol w="2310869">
                  <a:extLst>
                    <a:ext uri="{9D8B030D-6E8A-4147-A177-3AD203B41FA5}">
                      <a16:colId xmlns:a16="http://schemas.microsoft.com/office/drawing/2014/main" val="735596818"/>
                    </a:ext>
                  </a:extLst>
                </a:gridCol>
              </a:tblGrid>
              <a:tr h="43720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 </a:t>
                      </a:r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技能计划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3074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2~3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未规划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462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4~5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C++ Basic/Class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Pytorch Basic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PyQt Basic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42104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6~7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C++</a:t>
                      </a:r>
                      <a:r>
                        <a:rPr lang="en-US" altLang="zh-CN" b="1" baseline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Template/STL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Pytorch Advanced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Scikit-Learn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0186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8~9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C++/CMake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Pytorch</a:t>
                      </a:r>
                      <a:r>
                        <a:rPr lang="en-US" altLang="zh-CN" b="1" baseline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Classic Works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Scikit-Learn/Shell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71775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10~11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C++/CUDA Basic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Pytorch Practice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Scikit-Learn/Shell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2967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C++/CUDA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Julia Basic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Scikit-Learn/Shell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91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450195" y="2981522"/>
            <a:ext cx="914400" cy="3417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50195" y="3468045"/>
            <a:ext cx="914400" cy="341745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0195" y="3954568"/>
            <a:ext cx="914400" cy="341745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50195" y="4441091"/>
            <a:ext cx="914400" cy="341745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77033" y="295393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已完成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77033" y="3440458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进行中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7032" y="3926981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未开始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77032" y="444109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暂停或推迟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6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190</Words>
  <Application>Microsoft Office PowerPoint</Application>
  <PresentationFormat>宽屏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明心 赵</dc:creator>
  <dc:description/>
  <cp:lastModifiedBy>赵 明心</cp:lastModifiedBy>
  <cp:revision>25</cp:revision>
  <dcterms:created xsi:type="dcterms:W3CDTF">2019-01-30T13:12:32Z</dcterms:created>
  <dcterms:modified xsi:type="dcterms:W3CDTF">2019-09-12T14:07:59Z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