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986720" y="147672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119920" y="160560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操作系统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260840" y="147672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7394040" y="160560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编译原理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71680" y="1618560"/>
            <a:ext cx="303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986720" y="24843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119920" y="261324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算法设计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7260840" y="24843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7287480" y="261324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计算机网络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71680" y="2626200"/>
            <a:ext cx="303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643680" y="3627720"/>
            <a:ext cx="3395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8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4986720" y="34923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5119920" y="362088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NLP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260840" y="34923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7287480" y="361476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并行计算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9534960" y="34923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9561600" y="362088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软件工程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9533160" y="147672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9559800" y="160560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设计模式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2834640" y="382320"/>
            <a:ext cx="663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等线"/>
                <a:ea typeface="DejaVu Sans"/>
              </a:rPr>
              <a:t>基础计划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7251480" y="449424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7251480" y="462312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高级算法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4986720" y="449424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5013360" y="462312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数据库原理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634320" y="4623480"/>
            <a:ext cx="3740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、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402480" y="5511600"/>
            <a:ext cx="303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12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4987440" y="543384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4978080" y="556272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分布式系统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9545760" y="24825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9572400" y="261144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面向对象设计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212080" y="22251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"/>
          <p:cNvSpPr/>
          <p:nvPr/>
        </p:nvSpPr>
        <p:spPr>
          <a:xfrm>
            <a:off x="5345280" y="235404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C/C++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7486200" y="2225160"/>
            <a:ext cx="150444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4"/>
          <p:cNvSpPr/>
          <p:nvPr/>
        </p:nvSpPr>
        <p:spPr>
          <a:xfrm>
            <a:off x="7547400" y="2354040"/>
            <a:ext cx="1371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Shell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脚本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1322640" y="2354040"/>
            <a:ext cx="315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~3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5212080" y="3232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7"/>
          <p:cNvSpPr/>
          <p:nvPr/>
        </p:nvSpPr>
        <p:spPr>
          <a:xfrm>
            <a:off x="5345280" y="336168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PyQT5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7486200" y="3232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308720" y="3236400"/>
            <a:ext cx="19126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Keras / Tensorflow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1322640" y="3361680"/>
            <a:ext cx="315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~5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>
            <a:off x="1358640" y="4363200"/>
            <a:ext cx="3066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~8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2"/>
          <p:cNvSpPr/>
          <p:nvPr/>
        </p:nvSpPr>
        <p:spPr>
          <a:xfrm>
            <a:off x="2775600" y="557280"/>
            <a:ext cx="663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85280" y="22251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18480" y="235404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操作系统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6359400" y="222516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492600" y="235404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编译原理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322640" y="2354040"/>
            <a:ext cx="26625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~3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4085280" y="3232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4218480" y="336168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算法设计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6359400" y="3232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9"/>
          <p:cNvSpPr/>
          <p:nvPr/>
        </p:nvSpPr>
        <p:spPr>
          <a:xfrm>
            <a:off x="6386040" y="336168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计算机网络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1322640" y="3361680"/>
            <a:ext cx="26625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~5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1322640" y="4363200"/>
            <a:ext cx="26625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时间：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2019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年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~8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月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4085280" y="4240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3"/>
          <p:cNvSpPr/>
          <p:nvPr/>
        </p:nvSpPr>
        <p:spPr>
          <a:xfrm>
            <a:off x="4218480" y="4369320"/>
            <a:ext cx="1295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NLP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6359400" y="4240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/>
          <p:cNvSpPr/>
          <p:nvPr/>
        </p:nvSpPr>
        <p:spPr>
          <a:xfrm>
            <a:off x="6386040" y="436320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并行计算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8633520" y="4240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7"/>
          <p:cNvSpPr/>
          <p:nvPr/>
        </p:nvSpPr>
        <p:spPr>
          <a:xfrm>
            <a:off x="8660160" y="436932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软件工程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8633520" y="3232800"/>
            <a:ext cx="1561680" cy="626040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9"/>
          <p:cNvSpPr/>
          <p:nvPr/>
        </p:nvSpPr>
        <p:spPr>
          <a:xfrm>
            <a:off x="8660160" y="3361680"/>
            <a:ext cx="1561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等线"/>
                <a:ea typeface="DejaVu Sans"/>
              </a:rPr>
              <a:t>设计模式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2775600" y="557280"/>
            <a:ext cx="6639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等线"/>
                <a:ea typeface="DejaVu Sans"/>
              </a:rPr>
              <a:t>前沿计划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Application>LibreOffice/6.0.7.3$Linux_X86_64 LibreOffice_project/00m0$Build-3</Application>
  <Words>127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2019-01-30T13:12:32Z</dcterms:created>
  <dc:creator>明心 赵</dc:creator>
  <dc:description/>
  <dc:language>en-US</dc:language>
  <cp:lastModifiedBy/>
  <dcterms:modified xsi:type="dcterms:W3CDTF">2019-02-08T19:18:25Z</dcterms:modified>
  <cp:revision>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