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3C"/>
    <a:srgbClr val="FF66FF"/>
    <a:srgbClr val="5D2884"/>
    <a:srgbClr val="CC2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8" y="114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4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1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71" y="3419477"/>
            <a:ext cx="21025723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71" y="9178929"/>
            <a:ext cx="21025723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2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43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6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8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0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3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6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7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1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3362326"/>
            <a:ext cx="1031288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5010152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90" y="3362326"/>
            <a:ext cx="103636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90" y="5010152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217" indent="0">
              <a:buNone/>
              <a:defRPr sz="5600"/>
            </a:lvl2pPr>
            <a:lvl3pPr marL="1828434" indent="0">
              <a:buNone/>
              <a:defRPr sz="4800"/>
            </a:lvl3pPr>
            <a:lvl4pPr marL="2742651" indent="0">
              <a:buNone/>
              <a:defRPr sz="4000"/>
            </a:lvl4pPr>
            <a:lvl5pPr marL="3656868" indent="0">
              <a:buNone/>
              <a:defRPr sz="4000"/>
            </a:lvl5pPr>
            <a:lvl6pPr marL="4571086" indent="0">
              <a:buNone/>
              <a:defRPr sz="4000"/>
            </a:lvl6pPr>
            <a:lvl7pPr marL="5485303" indent="0">
              <a:buNone/>
              <a:defRPr sz="4000"/>
            </a:lvl7pPr>
            <a:lvl8pPr marL="6399520" indent="0">
              <a:buNone/>
              <a:defRPr sz="4000"/>
            </a:lvl8pPr>
            <a:lvl9pPr marL="7313737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7" y="730251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7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100" y="12712703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7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886650" cy="1117225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</a:t>
            </a:r>
            <a:r>
              <a:rPr lang="en-US" sz="4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</a:t>
            </a:r>
            <a:r>
              <a:rPr lang="en-US" sz="4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</a:t>
            </a:r>
            <a:r>
              <a:rPr lang="en-US" sz="4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4 to buy </a:t>
            </a:r>
            <a:r>
              <a:rPr lang="en-US" sz="4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</a:p>
          <a:p>
            <a:endParaRPr lang="en-US" sz="4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    For 10 coins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touch the void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arrow keys to shoot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WASD to move</a:t>
            </a:r>
          </a:p>
          <a:p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Upgrades require coins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065847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PRESS ESC TO BEGIN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IGMAdmin</cp:lastModifiedBy>
  <cp:revision>8</cp:revision>
  <dcterms:created xsi:type="dcterms:W3CDTF">2017-08-01T14:40:00Z</dcterms:created>
  <dcterms:modified xsi:type="dcterms:W3CDTF">2017-08-04T13:04:59Z</dcterms:modified>
</cp:coreProperties>
</file>