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4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7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1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2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3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1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0156-6B0C-42D9-B13D-8CA893647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70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WELCOME TO &lt;GAME TITLE&gt;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58188" y="565265"/>
            <a:ext cx="65171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Press 1 to upgrade size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Press 2 to upgrade speed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Press 3 to upgrade income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Press 4 to buy gun / ammo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Press Space to shoot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Press WASD to move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59941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PRESS R TO BEGIN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8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IGMAdmin</dc:creator>
  <cp:lastModifiedBy>IGMAdmin</cp:lastModifiedBy>
  <cp:revision>2</cp:revision>
  <dcterms:created xsi:type="dcterms:W3CDTF">2017-08-01T14:40:00Z</dcterms:created>
  <dcterms:modified xsi:type="dcterms:W3CDTF">2017-08-01T14:46:34Z</dcterms:modified>
</cp:coreProperties>
</file>