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3C"/>
    <a:srgbClr val="FF66FF"/>
    <a:srgbClr val="5D2884"/>
    <a:srgbClr val="CC2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306" y="-354"/>
      </p:cViewPr>
      <p:guideLst>
        <p:guide orient="horz" pos="4320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217" indent="0" algn="ctr">
              <a:buNone/>
              <a:defRPr sz="4000"/>
            </a:lvl2pPr>
            <a:lvl3pPr marL="1828434" indent="0" algn="ctr">
              <a:buNone/>
              <a:defRPr sz="3600"/>
            </a:lvl3pPr>
            <a:lvl4pPr marL="2742651" indent="0" algn="ctr">
              <a:buNone/>
              <a:defRPr sz="3200"/>
            </a:lvl4pPr>
            <a:lvl5pPr marL="3656868" indent="0" algn="ctr">
              <a:buNone/>
              <a:defRPr sz="3200"/>
            </a:lvl5pPr>
            <a:lvl6pPr marL="4571086" indent="0" algn="ctr">
              <a:buNone/>
              <a:defRPr sz="3200"/>
            </a:lvl6pPr>
            <a:lvl7pPr marL="5485303" indent="0" algn="ctr">
              <a:buNone/>
              <a:defRPr sz="3200"/>
            </a:lvl7pPr>
            <a:lvl8pPr marL="6399520" indent="0" algn="ctr">
              <a:buNone/>
              <a:defRPr sz="3200"/>
            </a:lvl8pPr>
            <a:lvl9pPr marL="7313737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4" y="730250"/>
            <a:ext cx="5256431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1" y="730250"/>
            <a:ext cx="15464572" cy="1162367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71" y="3419477"/>
            <a:ext cx="21025723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71" y="9178929"/>
            <a:ext cx="21025723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21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43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6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68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0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30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399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373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6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7" y="3651250"/>
            <a:ext cx="10360501" cy="87026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1" y="730251"/>
            <a:ext cx="21025723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41" y="3362326"/>
            <a:ext cx="10312888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41" y="5010152"/>
            <a:ext cx="10312888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90" y="3362326"/>
            <a:ext cx="103636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217" indent="0">
              <a:buNone/>
              <a:defRPr sz="4000" b="1"/>
            </a:lvl2pPr>
            <a:lvl3pPr marL="1828434" indent="0">
              <a:buNone/>
              <a:defRPr sz="3600" b="1"/>
            </a:lvl3pPr>
            <a:lvl4pPr marL="2742651" indent="0">
              <a:buNone/>
              <a:defRPr sz="3200" b="1"/>
            </a:lvl4pPr>
            <a:lvl5pPr marL="3656868" indent="0">
              <a:buNone/>
              <a:defRPr sz="3200" b="1"/>
            </a:lvl5pPr>
            <a:lvl6pPr marL="4571086" indent="0">
              <a:buNone/>
              <a:defRPr sz="3200" b="1"/>
            </a:lvl6pPr>
            <a:lvl7pPr marL="5485303" indent="0">
              <a:buNone/>
              <a:defRPr sz="3200" b="1"/>
            </a:lvl7pPr>
            <a:lvl8pPr marL="6399520" indent="0">
              <a:buNone/>
              <a:defRPr sz="3200" b="1"/>
            </a:lvl8pPr>
            <a:lvl9pPr marL="7313737" indent="0">
              <a:buNone/>
              <a:defRPr sz="3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90" y="5010152"/>
            <a:ext cx="10363676" cy="73691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1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3" y="914400"/>
            <a:ext cx="786242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678" y="1974851"/>
            <a:ext cx="12341187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217" indent="0">
              <a:buNone/>
              <a:defRPr sz="5600"/>
            </a:lvl2pPr>
            <a:lvl3pPr marL="1828434" indent="0">
              <a:buNone/>
              <a:defRPr sz="4800"/>
            </a:lvl3pPr>
            <a:lvl4pPr marL="2742651" indent="0">
              <a:buNone/>
              <a:defRPr sz="4000"/>
            </a:lvl4pPr>
            <a:lvl5pPr marL="3656868" indent="0">
              <a:buNone/>
              <a:defRPr sz="4000"/>
            </a:lvl5pPr>
            <a:lvl6pPr marL="4571086" indent="0">
              <a:buNone/>
              <a:defRPr sz="4000"/>
            </a:lvl6pPr>
            <a:lvl7pPr marL="5485303" indent="0">
              <a:buNone/>
              <a:defRPr sz="4000"/>
            </a:lvl7pPr>
            <a:lvl8pPr marL="6399520" indent="0">
              <a:buNone/>
              <a:defRPr sz="4000"/>
            </a:lvl8pPr>
            <a:lvl9pPr marL="7313737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3" y="4114800"/>
            <a:ext cx="786242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217" indent="0">
              <a:buNone/>
              <a:defRPr sz="2800"/>
            </a:lvl2pPr>
            <a:lvl3pPr marL="1828434" indent="0">
              <a:buNone/>
              <a:defRPr sz="2400"/>
            </a:lvl3pPr>
            <a:lvl4pPr marL="2742651" indent="0">
              <a:buNone/>
              <a:defRPr sz="2000"/>
            </a:lvl4pPr>
            <a:lvl5pPr marL="3656868" indent="0">
              <a:buNone/>
              <a:defRPr sz="2000"/>
            </a:lvl5pPr>
            <a:lvl6pPr marL="4571086" indent="0">
              <a:buNone/>
              <a:defRPr sz="2000"/>
            </a:lvl6pPr>
            <a:lvl7pPr marL="5485303" indent="0">
              <a:buNone/>
              <a:defRPr sz="2000"/>
            </a:lvl7pPr>
            <a:lvl8pPr marL="6399520" indent="0">
              <a:buNone/>
              <a:defRPr sz="2000"/>
            </a:lvl8pPr>
            <a:lvl9pPr marL="7313737" indent="0">
              <a:buNone/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7" y="730251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7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6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0156-6B0C-42D9-B13D-8CA89364759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100" y="12712703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7" y="12712703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882F3-61DF-471C-AF14-BE7590272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6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5" y="158980"/>
            <a:ext cx="15326984" cy="1117225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Press 1 to upgrade </a:t>
            </a:r>
            <a:r>
              <a:rPr lang="en-US" sz="4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Press 2 to upgrade </a:t>
            </a:r>
            <a:r>
              <a:rPr lang="en-US" sz="4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Press 3 to upgrade </a:t>
            </a:r>
            <a:r>
              <a:rPr lang="en-US" sz="4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Press 4 to buy </a:t>
            </a:r>
            <a:r>
              <a:rPr lang="en-US" sz="4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4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ammo</a:t>
            </a:r>
          </a:p>
          <a:p>
            <a:endParaRPr lang="en-US" sz="4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    for 10 coins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 touch the void</a:t>
            </a:r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Use arrow keys to shoot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Use WASD to move</a:t>
            </a:r>
          </a:p>
          <a:p>
            <a:endParaRPr lang="en-US" sz="4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Upgrades require coins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065847"/>
            <a:ext cx="24377650" cy="1292662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PRESS ESC TO BEGIN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49373"/>
            <a:ext cx="24377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for </a:t>
            </a:r>
            <a:r>
              <a:rPr lang="en-US" sz="4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2 for </a:t>
            </a:r>
            <a:r>
              <a:rPr lang="en-US" sz="4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3 for </a:t>
            </a:r>
            <a:r>
              <a:rPr lang="en-US" sz="4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4 for </a:t>
            </a:r>
            <a:r>
              <a:rPr lang="en-US" sz="4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endParaRPr lang="en-US" sz="4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IGMAdmin</dc:creator>
  <cp:lastModifiedBy>Jack</cp:lastModifiedBy>
  <cp:revision>10</cp:revision>
  <dcterms:created xsi:type="dcterms:W3CDTF">2017-08-01T14:40:00Z</dcterms:created>
  <dcterms:modified xsi:type="dcterms:W3CDTF">2017-08-04T03:09:57Z</dcterms:modified>
</cp:coreProperties>
</file>