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8" r:id="rId2"/>
    <p:sldId id="259"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94671"/>
  </p:normalViewPr>
  <p:slideViewPr>
    <p:cSldViewPr snapToGrid="0" snapToObjects="1">
      <p:cViewPr varScale="1">
        <p:scale>
          <a:sx n="86" d="100"/>
          <a:sy n="86" d="100"/>
        </p:scale>
        <p:origin x="21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组合 1"/>
          <p:cNvGrpSpPr/>
          <p:nvPr/>
        </p:nvGrpSpPr>
        <p:grpSpPr bwMode="auto">
          <a:xfrm>
            <a:off x="0" y="-1588"/>
            <a:ext cx="12187238" cy="6861176"/>
            <a:chOff x="0" y="-1191"/>
            <a:chExt cx="9140826" cy="5145882"/>
          </a:xfrm>
        </p:grpSpPr>
        <p:pic>
          <p:nvPicPr>
            <p:cNvPr id="5" name="Picture 7" descr="图片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7085013" cy="51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图片5"/>
            <p:cNvPicPr>
              <a:picLocks noChangeAspect="1" noChangeArrowheads="1"/>
            </p:cNvPicPr>
            <p:nvPr userDrawn="1"/>
          </p:nvPicPr>
          <p:blipFill>
            <a:blip r:embed="rId2">
              <a:extLst>
                <a:ext uri="{28A0092B-C50C-407E-A947-70E740481C1C}">
                  <a14:useLocalDpi xmlns:a14="http://schemas.microsoft.com/office/drawing/2010/main" val="0"/>
                </a:ext>
              </a:extLst>
            </a:blip>
            <a:srcRect l="76038"/>
            <a:stretch>
              <a:fillRect/>
            </a:stretch>
          </p:blipFill>
          <p:spPr bwMode="auto">
            <a:xfrm>
              <a:off x="7085013" y="-1191"/>
              <a:ext cx="2055813" cy="51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4" name="Rectangle 2"/>
          <p:cNvSpPr>
            <a:spLocks noGrp="1" noChangeArrowheads="1"/>
          </p:cNvSpPr>
          <p:nvPr>
            <p:ph type="ctrTitle"/>
          </p:nvPr>
        </p:nvSpPr>
        <p:spPr>
          <a:xfrm>
            <a:off x="912284" y="3929064"/>
            <a:ext cx="10363200" cy="1254125"/>
          </a:xfrm>
        </p:spPr>
        <p:txBody>
          <a:bodyPr>
            <a:normAutofit/>
          </a:bodyPr>
          <a:lstStyle>
            <a:lvl1pPr>
              <a:defRPr sz="4000" b="0">
                <a:solidFill>
                  <a:schemeClr val="accent1">
                    <a:lumMod val="75000"/>
                  </a:schemeClr>
                </a:solidFill>
              </a:defRPr>
            </a:lvl1pPr>
          </a:lstStyle>
          <a:p>
            <a:pPr lvl="0"/>
            <a:r>
              <a:rPr lang="zh-CN" altLang="en-US" noProof="0" dirty="0" smtClean="0"/>
              <a:t>单击此处编辑母版标题样式</a:t>
            </a:r>
          </a:p>
        </p:txBody>
      </p:sp>
      <p:sp>
        <p:nvSpPr>
          <p:cNvPr id="3075" name="Rectangle 3"/>
          <p:cNvSpPr>
            <a:spLocks noGrp="1" noChangeArrowheads="1"/>
          </p:cNvSpPr>
          <p:nvPr>
            <p:ph type="subTitle" idx="1"/>
          </p:nvPr>
        </p:nvSpPr>
        <p:spPr>
          <a:xfrm>
            <a:off x="912284" y="5175886"/>
            <a:ext cx="8534400" cy="555625"/>
          </a:xfrm>
        </p:spPr>
        <p:txBody>
          <a:bodyPr/>
          <a:lstStyle>
            <a:lvl1pPr marL="0" indent="0">
              <a:buFontTx/>
              <a:buNone/>
              <a:defRPr sz="1800">
                <a:solidFill>
                  <a:schemeClr val="bg1">
                    <a:lumMod val="50000"/>
                  </a:schemeClr>
                </a:solidFill>
              </a:defRPr>
            </a:lvl1pPr>
          </a:lstStyle>
          <a:p>
            <a:pPr lvl="0"/>
            <a:r>
              <a:rPr lang="zh-CN" altLang="en-US" noProof="0" dirty="0" smtClean="0"/>
              <a:t>单击此处编辑母版副标题样式</a:t>
            </a:r>
          </a:p>
        </p:txBody>
      </p:sp>
      <p:sp>
        <p:nvSpPr>
          <p:cNvPr id="7" name="日期占位符 2"/>
          <p:cNvSpPr>
            <a:spLocks noGrp="1"/>
          </p:cNvSpPr>
          <p:nvPr>
            <p:ph type="dt" sz="half" idx="10"/>
          </p:nvPr>
        </p:nvSpPr>
        <p:spPr/>
        <p:txBody>
          <a:bodyPr/>
          <a:lstStyle>
            <a:lvl1pPr>
              <a:defRPr/>
            </a:lvl1pPr>
          </a:lstStyle>
          <a:p>
            <a:fld id="{133EB358-2E90-4177-A16B-8ECBD7006EA8}" type="datetimeFigureOut">
              <a:rPr lang="zh-CN" altLang="en-US">
                <a:solidFill>
                  <a:srgbClr val="3D3F41">
                    <a:tint val="75000"/>
                  </a:srgbClr>
                </a:solidFill>
              </a:rPr>
              <a:pPr/>
              <a:t>16/9/28</a:t>
            </a:fld>
            <a:endParaRPr lang="zh-CN" altLang="en-US">
              <a:solidFill>
                <a:srgbClr val="3D3F41">
                  <a:tint val="75000"/>
                </a:srgbClr>
              </a:solidFill>
            </a:endParaRPr>
          </a:p>
        </p:txBody>
      </p:sp>
      <p:sp>
        <p:nvSpPr>
          <p:cNvPr id="8" name="页脚占位符 4"/>
          <p:cNvSpPr>
            <a:spLocks noGrp="1"/>
          </p:cNvSpPr>
          <p:nvPr>
            <p:ph type="ftr" sz="quarter" idx="11"/>
          </p:nvPr>
        </p:nvSpPr>
        <p:spPr/>
        <p:txBody>
          <a:bodyPr/>
          <a:lstStyle>
            <a:lvl1pPr>
              <a:defRPr/>
            </a:lvl1pPr>
          </a:lstStyle>
          <a:p>
            <a:endParaRPr lang="zh-CN" altLang="en-US">
              <a:solidFill>
                <a:srgbClr val="3D3F41">
                  <a:tint val="75000"/>
                </a:srgbClr>
              </a:solidFill>
            </a:endParaRPr>
          </a:p>
        </p:txBody>
      </p:sp>
      <p:sp>
        <p:nvSpPr>
          <p:cNvPr id="9" name="灯片编号占位符 5"/>
          <p:cNvSpPr>
            <a:spLocks noGrp="1"/>
          </p:cNvSpPr>
          <p:nvPr>
            <p:ph type="sldNum" sz="quarter" idx="12"/>
          </p:nvPr>
        </p:nvSpPr>
        <p:spPr/>
        <p:txBody>
          <a:bodyPr/>
          <a:lstStyle>
            <a:lvl1pPr>
              <a:defRPr/>
            </a:lvl1pPr>
          </a:lstStyle>
          <a:p>
            <a:fld id="{F65F61D0-E98A-0B49-84E7-B7C1D97D466F}" type="slidenum">
              <a:rPr lang="zh-CN" altLang="en-US">
                <a:solidFill>
                  <a:srgbClr val="3D3F41">
                    <a:tint val="75000"/>
                  </a:srgbClr>
                </a:solidFill>
              </a:rPr>
              <a:pPr/>
              <a:t>‹#›</a:t>
            </a:fld>
            <a:endParaRPr lang="zh-CN" altLang="en-US">
              <a:solidFill>
                <a:srgbClr val="3D3F41">
                  <a:tint val="75000"/>
                </a:srgbClr>
              </a:solidFill>
            </a:endParaRPr>
          </a:p>
        </p:txBody>
      </p:sp>
    </p:spTree>
    <p:extLst>
      <p:ext uri="{BB962C8B-B14F-4D97-AF65-F5344CB8AC3E}">
        <p14:creationId xmlns:p14="http://schemas.microsoft.com/office/powerpoint/2010/main" val="188357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178594" y="1227501"/>
            <a:ext cx="11834812" cy="5507037"/>
          </a:xfrm>
        </p:spPr>
        <p:txBody>
          <a:bodyPr/>
          <a:lstStyle>
            <a:lvl1pPr>
              <a:defRPr>
                <a:solidFill>
                  <a:schemeClr val="tx1">
                    <a:lumMod val="75000"/>
                  </a:schemeClr>
                </a:solidFill>
              </a:defRPr>
            </a:lvl1pPr>
            <a:lvl2pPr>
              <a:defRPr>
                <a:solidFill>
                  <a:srgbClr val="3B4355"/>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solidFill>
                  <a:schemeClr val="tx1">
                    <a:lumMod val="75000"/>
                  </a:schemeClr>
                </a:solidFill>
              </a:defRPr>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3" name="日期占位符 1"/>
          <p:cNvSpPr>
            <a:spLocks noGrp="1"/>
          </p:cNvSpPr>
          <p:nvPr>
            <p:ph type="dt" sz="half" idx="14"/>
          </p:nvPr>
        </p:nvSpPr>
        <p:spPr/>
        <p:txBody>
          <a:bodyPr/>
          <a:lstStyle>
            <a:lvl1pPr>
              <a:defRPr/>
            </a:lvl1pPr>
          </a:lstStyle>
          <a:p>
            <a:fld id="{133EB358-2E90-4177-A16B-8ECBD7006EA8}" type="datetimeFigureOut">
              <a:rPr lang="zh-CN" altLang="en-US">
                <a:solidFill>
                  <a:srgbClr val="3D3F41">
                    <a:tint val="75000"/>
                  </a:srgbClr>
                </a:solidFill>
              </a:rPr>
              <a:pPr/>
              <a:t>16/9/28</a:t>
            </a:fld>
            <a:endParaRPr lang="zh-CN" altLang="en-US">
              <a:solidFill>
                <a:srgbClr val="3D3F41">
                  <a:tint val="75000"/>
                </a:srgbClr>
              </a:solidFill>
            </a:endParaRPr>
          </a:p>
        </p:txBody>
      </p:sp>
      <p:sp>
        <p:nvSpPr>
          <p:cNvPr id="4" name="页脚占位符 2"/>
          <p:cNvSpPr>
            <a:spLocks noGrp="1"/>
          </p:cNvSpPr>
          <p:nvPr>
            <p:ph type="ftr" sz="quarter" idx="15"/>
          </p:nvPr>
        </p:nvSpPr>
        <p:spPr/>
        <p:txBody>
          <a:bodyPr/>
          <a:lstStyle>
            <a:lvl1pPr>
              <a:defRPr/>
            </a:lvl1pPr>
          </a:lstStyle>
          <a:p>
            <a:endParaRPr lang="zh-CN" altLang="en-US">
              <a:solidFill>
                <a:srgbClr val="3D3F41">
                  <a:tint val="75000"/>
                </a:srgbClr>
              </a:solidFill>
            </a:endParaRPr>
          </a:p>
        </p:txBody>
      </p:sp>
      <p:sp>
        <p:nvSpPr>
          <p:cNvPr id="5" name="灯片编号占位符 3"/>
          <p:cNvSpPr>
            <a:spLocks noGrp="1"/>
          </p:cNvSpPr>
          <p:nvPr>
            <p:ph type="sldNum" sz="quarter" idx="16"/>
          </p:nvPr>
        </p:nvSpPr>
        <p:spPr/>
        <p:txBody>
          <a:bodyPr/>
          <a:lstStyle>
            <a:lvl1pPr>
              <a:defRPr/>
            </a:lvl1pPr>
          </a:lstStyle>
          <a:p>
            <a:fld id="{C3955665-6293-C340-A0B2-A5515F499EDF}" type="slidenum">
              <a:rPr lang="zh-CN" altLang="en-US">
                <a:solidFill>
                  <a:srgbClr val="3D3F41">
                    <a:tint val="75000"/>
                  </a:srgbClr>
                </a:solidFill>
              </a:rPr>
              <a:pPr/>
              <a:t>‹#›</a:t>
            </a:fld>
            <a:endParaRPr lang="zh-CN" altLang="en-US">
              <a:solidFill>
                <a:srgbClr val="3D3F41">
                  <a:tint val="75000"/>
                </a:srgbClr>
              </a:solidFill>
            </a:endParaRPr>
          </a:p>
        </p:txBody>
      </p:sp>
    </p:spTree>
    <p:extLst>
      <p:ext uri="{BB962C8B-B14F-4D97-AF65-F5344CB8AC3E}">
        <p14:creationId xmlns:p14="http://schemas.microsoft.com/office/powerpoint/2010/main" val="131506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lvl3pPr>
              <a:defRPr sz="2000"/>
            </a:lvl3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4" name="日期占位符 1"/>
          <p:cNvSpPr>
            <a:spLocks noGrp="1"/>
          </p:cNvSpPr>
          <p:nvPr>
            <p:ph type="dt" sz="half" idx="10"/>
          </p:nvPr>
        </p:nvSpPr>
        <p:spPr/>
        <p:txBody>
          <a:bodyPr/>
          <a:lstStyle>
            <a:lvl1pPr>
              <a:defRPr/>
            </a:lvl1pPr>
          </a:lstStyle>
          <a:p>
            <a:fld id="{133EB358-2E90-4177-A16B-8ECBD7006EA8}" type="datetimeFigureOut">
              <a:rPr lang="zh-CN" altLang="en-US">
                <a:solidFill>
                  <a:srgbClr val="3D3F41">
                    <a:tint val="75000"/>
                  </a:srgbClr>
                </a:solidFill>
              </a:rPr>
              <a:pPr/>
              <a:t>16/9/28</a:t>
            </a:fld>
            <a:endParaRPr lang="zh-CN" altLang="en-US">
              <a:solidFill>
                <a:srgbClr val="3D3F41">
                  <a:tint val="75000"/>
                </a:srgbClr>
              </a:solidFill>
            </a:endParaRPr>
          </a:p>
        </p:txBody>
      </p:sp>
      <p:sp>
        <p:nvSpPr>
          <p:cNvPr id="5" name="页脚占位符 2"/>
          <p:cNvSpPr>
            <a:spLocks noGrp="1"/>
          </p:cNvSpPr>
          <p:nvPr>
            <p:ph type="ftr" sz="quarter" idx="11"/>
          </p:nvPr>
        </p:nvSpPr>
        <p:spPr/>
        <p:txBody>
          <a:bodyPr/>
          <a:lstStyle>
            <a:lvl1pPr>
              <a:defRPr/>
            </a:lvl1pPr>
          </a:lstStyle>
          <a:p>
            <a:endParaRPr lang="zh-CN" altLang="en-US">
              <a:solidFill>
                <a:srgbClr val="3D3F41">
                  <a:tint val="75000"/>
                </a:srgbClr>
              </a:solidFill>
            </a:endParaRPr>
          </a:p>
        </p:txBody>
      </p:sp>
      <p:sp>
        <p:nvSpPr>
          <p:cNvPr id="6" name="灯片编号占位符 3"/>
          <p:cNvSpPr>
            <a:spLocks noGrp="1"/>
          </p:cNvSpPr>
          <p:nvPr>
            <p:ph type="sldNum" sz="quarter" idx="12"/>
          </p:nvPr>
        </p:nvSpPr>
        <p:spPr/>
        <p:txBody>
          <a:bodyPr/>
          <a:lstStyle>
            <a:lvl1pPr>
              <a:defRPr/>
            </a:lvl1pPr>
          </a:lstStyle>
          <a:p>
            <a:fld id="{23B3230C-048F-7045-95DC-39533F33B899}" type="slidenum">
              <a:rPr lang="zh-CN" altLang="en-US">
                <a:solidFill>
                  <a:srgbClr val="3D3F41">
                    <a:tint val="75000"/>
                  </a:srgbClr>
                </a:solidFill>
              </a:rPr>
              <a:pPr/>
              <a:t>‹#›</a:t>
            </a:fld>
            <a:endParaRPr lang="zh-CN" altLang="en-US">
              <a:solidFill>
                <a:srgbClr val="3D3F41">
                  <a:tint val="75000"/>
                </a:srgbClr>
              </a:solidFill>
            </a:endParaRPr>
          </a:p>
        </p:txBody>
      </p:sp>
    </p:spTree>
    <p:extLst>
      <p:ext uri="{BB962C8B-B14F-4D97-AF65-F5344CB8AC3E}">
        <p14:creationId xmlns:p14="http://schemas.microsoft.com/office/powerpoint/2010/main" val="188803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MH_Title"/>
          <p:cNvSpPr>
            <a:spLocks noChangeArrowheads="1"/>
          </p:cNvSpPr>
          <p:nvPr userDrawn="1"/>
        </p:nvSpPr>
        <p:spPr bwMode="auto">
          <a:xfrm>
            <a:off x="0" y="3267075"/>
            <a:ext cx="7791450" cy="1101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43963" tIns="0" rIns="143963" bIns="0" anchor="ctr"/>
          <a:lstStyle>
            <a:lvl1pPr>
              <a:defRPr sz="2400">
                <a:solidFill>
                  <a:schemeClr val="tx1"/>
                </a:solidFill>
                <a:latin typeface="Arial" panose="020B0604020202020204" pitchFamily="34" charset="0"/>
                <a:ea typeface="黑体" panose="02010609060101010101" charset="-122"/>
              </a:defRPr>
            </a:lvl1pPr>
            <a:lvl2pPr>
              <a:defRPr sz="2400">
                <a:solidFill>
                  <a:schemeClr val="tx1"/>
                </a:solidFill>
                <a:latin typeface="Arial" panose="020B0604020202020204" pitchFamily="34" charset="0"/>
                <a:ea typeface="黑体" panose="02010609060101010101" charset="-122"/>
              </a:defRPr>
            </a:lvl2pPr>
            <a:lvl3pPr>
              <a:defRPr sz="2400">
                <a:solidFill>
                  <a:schemeClr val="tx1"/>
                </a:solidFill>
                <a:latin typeface="Arial" panose="020B0604020202020204" pitchFamily="34" charset="0"/>
                <a:ea typeface="黑体" panose="02010609060101010101" charset="-122"/>
              </a:defRPr>
            </a:lvl3pPr>
            <a:lvl4pPr>
              <a:defRPr sz="2400">
                <a:solidFill>
                  <a:schemeClr val="tx1"/>
                </a:solidFill>
                <a:latin typeface="Arial" panose="020B0604020202020204" pitchFamily="34" charset="0"/>
                <a:ea typeface="黑体" panose="02010609060101010101" charset="-122"/>
              </a:defRPr>
            </a:lvl4pPr>
            <a:lvl5pPr>
              <a:defRPr sz="2400">
                <a:solidFill>
                  <a:schemeClr val="tx1"/>
                </a:solidFill>
                <a:latin typeface="Arial" panose="020B0604020202020204" pitchFamily="34" charset="0"/>
                <a:ea typeface="黑体" panose="02010609060101010101" charset="-122"/>
              </a:defRPr>
            </a:lvl5pPr>
            <a:lvl6pPr marL="2895600" defTabSz="12192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黑体" panose="02010609060101010101" charset="-122"/>
              </a:defRPr>
            </a:lvl6pPr>
            <a:lvl7pPr marL="3352800" defTabSz="12192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黑体" panose="02010609060101010101" charset="-122"/>
              </a:defRPr>
            </a:lvl7pPr>
            <a:lvl8pPr marL="3810000" defTabSz="12192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黑体" panose="02010609060101010101" charset="-122"/>
              </a:defRPr>
            </a:lvl8pPr>
            <a:lvl9pPr marL="4267200" defTabSz="12192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黑体" panose="02010609060101010101" charset="-122"/>
              </a:defRPr>
            </a:lvl9pPr>
          </a:lstStyle>
          <a:p>
            <a:pPr algn="r" defTabSz="1219200" fontAlgn="base">
              <a:lnSpc>
                <a:spcPct val="110000"/>
              </a:lnSpc>
              <a:spcBef>
                <a:spcPct val="0"/>
              </a:spcBef>
              <a:spcAft>
                <a:spcPct val="0"/>
              </a:spcAft>
              <a:buSzPct val="60000"/>
              <a:buFont typeface="Arial" panose="020B0604020202020204" pitchFamily="34" charset="0"/>
              <a:buNone/>
            </a:pPr>
            <a:endParaRPr lang="zh-CN" altLang="en-US" sz="3600">
              <a:solidFill>
                <a:srgbClr val="FFFFFF"/>
              </a:solidFill>
            </a:endParaRPr>
          </a:p>
        </p:txBody>
      </p:sp>
      <p:sp>
        <p:nvSpPr>
          <p:cNvPr id="5" name="MH_Others_1"/>
          <p:cNvSpPr>
            <a:spLocks noChangeArrowheads="1"/>
          </p:cNvSpPr>
          <p:nvPr userDrawn="1"/>
        </p:nvSpPr>
        <p:spPr bwMode="auto">
          <a:xfrm>
            <a:off x="9013825" y="2306638"/>
            <a:ext cx="3178175" cy="7127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7972" tIns="0" rIns="0" bIns="71981" anchor="ctr">
            <a:normAutofit fontScale="70000" lnSpcReduction="20000"/>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A6A1E0"/>
              </a:buClr>
              <a:buFont typeface="幼圆"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itchFamily="49" charset="-122"/>
              </a:defRPr>
            </a:lvl9pPr>
          </a:lstStyle>
          <a:p>
            <a:pPr algn="l" defTabSz="1219200">
              <a:spcBef>
                <a:spcPct val="0"/>
              </a:spcBef>
              <a:spcAft>
                <a:spcPct val="0"/>
              </a:spcAft>
              <a:buClrTx/>
              <a:buSzTx/>
              <a:buFont typeface="Arial" panose="020B0604020202020204" pitchFamily="34" charset="0"/>
              <a:buNone/>
            </a:pPr>
            <a:endParaRPr lang="zh-CN" altLang="en-US" sz="6000" noProof="1">
              <a:solidFill>
                <a:srgbClr val="FFFFFF"/>
              </a:solidFill>
            </a:endParaRPr>
          </a:p>
        </p:txBody>
      </p:sp>
      <p:sp>
        <p:nvSpPr>
          <p:cNvPr id="6" name="MH_Number"/>
          <p:cNvSpPr>
            <a:spLocks noChangeArrowheads="1"/>
          </p:cNvSpPr>
          <p:nvPr userDrawn="1"/>
        </p:nvSpPr>
        <p:spPr bwMode="auto">
          <a:xfrm>
            <a:off x="7908925" y="3267075"/>
            <a:ext cx="1104900" cy="11017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1" tIns="0" rIns="0" bIns="35991" anchor="ctr"/>
          <a:lstStyle>
            <a:lvl1pPr>
              <a:defRPr sz="2400">
                <a:solidFill>
                  <a:schemeClr val="tx1"/>
                </a:solidFill>
                <a:latin typeface="Arial" panose="020B0604020202020204" pitchFamily="34" charset="0"/>
                <a:ea typeface="黑体" panose="02010609060101010101" charset="-122"/>
              </a:defRPr>
            </a:lvl1pPr>
            <a:lvl2pPr>
              <a:defRPr sz="2400">
                <a:solidFill>
                  <a:schemeClr val="tx1"/>
                </a:solidFill>
                <a:latin typeface="Arial" panose="020B0604020202020204" pitchFamily="34" charset="0"/>
                <a:ea typeface="黑体" panose="02010609060101010101" charset="-122"/>
              </a:defRPr>
            </a:lvl2pPr>
            <a:lvl3pPr>
              <a:defRPr sz="2400">
                <a:solidFill>
                  <a:schemeClr val="tx1"/>
                </a:solidFill>
                <a:latin typeface="Arial" panose="020B0604020202020204" pitchFamily="34" charset="0"/>
                <a:ea typeface="黑体" panose="02010609060101010101" charset="-122"/>
              </a:defRPr>
            </a:lvl3pPr>
            <a:lvl4pPr>
              <a:defRPr sz="2400">
                <a:solidFill>
                  <a:schemeClr val="tx1"/>
                </a:solidFill>
                <a:latin typeface="Arial" panose="020B0604020202020204" pitchFamily="34" charset="0"/>
                <a:ea typeface="黑体" panose="02010609060101010101" charset="-122"/>
              </a:defRPr>
            </a:lvl4pPr>
            <a:lvl5pPr>
              <a:defRPr sz="2400">
                <a:solidFill>
                  <a:schemeClr val="tx1"/>
                </a:solidFill>
                <a:latin typeface="Arial" panose="020B0604020202020204" pitchFamily="34" charset="0"/>
                <a:ea typeface="黑体" panose="02010609060101010101" charset="-122"/>
              </a:defRPr>
            </a:lvl5pPr>
            <a:lvl6pPr marL="2895600" defTabSz="12192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黑体" panose="02010609060101010101" charset="-122"/>
              </a:defRPr>
            </a:lvl6pPr>
            <a:lvl7pPr marL="3352800" defTabSz="12192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黑体" panose="02010609060101010101" charset="-122"/>
              </a:defRPr>
            </a:lvl7pPr>
            <a:lvl8pPr marL="3810000" defTabSz="12192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黑体" panose="02010609060101010101" charset="-122"/>
              </a:defRPr>
            </a:lvl8pPr>
            <a:lvl9pPr marL="4267200" defTabSz="12192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黑体" panose="02010609060101010101" charset="-122"/>
              </a:defRPr>
            </a:lvl9pPr>
          </a:lstStyle>
          <a:p>
            <a:pPr algn="ctr" defTabSz="1219200" fontAlgn="base">
              <a:lnSpc>
                <a:spcPct val="110000"/>
              </a:lnSpc>
              <a:spcBef>
                <a:spcPct val="0"/>
              </a:spcBef>
              <a:spcAft>
                <a:spcPct val="0"/>
              </a:spcAft>
              <a:buSzPct val="60000"/>
              <a:buFont typeface="Arial" panose="020B0604020202020204" pitchFamily="34" charset="0"/>
              <a:buNone/>
            </a:pPr>
            <a:endParaRPr lang="zh-CN" altLang="en-US" sz="6000">
              <a:solidFill>
                <a:srgbClr val="FFFFFF"/>
              </a:solidFill>
            </a:endParaRP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2" name="标题 1"/>
          <p:cNvSpPr>
            <a:spLocks noGrp="1"/>
          </p:cNvSpPr>
          <p:nvPr>
            <p:ph type="title"/>
          </p:nvPr>
        </p:nvSpPr>
        <p:spPr>
          <a:xfrm>
            <a:off x="0" y="3268800"/>
            <a:ext cx="7790400" cy="1101600"/>
          </a:xfrm>
        </p:spPr>
        <p:txBody>
          <a:bodyPr lIns="144000" tIns="0" rIns="144000" bIns="0">
            <a:normAutofit/>
          </a:bodyPr>
          <a:lstStyle>
            <a:lvl1pPr algn="r">
              <a:defRPr sz="3600" b="0">
                <a:solidFill>
                  <a:schemeClr val="bg1"/>
                </a:solidFill>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fld id="{133EB358-2E90-4177-A16B-8ECBD7006EA8}" type="datetimeFigureOut">
              <a:rPr lang="zh-CN" altLang="en-US">
                <a:solidFill>
                  <a:srgbClr val="3D3F41">
                    <a:tint val="75000"/>
                  </a:srgbClr>
                </a:solidFill>
              </a:rPr>
              <a:pPr/>
              <a:t>16/9/28</a:t>
            </a:fld>
            <a:endParaRPr lang="zh-CN" altLang="en-US">
              <a:solidFill>
                <a:srgbClr val="3D3F41">
                  <a:tint val="75000"/>
                </a:srgbClr>
              </a:solidFill>
            </a:endParaRPr>
          </a:p>
        </p:txBody>
      </p:sp>
      <p:sp>
        <p:nvSpPr>
          <p:cNvPr id="8" name="页脚占位符 4"/>
          <p:cNvSpPr>
            <a:spLocks noGrp="1"/>
          </p:cNvSpPr>
          <p:nvPr>
            <p:ph type="ftr" sz="quarter" idx="11"/>
          </p:nvPr>
        </p:nvSpPr>
        <p:spPr/>
        <p:txBody>
          <a:bodyPr/>
          <a:lstStyle>
            <a:lvl1pPr>
              <a:defRPr/>
            </a:lvl1pPr>
          </a:lstStyle>
          <a:p>
            <a:endParaRPr lang="zh-CN" altLang="en-US">
              <a:solidFill>
                <a:srgbClr val="3D3F41">
                  <a:tint val="75000"/>
                </a:srgbClr>
              </a:solidFill>
            </a:endParaRPr>
          </a:p>
        </p:txBody>
      </p:sp>
      <p:sp>
        <p:nvSpPr>
          <p:cNvPr id="9" name="灯片编号占位符 5"/>
          <p:cNvSpPr>
            <a:spLocks noGrp="1"/>
          </p:cNvSpPr>
          <p:nvPr>
            <p:ph type="sldNum" sz="quarter" idx="12"/>
          </p:nvPr>
        </p:nvSpPr>
        <p:spPr/>
        <p:txBody>
          <a:bodyPr/>
          <a:lstStyle>
            <a:lvl1pPr>
              <a:defRPr/>
            </a:lvl1pPr>
          </a:lstStyle>
          <a:p>
            <a:fld id="{0AD63377-3A22-724E-8448-502894228FCE}" type="slidenum">
              <a:rPr lang="zh-CN" altLang="en-US">
                <a:solidFill>
                  <a:srgbClr val="3D3F41">
                    <a:tint val="75000"/>
                  </a:srgbClr>
                </a:solidFill>
              </a:rPr>
              <a:pPr/>
              <a:t>‹#›</a:t>
            </a:fld>
            <a:endParaRPr lang="zh-CN" altLang="en-US">
              <a:solidFill>
                <a:srgbClr val="3D3F41">
                  <a:tint val="75000"/>
                </a:srgbClr>
              </a:solidFill>
            </a:endParaRPr>
          </a:p>
        </p:txBody>
      </p:sp>
    </p:spTree>
    <p:extLst>
      <p:ext uri="{BB962C8B-B14F-4D97-AF65-F5344CB8AC3E}">
        <p14:creationId xmlns:p14="http://schemas.microsoft.com/office/powerpoint/2010/main" val="110984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4417" y="1396473"/>
            <a:ext cx="5384800" cy="4959877"/>
          </a:xfrm>
        </p:spPr>
        <p:txBody>
          <a:bodyPr/>
          <a:lstStyle>
            <a:lvl1pPr>
              <a:defRPr>
                <a:solidFill>
                  <a:schemeClr val="tx1">
                    <a:lumMod val="75000"/>
                  </a:schemeClr>
                </a:solidFill>
              </a:defRPr>
            </a:lvl1pPr>
            <a:lvl3pPr marL="720090">
              <a:defRPr sz="2000">
                <a:solidFill>
                  <a:schemeClr val="tx1">
                    <a:lumMod val="75000"/>
                  </a:schemeClr>
                </a:solidFill>
              </a:defRPr>
            </a:lvl3pPr>
            <a:lvl4pPr marL="1080135">
              <a:defRPr sz="1800">
                <a:solidFill>
                  <a:schemeClr val="tx1">
                    <a:lumMod val="75000"/>
                  </a:schemeClr>
                </a:solidFill>
              </a:defRPr>
            </a:lvl4pPr>
            <a:lvl5pPr marL="1440180">
              <a:defRPr sz="1800">
                <a:solidFill>
                  <a:schemeClr val="tx1">
                    <a:lumMod val="75000"/>
                  </a:schemeClr>
                </a:solidFill>
              </a:defRPr>
            </a:lvl5pPr>
            <a:lvl6pPr marL="1800225">
              <a:defRPr sz="1800">
                <a:solidFill>
                  <a:schemeClr val="tx1">
                    <a:lumMod val="75000"/>
                  </a:schemeClr>
                </a:solidFill>
              </a:defRPr>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4" name="内容占位符 3"/>
          <p:cNvSpPr>
            <a:spLocks noGrp="1"/>
          </p:cNvSpPr>
          <p:nvPr>
            <p:ph sz="half" idx="2"/>
          </p:nvPr>
        </p:nvSpPr>
        <p:spPr>
          <a:xfrm>
            <a:off x="6212417" y="1396473"/>
            <a:ext cx="5384800" cy="4959877"/>
          </a:xfrm>
        </p:spPr>
        <p:txBody>
          <a:bodyPr/>
          <a:lstStyle>
            <a:lvl1pPr>
              <a:defRPr>
                <a:solidFill>
                  <a:schemeClr val="tx1">
                    <a:lumMod val="75000"/>
                  </a:schemeClr>
                </a:solidFill>
              </a:defRPr>
            </a:lvl1pPr>
            <a:lvl3pPr marL="720090">
              <a:defRPr sz="2000">
                <a:solidFill>
                  <a:schemeClr val="tx1">
                    <a:lumMod val="75000"/>
                  </a:schemeClr>
                </a:solidFill>
              </a:defRPr>
            </a:lvl3pPr>
            <a:lvl4pPr marL="1080135">
              <a:defRPr sz="1800">
                <a:solidFill>
                  <a:schemeClr val="tx1">
                    <a:lumMod val="75000"/>
                  </a:schemeClr>
                </a:solidFill>
              </a:defRPr>
            </a:lvl4pPr>
            <a:lvl5pPr marL="1440180">
              <a:defRPr sz="1800">
                <a:solidFill>
                  <a:schemeClr val="tx1">
                    <a:lumMod val="75000"/>
                  </a:schemeClr>
                </a:solidFill>
              </a:defRPr>
            </a:lvl5pPr>
            <a:lvl6pPr marL="1800225">
              <a:defRPr sz="1800">
                <a:solidFill>
                  <a:schemeClr val="tx1">
                    <a:lumMod val="75000"/>
                  </a:schemeClr>
                </a:solidFill>
              </a:defRPr>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5" name="日期占位符 1"/>
          <p:cNvSpPr>
            <a:spLocks noGrp="1"/>
          </p:cNvSpPr>
          <p:nvPr>
            <p:ph type="dt" sz="half" idx="10"/>
          </p:nvPr>
        </p:nvSpPr>
        <p:spPr/>
        <p:txBody>
          <a:bodyPr/>
          <a:lstStyle>
            <a:lvl1pPr>
              <a:defRPr/>
            </a:lvl1pPr>
          </a:lstStyle>
          <a:p>
            <a:fld id="{133EB358-2E90-4177-A16B-8ECBD7006EA8}" type="datetimeFigureOut">
              <a:rPr lang="zh-CN" altLang="en-US">
                <a:solidFill>
                  <a:srgbClr val="3D3F41">
                    <a:tint val="75000"/>
                  </a:srgbClr>
                </a:solidFill>
              </a:rPr>
              <a:pPr/>
              <a:t>16/9/28</a:t>
            </a:fld>
            <a:endParaRPr lang="zh-CN" altLang="en-US">
              <a:solidFill>
                <a:srgbClr val="3D3F41">
                  <a:tint val="75000"/>
                </a:srgbClr>
              </a:solidFill>
            </a:endParaRPr>
          </a:p>
        </p:txBody>
      </p:sp>
      <p:sp>
        <p:nvSpPr>
          <p:cNvPr id="6" name="页脚占位符 2"/>
          <p:cNvSpPr>
            <a:spLocks noGrp="1"/>
          </p:cNvSpPr>
          <p:nvPr>
            <p:ph type="ftr" sz="quarter" idx="11"/>
          </p:nvPr>
        </p:nvSpPr>
        <p:spPr/>
        <p:txBody>
          <a:bodyPr/>
          <a:lstStyle>
            <a:lvl1pPr>
              <a:defRPr/>
            </a:lvl1pPr>
          </a:lstStyle>
          <a:p>
            <a:endParaRPr lang="zh-CN" altLang="en-US">
              <a:solidFill>
                <a:srgbClr val="3D3F41">
                  <a:tint val="75000"/>
                </a:srgbClr>
              </a:solidFill>
            </a:endParaRPr>
          </a:p>
        </p:txBody>
      </p:sp>
      <p:sp>
        <p:nvSpPr>
          <p:cNvPr id="7" name="灯片编号占位符 3"/>
          <p:cNvSpPr>
            <a:spLocks noGrp="1"/>
          </p:cNvSpPr>
          <p:nvPr>
            <p:ph type="sldNum" sz="quarter" idx="12"/>
          </p:nvPr>
        </p:nvSpPr>
        <p:spPr/>
        <p:txBody>
          <a:bodyPr/>
          <a:lstStyle>
            <a:lvl1pPr>
              <a:defRPr/>
            </a:lvl1pPr>
          </a:lstStyle>
          <a:p>
            <a:fld id="{A1CAC63F-4403-724E-95B6-F43F0FCF0B1B}" type="slidenum">
              <a:rPr lang="zh-CN" altLang="en-US">
                <a:solidFill>
                  <a:srgbClr val="3D3F41">
                    <a:tint val="75000"/>
                  </a:srgbClr>
                </a:solidFill>
              </a:rPr>
              <a:pPr/>
              <a:t>‹#›</a:t>
            </a:fld>
            <a:endParaRPr lang="zh-CN" altLang="en-US">
              <a:solidFill>
                <a:srgbClr val="3D3F41">
                  <a:tint val="75000"/>
                </a:srgbClr>
              </a:solidFill>
            </a:endParaRPr>
          </a:p>
        </p:txBody>
      </p:sp>
    </p:spTree>
    <p:extLst>
      <p:ext uri="{BB962C8B-B14F-4D97-AF65-F5344CB8AC3E}">
        <p14:creationId xmlns:p14="http://schemas.microsoft.com/office/powerpoint/2010/main" val="112893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2800" y="190800"/>
            <a:ext cx="10515600" cy="720000"/>
          </a:xfrm>
        </p:spPr>
        <p:txBody>
          <a:bodyPr>
            <a:normAutofit/>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40319" y="2505075"/>
            <a:ext cx="5158316" cy="3684588"/>
          </a:xfrm>
        </p:spPr>
        <p:txBody>
          <a:bodyPr/>
          <a:lstStyle>
            <a:lvl3pPr>
              <a:defRPr sz="2000"/>
            </a:lvl3pPr>
            <a:lvl4pPr>
              <a:defRPr sz="1800"/>
            </a:lvl4pPr>
            <a:lvl5pPr>
              <a:defRPr sz="1800"/>
            </a:lvl5pPr>
            <a:lvl6pPr>
              <a:defRPr sz="1800"/>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lvl3pPr>
              <a:defRPr sz="2000"/>
            </a:lvl3pPr>
            <a:lvl4pPr>
              <a:defRPr sz="1800"/>
            </a:lvl4pPr>
            <a:lvl5pPr>
              <a:defRPr sz="1800"/>
            </a:lvl5pPr>
            <a:lvl6pPr>
              <a:defRPr sz="1800"/>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7" name="日期占位符 1"/>
          <p:cNvSpPr>
            <a:spLocks noGrp="1"/>
          </p:cNvSpPr>
          <p:nvPr>
            <p:ph type="dt" sz="half" idx="10"/>
          </p:nvPr>
        </p:nvSpPr>
        <p:spPr/>
        <p:txBody>
          <a:bodyPr/>
          <a:lstStyle>
            <a:lvl1pPr>
              <a:defRPr/>
            </a:lvl1pPr>
          </a:lstStyle>
          <a:p>
            <a:fld id="{133EB358-2E90-4177-A16B-8ECBD7006EA8}" type="datetimeFigureOut">
              <a:rPr lang="zh-CN" altLang="en-US">
                <a:solidFill>
                  <a:srgbClr val="3D3F41">
                    <a:tint val="75000"/>
                  </a:srgbClr>
                </a:solidFill>
              </a:rPr>
              <a:pPr/>
              <a:t>16/9/28</a:t>
            </a:fld>
            <a:endParaRPr lang="zh-CN" altLang="en-US">
              <a:solidFill>
                <a:srgbClr val="3D3F41">
                  <a:tint val="75000"/>
                </a:srgbClr>
              </a:solidFill>
            </a:endParaRPr>
          </a:p>
        </p:txBody>
      </p:sp>
      <p:sp>
        <p:nvSpPr>
          <p:cNvPr id="8" name="页脚占位符 2"/>
          <p:cNvSpPr>
            <a:spLocks noGrp="1"/>
          </p:cNvSpPr>
          <p:nvPr>
            <p:ph type="ftr" sz="quarter" idx="11"/>
          </p:nvPr>
        </p:nvSpPr>
        <p:spPr/>
        <p:txBody>
          <a:bodyPr/>
          <a:lstStyle>
            <a:lvl1pPr>
              <a:defRPr/>
            </a:lvl1pPr>
          </a:lstStyle>
          <a:p>
            <a:endParaRPr lang="zh-CN" altLang="en-US">
              <a:solidFill>
                <a:srgbClr val="3D3F41">
                  <a:tint val="75000"/>
                </a:srgbClr>
              </a:solidFill>
            </a:endParaRPr>
          </a:p>
        </p:txBody>
      </p:sp>
      <p:sp>
        <p:nvSpPr>
          <p:cNvPr id="9" name="灯片编号占位符 3"/>
          <p:cNvSpPr>
            <a:spLocks noGrp="1"/>
          </p:cNvSpPr>
          <p:nvPr>
            <p:ph type="sldNum" sz="quarter" idx="12"/>
          </p:nvPr>
        </p:nvSpPr>
        <p:spPr/>
        <p:txBody>
          <a:bodyPr/>
          <a:lstStyle>
            <a:lvl1pPr>
              <a:defRPr/>
            </a:lvl1pPr>
          </a:lstStyle>
          <a:p>
            <a:fld id="{016379CA-797B-A741-8163-05EA824E8B83}" type="slidenum">
              <a:rPr lang="zh-CN" altLang="en-US">
                <a:solidFill>
                  <a:srgbClr val="3D3F41">
                    <a:tint val="75000"/>
                  </a:srgbClr>
                </a:solidFill>
              </a:rPr>
              <a:pPr/>
              <a:t>‹#›</a:t>
            </a:fld>
            <a:endParaRPr lang="zh-CN" altLang="en-US">
              <a:solidFill>
                <a:srgbClr val="3D3F41">
                  <a:tint val="75000"/>
                </a:srgbClr>
              </a:solidFill>
            </a:endParaRPr>
          </a:p>
        </p:txBody>
      </p:sp>
    </p:spTree>
    <p:extLst>
      <p:ext uri="{BB962C8B-B14F-4D97-AF65-F5344CB8AC3E}">
        <p14:creationId xmlns:p14="http://schemas.microsoft.com/office/powerpoint/2010/main" val="280700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5"/>
          <p:cNvSpPr>
            <a:spLocks noChangeArrowheads="1"/>
          </p:cNvSpPr>
          <p:nvPr userDrawn="1"/>
        </p:nvSpPr>
        <p:spPr bwMode="auto">
          <a:xfrm>
            <a:off x="1524000" y="2776538"/>
            <a:ext cx="9144000" cy="420687"/>
          </a:xfrm>
          <a:prstGeom prst="rect">
            <a:avLst/>
          </a:prstGeom>
          <a:solidFill>
            <a:schemeClr val="accent1">
              <a:alpha val="50194"/>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47" tIns="46978" rIns="90147" bIns="46978" anchor="ctr"/>
          <a:lstStyle>
            <a:lvl1pPr>
              <a:defRPr sz="2400">
                <a:solidFill>
                  <a:schemeClr val="tx1"/>
                </a:solidFill>
                <a:latin typeface="Arial" panose="020B0604020202020204" pitchFamily="34" charset="0"/>
                <a:ea typeface="黑体" panose="02010609060101010101" charset="-122"/>
              </a:defRPr>
            </a:lvl1pPr>
            <a:lvl2pPr>
              <a:defRPr sz="2400">
                <a:solidFill>
                  <a:schemeClr val="tx1"/>
                </a:solidFill>
                <a:latin typeface="Arial" panose="020B0604020202020204" pitchFamily="34" charset="0"/>
                <a:ea typeface="黑体" panose="02010609060101010101" charset="-122"/>
              </a:defRPr>
            </a:lvl2pPr>
            <a:lvl3pPr>
              <a:defRPr sz="2400">
                <a:solidFill>
                  <a:schemeClr val="tx1"/>
                </a:solidFill>
                <a:latin typeface="Arial" panose="020B0604020202020204" pitchFamily="34" charset="0"/>
                <a:ea typeface="黑体" panose="02010609060101010101" charset="-122"/>
              </a:defRPr>
            </a:lvl3pPr>
            <a:lvl4pPr>
              <a:defRPr sz="2400">
                <a:solidFill>
                  <a:schemeClr val="tx1"/>
                </a:solidFill>
                <a:latin typeface="Arial" panose="020B0604020202020204" pitchFamily="34" charset="0"/>
                <a:ea typeface="黑体" panose="02010609060101010101" charset="-122"/>
              </a:defRPr>
            </a:lvl4pPr>
            <a:lvl5pPr>
              <a:defRPr sz="2400">
                <a:solidFill>
                  <a:schemeClr val="tx1"/>
                </a:solidFill>
                <a:latin typeface="Arial" panose="020B0604020202020204" pitchFamily="34" charset="0"/>
                <a:ea typeface="黑体" panose="02010609060101010101" charset="-122"/>
              </a:defRPr>
            </a:lvl5pPr>
            <a:lvl6pPr marL="2895600" defTabSz="12192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黑体" panose="02010609060101010101" charset="-122"/>
              </a:defRPr>
            </a:lvl6pPr>
            <a:lvl7pPr marL="3352800" defTabSz="12192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黑体" panose="02010609060101010101" charset="-122"/>
              </a:defRPr>
            </a:lvl7pPr>
            <a:lvl8pPr marL="3810000" defTabSz="12192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黑体" panose="02010609060101010101" charset="-122"/>
              </a:defRPr>
            </a:lvl8pPr>
            <a:lvl9pPr marL="4267200" defTabSz="1219200"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黑体" panose="02010609060101010101" charset="-122"/>
              </a:defRPr>
            </a:lvl9pPr>
          </a:lstStyle>
          <a:p>
            <a:pPr algn="ctr" defTabSz="1219200" fontAlgn="base">
              <a:lnSpc>
                <a:spcPct val="110000"/>
              </a:lnSpc>
              <a:spcBef>
                <a:spcPct val="0"/>
              </a:spcBef>
              <a:spcAft>
                <a:spcPct val="0"/>
              </a:spcAft>
              <a:buSzPct val="60000"/>
              <a:buFont typeface="Arial" panose="020B0604020202020204" pitchFamily="34" charset="0"/>
              <a:buNone/>
            </a:pPr>
            <a:endParaRPr lang="zh-CN" altLang="en-US" sz="1800">
              <a:solidFill>
                <a:srgbClr val="FFFFFF"/>
              </a:solidFill>
              <a:latin typeface="Calibri" panose="020F0502020204030204" charset="0"/>
              <a:ea typeface="宋体" panose="02010600030101010101" pitchFamily="2" charset="-122"/>
            </a:endParaRPr>
          </a:p>
        </p:txBody>
      </p:sp>
      <p:sp>
        <p:nvSpPr>
          <p:cNvPr id="4" name="矩形 4"/>
          <p:cNvSpPr>
            <a:spLocks noChangeArrowheads="1"/>
          </p:cNvSpPr>
          <p:nvPr userDrawn="1"/>
        </p:nvSpPr>
        <p:spPr bwMode="auto">
          <a:xfrm>
            <a:off x="1524000" y="2873375"/>
            <a:ext cx="9144000" cy="682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5991" rIns="0" bIns="0" anchor="ctr">
            <a:normAutofit fontScale="92500" lnSpcReduction="20000"/>
          </a:bodyPr>
          <a:lstStyle>
            <a:lvl1pPr algn="just">
              <a:lnSpc>
                <a:spcPct val="110000"/>
              </a:lnSpc>
              <a:spcBef>
                <a:spcPts val="1800"/>
              </a:spcBef>
              <a:buClr>
                <a:srgbClr val="40B0FF"/>
              </a:buClr>
              <a:buSzPct val="60000"/>
              <a:buFont typeface="Wingdings" panose="05000000000000000000" pitchFamily="2" charset="2"/>
              <a:buChar char=""/>
              <a:defRPr sz="2400">
                <a:solidFill>
                  <a:schemeClr val="accent1"/>
                </a:solidFill>
                <a:latin typeface="Arial" panose="020B0604020202020204" pitchFamily="34" charset="0"/>
                <a:ea typeface="黑体" panose="02010609060101010101" charset="-122"/>
              </a:defRPr>
            </a:lvl1pPr>
            <a:lvl2pPr marL="742950" indent="-285750" algn="just">
              <a:lnSpc>
                <a:spcPct val="130000"/>
              </a:lnSpc>
              <a:spcAft>
                <a:spcPts val="600"/>
              </a:spcAft>
              <a:buClr>
                <a:srgbClr val="A6A1E0"/>
              </a:buClr>
              <a:buFont typeface="幼圆" pitchFamily="49" charset="-122"/>
              <a:buChar char=" "/>
              <a:defRPr sz="2000">
                <a:solidFill>
                  <a:srgbClr val="7D7D7D"/>
                </a:solidFill>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幼圆" pitchFamily="49"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itchFamily="49"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幼圆"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itchFamily="49" charset="-122"/>
              </a:defRPr>
            </a:lvl9pPr>
          </a:lstStyle>
          <a:p>
            <a:pPr algn="ctr" defTabSz="1219200">
              <a:spcBef>
                <a:spcPct val="0"/>
              </a:spcBef>
              <a:spcAft>
                <a:spcPct val="0"/>
              </a:spcAft>
              <a:buClrTx/>
              <a:buSzTx/>
              <a:buFont typeface="Arial" panose="020B0604020202020204" pitchFamily="34" charset="0"/>
              <a:buNone/>
            </a:pPr>
            <a:endParaRPr lang="zh-CN" altLang="en-US" sz="4800" b="1" noProof="1">
              <a:solidFill>
                <a:srgbClr val="FFFFFF"/>
              </a:solidFill>
            </a:endParaRPr>
          </a:p>
        </p:txBody>
      </p:sp>
      <p:sp>
        <p:nvSpPr>
          <p:cNvPr id="2" name="标题 1"/>
          <p:cNvSpPr>
            <a:spLocks noGrp="1"/>
          </p:cNvSpPr>
          <p:nvPr>
            <p:ph type="title"/>
          </p:nvPr>
        </p:nvSpPr>
        <p:spPr>
          <a:xfrm>
            <a:off x="1522800" y="2872800"/>
            <a:ext cx="9144000" cy="684000"/>
          </a:xfrm>
        </p:spPr>
        <p:txBody>
          <a:bodyPr>
            <a:normAutofit/>
          </a:bodyPr>
          <a:lstStyle>
            <a:lvl1pPr algn="ctr">
              <a:defRPr sz="4400"/>
            </a:lvl1pPr>
          </a:lstStyle>
          <a:p>
            <a:r>
              <a:rPr lang="zh-CN" altLang="en-US" noProof="1" smtClean="0"/>
              <a:t>单击此处编辑母版标题样式</a:t>
            </a:r>
            <a:endParaRPr lang="zh-CN" altLang="en-US" noProof="1"/>
          </a:p>
        </p:txBody>
      </p:sp>
      <p:sp>
        <p:nvSpPr>
          <p:cNvPr id="5" name="日期占位符 2"/>
          <p:cNvSpPr>
            <a:spLocks noGrp="1"/>
          </p:cNvSpPr>
          <p:nvPr>
            <p:ph type="dt" sz="half" idx="10"/>
          </p:nvPr>
        </p:nvSpPr>
        <p:spPr/>
        <p:txBody>
          <a:bodyPr/>
          <a:lstStyle>
            <a:lvl1pPr>
              <a:defRPr/>
            </a:lvl1pPr>
          </a:lstStyle>
          <a:p>
            <a:fld id="{133EB358-2E90-4177-A16B-8ECBD7006EA8}" type="datetimeFigureOut">
              <a:rPr lang="zh-CN" altLang="en-US">
                <a:solidFill>
                  <a:srgbClr val="3D3F41">
                    <a:tint val="75000"/>
                  </a:srgbClr>
                </a:solidFill>
              </a:rPr>
              <a:pPr/>
              <a:t>16/9/28</a:t>
            </a:fld>
            <a:endParaRPr lang="zh-CN" altLang="en-US">
              <a:solidFill>
                <a:srgbClr val="3D3F41">
                  <a:tint val="75000"/>
                </a:srgbClr>
              </a:solidFill>
            </a:endParaRPr>
          </a:p>
        </p:txBody>
      </p:sp>
      <p:sp>
        <p:nvSpPr>
          <p:cNvPr id="6" name="页脚占位符 3"/>
          <p:cNvSpPr>
            <a:spLocks noGrp="1"/>
          </p:cNvSpPr>
          <p:nvPr>
            <p:ph type="ftr" sz="quarter" idx="11"/>
          </p:nvPr>
        </p:nvSpPr>
        <p:spPr/>
        <p:txBody>
          <a:bodyPr/>
          <a:lstStyle>
            <a:lvl1pPr>
              <a:defRPr/>
            </a:lvl1pPr>
          </a:lstStyle>
          <a:p>
            <a:endParaRPr lang="zh-CN" altLang="en-US">
              <a:solidFill>
                <a:srgbClr val="3D3F41">
                  <a:tint val="75000"/>
                </a:srgbClr>
              </a:solidFill>
            </a:endParaRPr>
          </a:p>
        </p:txBody>
      </p:sp>
      <p:sp>
        <p:nvSpPr>
          <p:cNvPr id="7" name="灯片编号占位符 4"/>
          <p:cNvSpPr>
            <a:spLocks noGrp="1"/>
          </p:cNvSpPr>
          <p:nvPr>
            <p:ph type="sldNum" sz="quarter" idx="12"/>
          </p:nvPr>
        </p:nvSpPr>
        <p:spPr/>
        <p:txBody>
          <a:bodyPr/>
          <a:lstStyle>
            <a:lvl1pPr>
              <a:defRPr/>
            </a:lvl1pPr>
          </a:lstStyle>
          <a:p>
            <a:fld id="{C7B18E0B-4906-744F-9069-A2BC26EBEB7A}" type="slidenum">
              <a:rPr lang="zh-CN" altLang="en-US">
                <a:solidFill>
                  <a:srgbClr val="3D3F41">
                    <a:tint val="75000"/>
                  </a:srgbClr>
                </a:solidFill>
              </a:rPr>
              <a:pPr/>
              <a:t>‹#›</a:t>
            </a:fld>
            <a:endParaRPr lang="zh-CN" altLang="en-US">
              <a:solidFill>
                <a:srgbClr val="3D3F41">
                  <a:tint val="75000"/>
                </a:srgbClr>
              </a:solidFill>
            </a:endParaRPr>
          </a:p>
        </p:txBody>
      </p:sp>
    </p:spTree>
    <p:extLst>
      <p:ext uri="{BB962C8B-B14F-4D97-AF65-F5344CB8AC3E}">
        <p14:creationId xmlns:p14="http://schemas.microsoft.com/office/powerpoint/2010/main" val="67518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33EB358-2E90-4177-A16B-8ECBD7006EA8}" type="datetimeFigureOut">
              <a:rPr lang="zh-CN" altLang="en-US">
                <a:solidFill>
                  <a:srgbClr val="3D3F41">
                    <a:tint val="75000"/>
                  </a:srgbClr>
                </a:solidFill>
              </a:rPr>
              <a:pPr/>
              <a:t>16/9/28</a:t>
            </a:fld>
            <a:endParaRPr lang="zh-CN" altLang="en-US">
              <a:solidFill>
                <a:srgbClr val="3D3F41">
                  <a:tint val="75000"/>
                </a:srgbClr>
              </a:solidFill>
            </a:endParaRPr>
          </a:p>
        </p:txBody>
      </p:sp>
      <p:sp>
        <p:nvSpPr>
          <p:cNvPr id="3" name="页脚占位符 2"/>
          <p:cNvSpPr>
            <a:spLocks noGrp="1"/>
          </p:cNvSpPr>
          <p:nvPr>
            <p:ph type="ftr" sz="quarter" idx="11"/>
          </p:nvPr>
        </p:nvSpPr>
        <p:spPr/>
        <p:txBody>
          <a:bodyPr/>
          <a:lstStyle>
            <a:lvl1pPr>
              <a:defRPr/>
            </a:lvl1pPr>
          </a:lstStyle>
          <a:p>
            <a:endParaRPr lang="zh-CN" altLang="en-US">
              <a:solidFill>
                <a:srgbClr val="3D3F41">
                  <a:tint val="75000"/>
                </a:srgbClr>
              </a:solidFill>
            </a:endParaRPr>
          </a:p>
        </p:txBody>
      </p:sp>
      <p:sp>
        <p:nvSpPr>
          <p:cNvPr id="4" name="灯片编号占位符 3"/>
          <p:cNvSpPr>
            <a:spLocks noGrp="1"/>
          </p:cNvSpPr>
          <p:nvPr>
            <p:ph type="sldNum" sz="quarter" idx="12"/>
          </p:nvPr>
        </p:nvSpPr>
        <p:spPr/>
        <p:txBody>
          <a:bodyPr/>
          <a:lstStyle>
            <a:lvl1pPr>
              <a:defRPr/>
            </a:lvl1pPr>
          </a:lstStyle>
          <a:p>
            <a:fld id="{CC871DA6-7F8E-4246-A77A-02C26D981BAD}" type="slidenum">
              <a:rPr lang="zh-CN" altLang="en-US">
                <a:solidFill>
                  <a:srgbClr val="3D3F41">
                    <a:tint val="75000"/>
                  </a:srgbClr>
                </a:solidFill>
              </a:rPr>
              <a:pPr/>
              <a:t>‹#›</a:t>
            </a:fld>
            <a:endParaRPr lang="zh-CN" altLang="en-US">
              <a:solidFill>
                <a:srgbClr val="3D3F41">
                  <a:tint val="75000"/>
                </a:srgbClr>
              </a:solidFill>
            </a:endParaRPr>
          </a:p>
        </p:txBody>
      </p:sp>
    </p:spTree>
    <p:extLst>
      <p:ext uri="{BB962C8B-B14F-4D97-AF65-F5344CB8AC3E}">
        <p14:creationId xmlns:p14="http://schemas.microsoft.com/office/powerpoint/2010/main" val="213825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1207441"/>
            <a:ext cx="4165200" cy="1600200"/>
          </a:xfrm>
        </p:spPr>
        <p:txBody>
          <a:bodyPr anchor="b"/>
          <a:lstStyle>
            <a:lvl1pPr>
              <a:defRPr sz="3200">
                <a:solidFill>
                  <a:schemeClr val="tx1"/>
                </a:solidFill>
              </a:defRPr>
            </a:lvl1pPr>
          </a:lstStyle>
          <a:p>
            <a:r>
              <a:rPr lang="zh-CN" altLang="en-US" noProof="1" smtClean="0"/>
              <a:t>单击此处编辑母版标题样式</a:t>
            </a:r>
            <a:endParaRPr lang="zh-CN" altLang="en-US" noProof="1"/>
          </a:p>
        </p:txBody>
      </p:sp>
      <p:sp>
        <p:nvSpPr>
          <p:cNvPr id="3" name="图片占位符 2"/>
          <p:cNvSpPr>
            <a:spLocks noGrp="1" noChangeAspect="1"/>
          </p:cNvSpPr>
          <p:nvPr>
            <p:ph type="pic" idx="1"/>
          </p:nvPr>
        </p:nvSpPr>
        <p:spPr>
          <a:xfrm>
            <a:off x="5184000" y="1207441"/>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noProof="1"/>
          </a:p>
        </p:txBody>
      </p:sp>
      <p:sp>
        <p:nvSpPr>
          <p:cNvPr id="4" name="文本占位符 3"/>
          <p:cNvSpPr>
            <a:spLocks noGrp="1"/>
          </p:cNvSpPr>
          <p:nvPr>
            <p:ph type="body" sz="half" idx="2"/>
          </p:nvPr>
        </p:nvSpPr>
        <p:spPr>
          <a:xfrm>
            <a:off x="839787" y="2807641"/>
            <a:ext cx="4165200"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1"/>
          <p:cNvSpPr>
            <a:spLocks noGrp="1"/>
          </p:cNvSpPr>
          <p:nvPr>
            <p:ph type="dt" sz="half" idx="10"/>
          </p:nvPr>
        </p:nvSpPr>
        <p:spPr/>
        <p:txBody>
          <a:bodyPr/>
          <a:lstStyle>
            <a:lvl1pPr>
              <a:defRPr/>
            </a:lvl1pPr>
          </a:lstStyle>
          <a:p>
            <a:fld id="{133EB358-2E90-4177-A16B-8ECBD7006EA8}" type="datetimeFigureOut">
              <a:rPr lang="zh-CN" altLang="en-US">
                <a:solidFill>
                  <a:srgbClr val="3D3F41">
                    <a:tint val="75000"/>
                  </a:srgbClr>
                </a:solidFill>
              </a:rPr>
              <a:pPr/>
              <a:t>16/9/28</a:t>
            </a:fld>
            <a:endParaRPr lang="zh-CN" altLang="en-US">
              <a:solidFill>
                <a:srgbClr val="3D3F41">
                  <a:tint val="75000"/>
                </a:srgbClr>
              </a:solidFill>
            </a:endParaRPr>
          </a:p>
        </p:txBody>
      </p:sp>
      <p:sp>
        <p:nvSpPr>
          <p:cNvPr id="6" name="页脚占位符 2"/>
          <p:cNvSpPr>
            <a:spLocks noGrp="1"/>
          </p:cNvSpPr>
          <p:nvPr>
            <p:ph type="ftr" sz="quarter" idx="11"/>
          </p:nvPr>
        </p:nvSpPr>
        <p:spPr/>
        <p:txBody>
          <a:bodyPr/>
          <a:lstStyle>
            <a:lvl1pPr>
              <a:defRPr/>
            </a:lvl1pPr>
          </a:lstStyle>
          <a:p>
            <a:endParaRPr lang="zh-CN" altLang="en-US">
              <a:solidFill>
                <a:srgbClr val="3D3F41">
                  <a:tint val="75000"/>
                </a:srgbClr>
              </a:solidFill>
            </a:endParaRPr>
          </a:p>
        </p:txBody>
      </p:sp>
      <p:sp>
        <p:nvSpPr>
          <p:cNvPr id="7" name="灯片编号占位符 3"/>
          <p:cNvSpPr>
            <a:spLocks noGrp="1"/>
          </p:cNvSpPr>
          <p:nvPr>
            <p:ph type="sldNum" sz="quarter" idx="12"/>
          </p:nvPr>
        </p:nvSpPr>
        <p:spPr/>
        <p:txBody>
          <a:bodyPr/>
          <a:lstStyle>
            <a:lvl1pPr>
              <a:defRPr/>
            </a:lvl1pPr>
          </a:lstStyle>
          <a:p>
            <a:fld id="{0372B089-A441-3C4A-BD39-041513C9EEFD}" type="slidenum">
              <a:rPr lang="zh-CN" altLang="en-US">
                <a:solidFill>
                  <a:srgbClr val="3D3F41">
                    <a:tint val="75000"/>
                  </a:srgbClr>
                </a:solidFill>
              </a:rPr>
              <a:pPr/>
              <a:t>‹#›</a:t>
            </a:fld>
            <a:endParaRPr lang="zh-CN" altLang="en-US">
              <a:solidFill>
                <a:srgbClr val="3D3F41">
                  <a:tint val="75000"/>
                </a:srgbClr>
              </a:solidFill>
            </a:endParaRPr>
          </a:p>
        </p:txBody>
      </p:sp>
    </p:spTree>
    <p:extLst>
      <p:ext uri="{BB962C8B-B14F-4D97-AF65-F5344CB8AC3E}">
        <p14:creationId xmlns:p14="http://schemas.microsoft.com/office/powerpoint/2010/main" val="12159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63349" y="1338218"/>
            <a:ext cx="1081615" cy="5154022"/>
          </a:xfrm>
        </p:spPr>
        <p:txBody>
          <a:bodyPr vert="eaVert">
            <a:normAutofit/>
          </a:bodyPr>
          <a:lstStyle>
            <a:lvl1pPr>
              <a:defRPr sz="2800">
                <a:solidFill>
                  <a:schemeClr val="tx1">
                    <a:lumMod val="75000"/>
                  </a:schemeClr>
                </a:solidFill>
              </a:defRPr>
            </a:lvl1p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59101" y="1338218"/>
            <a:ext cx="9713083" cy="5154022"/>
          </a:xfrm>
        </p:spPr>
        <p:txBody>
          <a:bodyPr vert="eaVert"/>
          <a:lstStyle>
            <a:lvl1pPr>
              <a:defRPr>
                <a:solidFill>
                  <a:schemeClr val="tx1">
                    <a:lumMod val="75000"/>
                  </a:schemeClr>
                </a:solidFill>
              </a:defRPr>
            </a:lvl1pPr>
            <a:lvl3pPr marL="720090">
              <a:defRPr sz="2000">
                <a:solidFill>
                  <a:schemeClr val="tx1">
                    <a:lumMod val="75000"/>
                  </a:schemeClr>
                </a:solidFill>
              </a:defRPr>
            </a:lvl3pPr>
            <a:lvl4pPr marL="1080135">
              <a:defRPr sz="1800">
                <a:solidFill>
                  <a:schemeClr val="tx1">
                    <a:lumMod val="75000"/>
                  </a:schemeClr>
                </a:solidFill>
              </a:defRPr>
            </a:lvl4pPr>
            <a:lvl5pPr marL="1440180">
              <a:defRPr sz="1800">
                <a:solidFill>
                  <a:schemeClr val="tx1">
                    <a:lumMod val="75000"/>
                  </a:schemeClr>
                </a:solidFill>
              </a:defRPr>
            </a:lvl5pPr>
            <a:lvl6pPr marL="1800225">
              <a:defRPr sz="1800">
                <a:solidFill>
                  <a:schemeClr val="tx1">
                    <a:lumMod val="75000"/>
                  </a:schemeClr>
                </a:solidFill>
              </a:defRPr>
            </a:lvl6pPr>
          </a:lstStyle>
          <a:p>
            <a:pPr lvl="0"/>
            <a:r>
              <a:rPr lang="zh-CN" altLang="en-US" noProof="1" smtClean="0"/>
              <a:t>单击此处编辑母版文本样式</a:t>
            </a:r>
          </a:p>
          <a:p>
            <a:pPr lvl="2"/>
            <a:r>
              <a:rPr lang="zh-CN" altLang="en-US" noProof="1" smtClean="0"/>
              <a:t>第二级</a:t>
            </a:r>
          </a:p>
          <a:p>
            <a:pPr lvl="3"/>
            <a:r>
              <a:rPr lang="zh-CN" altLang="en-US" noProof="1" smtClean="0"/>
              <a:t>第三级</a:t>
            </a:r>
          </a:p>
          <a:p>
            <a:pPr lvl="4"/>
            <a:r>
              <a:rPr lang="zh-CN" altLang="en-US" noProof="1" smtClean="0"/>
              <a:t>第四级</a:t>
            </a:r>
          </a:p>
          <a:p>
            <a:pPr lvl="5"/>
            <a:r>
              <a:rPr lang="zh-CN" altLang="en-US" noProof="1" smtClean="0"/>
              <a:t>第五级</a:t>
            </a:r>
            <a:endParaRPr lang="zh-CN" altLang="en-US" noProof="1"/>
          </a:p>
        </p:txBody>
      </p:sp>
      <p:sp>
        <p:nvSpPr>
          <p:cNvPr id="4" name="日期占位符 1"/>
          <p:cNvSpPr>
            <a:spLocks noGrp="1"/>
          </p:cNvSpPr>
          <p:nvPr>
            <p:ph type="dt" sz="half" idx="10"/>
          </p:nvPr>
        </p:nvSpPr>
        <p:spPr/>
        <p:txBody>
          <a:bodyPr/>
          <a:lstStyle>
            <a:lvl1pPr>
              <a:defRPr/>
            </a:lvl1pPr>
          </a:lstStyle>
          <a:p>
            <a:fld id="{133EB358-2E90-4177-A16B-8ECBD7006EA8}" type="datetimeFigureOut">
              <a:rPr lang="zh-CN" altLang="en-US">
                <a:solidFill>
                  <a:srgbClr val="3D3F41">
                    <a:tint val="75000"/>
                  </a:srgbClr>
                </a:solidFill>
              </a:rPr>
              <a:pPr/>
              <a:t>16/9/28</a:t>
            </a:fld>
            <a:endParaRPr lang="zh-CN" altLang="en-US">
              <a:solidFill>
                <a:srgbClr val="3D3F41">
                  <a:tint val="75000"/>
                </a:srgbClr>
              </a:solidFill>
            </a:endParaRPr>
          </a:p>
        </p:txBody>
      </p:sp>
      <p:sp>
        <p:nvSpPr>
          <p:cNvPr id="5" name="页脚占位符 2"/>
          <p:cNvSpPr>
            <a:spLocks noGrp="1"/>
          </p:cNvSpPr>
          <p:nvPr>
            <p:ph type="ftr" sz="quarter" idx="11"/>
          </p:nvPr>
        </p:nvSpPr>
        <p:spPr/>
        <p:txBody>
          <a:bodyPr/>
          <a:lstStyle>
            <a:lvl1pPr>
              <a:defRPr/>
            </a:lvl1pPr>
          </a:lstStyle>
          <a:p>
            <a:endParaRPr lang="zh-CN" altLang="en-US">
              <a:solidFill>
                <a:srgbClr val="3D3F41">
                  <a:tint val="75000"/>
                </a:srgbClr>
              </a:solidFill>
            </a:endParaRPr>
          </a:p>
        </p:txBody>
      </p:sp>
      <p:sp>
        <p:nvSpPr>
          <p:cNvPr id="6" name="灯片编号占位符 3"/>
          <p:cNvSpPr>
            <a:spLocks noGrp="1"/>
          </p:cNvSpPr>
          <p:nvPr>
            <p:ph type="sldNum" sz="quarter" idx="12"/>
          </p:nvPr>
        </p:nvSpPr>
        <p:spPr/>
        <p:txBody>
          <a:bodyPr/>
          <a:lstStyle>
            <a:lvl1pPr>
              <a:defRPr/>
            </a:lvl1pPr>
          </a:lstStyle>
          <a:p>
            <a:fld id="{1181F58F-B3AD-BF4E-86E4-FDCEA2592848}" type="slidenum">
              <a:rPr lang="zh-CN" altLang="en-US">
                <a:solidFill>
                  <a:srgbClr val="3D3F41">
                    <a:tint val="75000"/>
                  </a:srgbClr>
                </a:solidFill>
              </a:rPr>
              <a:pPr/>
              <a:t>‹#›</a:t>
            </a:fld>
            <a:endParaRPr lang="zh-CN" altLang="en-US">
              <a:solidFill>
                <a:srgbClr val="3D3F41">
                  <a:tint val="75000"/>
                </a:srgbClr>
              </a:solidFill>
            </a:endParaRPr>
          </a:p>
        </p:txBody>
      </p:sp>
    </p:spTree>
    <p:extLst>
      <p:ext uri="{BB962C8B-B14F-4D97-AF65-F5344CB8AC3E}">
        <p14:creationId xmlns:p14="http://schemas.microsoft.com/office/powerpoint/2010/main" val="6339697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7" descr="图片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idx="4294967295"/>
          </p:nvPr>
        </p:nvSpPr>
        <p:spPr bwMode="auto">
          <a:xfrm>
            <a:off x="623888" y="188913"/>
            <a:ext cx="107838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Rectangle 3"/>
          <p:cNvSpPr>
            <a:spLocks noGrp="1" noChangeArrowheads="1"/>
          </p:cNvSpPr>
          <p:nvPr>
            <p:ph type="body" idx="1"/>
          </p:nvPr>
        </p:nvSpPr>
        <p:spPr bwMode="auto">
          <a:xfrm>
            <a:off x="623888" y="1389063"/>
            <a:ext cx="10783887" cy="471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rmAutofit/>
          </a:bodyPr>
          <a:lstStyle/>
          <a:p>
            <a:pPr lvl="0"/>
            <a:r>
              <a:rPr lang="zh-CN" altLang="en-US"/>
              <a:t>单击此处编辑母版文本样式</a:t>
            </a:r>
          </a:p>
          <a:p>
            <a:pPr lvl="2"/>
            <a:r>
              <a:rPr lang="zh-CN" altLang="en-US"/>
              <a:t>第二级</a:t>
            </a:r>
          </a:p>
          <a:p>
            <a:pPr lvl="3"/>
            <a:r>
              <a:rPr lang="zh-CN" altLang="en-US"/>
              <a:t>第三级</a:t>
            </a:r>
          </a:p>
          <a:p>
            <a:pPr lvl="4"/>
            <a:r>
              <a:rPr lang="zh-CN" altLang="en-US"/>
              <a:t>第四级</a:t>
            </a:r>
          </a:p>
          <a:p>
            <a:pPr lvl="4"/>
            <a:r>
              <a:rPr lang="zh-CN" altLang="en-US"/>
              <a:t>第五级</a:t>
            </a:r>
          </a:p>
        </p:txBody>
      </p:sp>
      <p:sp>
        <p:nvSpPr>
          <p:cNvPr id="2" name="日期占位符 1"/>
          <p:cNvSpPr>
            <a:spLocks noGrp="1"/>
          </p:cNvSpPr>
          <p:nvPr>
            <p:ph type="dt" sz="half" idx="2"/>
          </p:nvPr>
        </p:nvSpPr>
        <p:spPr>
          <a:xfrm>
            <a:off x="838200" y="6677025"/>
            <a:ext cx="2743200" cy="133350"/>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pPr defTabSz="1219200">
              <a:spcBef>
                <a:spcPct val="0"/>
              </a:spcBef>
              <a:spcAft>
                <a:spcPct val="0"/>
              </a:spcAft>
              <a:buFont typeface="Arial" panose="020B0604020202020204" pitchFamily="34" charset="0"/>
              <a:buNone/>
            </a:pPr>
            <a:fld id="{133EB358-2E90-4177-A16B-8ECBD7006EA8}" type="datetimeFigureOut">
              <a:rPr lang="zh-CN" altLang="en-US">
                <a:solidFill>
                  <a:srgbClr val="3D3F41">
                    <a:tint val="75000"/>
                  </a:srgbClr>
                </a:solidFill>
              </a:rPr>
              <a:pPr defTabSz="1219200">
                <a:spcBef>
                  <a:spcPct val="0"/>
                </a:spcBef>
                <a:spcAft>
                  <a:spcPct val="0"/>
                </a:spcAft>
                <a:buFont typeface="Arial" panose="020B0604020202020204" pitchFamily="34" charset="0"/>
                <a:buNone/>
              </a:pPr>
              <a:t>16/9/28</a:t>
            </a:fld>
            <a:endParaRPr lang="zh-CN" altLang="en-US">
              <a:solidFill>
                <a:srgbClr val="3D3F41">
                  <a:tint val="75000"/>
                </a:srgbClr>
              </a:solidFill>
            </a:endParaRPr>
          </a:p>
        </p:txBody>
      </p:sp>
      <p:sp>
        <p:nvSpPr>
          <p:cNvPr id="3" name="页脚占位符 2"/>
          <p:cNvSpPr>
            <a:spLocks noGrp="1"/>
          </p:cNvSpPr>
          <p:nvPr>
            <p:ph type="ftr" sz="quarter" idx="3"/>
          </p:nvPr>
        </p:nvSpPr>
        <p:spPr>
          <a:xfrm>
            <a:off x="4038600" y="6677025"/>
            <a:ext cx="4114800" cy="133350"/>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defTabSz="1219200">
              <a:spcBef>
                <a:spcPct val="0"/>
              </a:spcBef>
              <a:spcAft>
                <a:spcPct val="0"/>
              </a:spcAft>
              <a:buFont typeface="Arial" panose="020B0604020202020204" pitchFamily="34" charset="0"/>
              <a:buNone/>
            </a:pPr>
            <a:endParaRPr lang="zh-CN" altLang="en-US">
              <a:solidFill>
                <a:srgbClr val="3D3F41">
                  <a:tint val="75000"/>
                </a:srgbClr>
              </a:solidFill>
            </a:endParaRPr>
          </a:p>
        </p:txBody>
      </p:sp>
      <p:sp>
        <p:nvSpPr>
          <p:cNvPr id="4" name="灯片编号占位符 3"/>
          <p:cNvSpPr>
            <a:spLocks noGrp="1"/>
          </p:cNvSpPr>
          <p:nvPr>
            <p:ph type="sldNum" sz="quarter" idx="4"/>
          </p:nvPr>
        </p:nvSpPr>
        <p:spPr>
          <a:xfrm>
            <a:off x="8610600" y="6677025"/>
            <a:ext cx="2743200" cy="133350"/>
          </a:xfrm>
          <a:prstGeom prst="rect">
            <a:avLst/>
          </a:prstGeom>
        </p:spPr>
        <p:txBody>
          <a:bodyPr vert="horz" lIns="91440" tIns="45720" rIns="91440" bIns="45720" rtlCol="0" anchor="ctr"/>
          <a:lstStyle>
            <a:lvl1pPr algn="r" fontAlgn="auto">
              <a:defRPr sz="1200" noProof="1" smtClean="0">
                <a:solidFill>
                  <a:schemeClr val="tx1">
                    <a:tint val="75000"/>
                  </a:schemeClr>
                </a:solidFill>
                <a:latin typeface="+mn-lt"/>
                <a:ea typeface="+mn-ea"/>
              </a:defRPr>
            </a:lvl1pPr>
          </a:lstStyle>
          <a:p>
            <a:pPr defTabSz="1219200">
              <a:spcBef>
                <a:spcPct val="0"/>
              </a:spcBef>
              <a:spcAft>
                <a:spcPct val="0"/>
              </a:spcAft>
              <a:buFont typeface="Arial" panose="020B0604020202020204" pitchFamily="34" charset="0"/>
              <a:buNone/>
            </a:pPr>
            <a:fld id="{09E45D9E-ABBB-B44E-8788-BFC05319CCDA}" type="slidenum">
              <a:rPr lang="zh-CN" altLang="en-US">
                <a:solidFill>
                  <a:srgbClr val="3D3F41">
                    <a:tint val="75000"/>
                  </a:srgbClr>
                </a:solidFill>
              </a:rPr>
              <a:pPr defTabSz="1219200">
                <a:spcBef>
                  <a:spcPct val="0"/>
                </a:spcBef>
                <a:spcAft>
                  <a:spcPct val="0"/>
                </a:spcAft>
                <a:buFont typeface="Arial" panose="020B0604020202020204" pitchFamily="34" charset="0"/>
                <a:buNone/>
              </a:pPr>
              <a:t>‹#›</a:t>
            </a:fld>
            <a:endParaRPr lang="zh-CN" altLang="en-US">
              <a:solidFill>
                <a:srgbClr val="3D3F41">
                  <a:tint val="75000"/>
                </a:srgbClr>
              </a:solidFill>
            </a:endParaRPr>
          </a:p>
        </p:txBody>
      </p:sp>
    </p:spTree>
    <p:extLst>
      <p:ext uri="{BB962C8B-B14F-4D97-AF65-F5344CB8AC3E}">
        <p14:creationId xmlns:p14="http://schemas.microsoft.com/office/powerpoint/2010/main" val="16594307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Lst>
  <p:txStyles>
    <p:titleStyle>
      <a:lvl1pPr algn="l" rtl="0" fontAlgn="base">
        <a:spcBef>
          <a:spcPct val="0"/>
        </a:spcBef>
        <a:spcAft>
          <a:spcPct val="0"/>
        </a:spcAft>
        <a:defRPr sz="2600" b="1" kern="1200">
          <a:solidFill>
            <a:schemeClr val="bg1"/>
          </a:solidFill>
          <a:latin typeface="Arial" panose="020B0604020202020204" pitchFamily="34" charset="0"/>
          <a:ea typeface="黑体" panose="02010609060101010101" charset="-122"/>
          <a:cs typeface="+mj-cs"/>
        </a:defRPr>
      </a:lvl1pPr>
      <a:lvl2pPr algn="l" rtl="0" fontAlgn="base">
        <a:spcBef>
          <a:spcPct val="0"/>
        </a:spcBef>
        <a:spcAft>
          <a:spcPct val="0"/>
        </a:spcAft>
        <a:defRPr sz="2600" b="1">
          <a:solidFill>
            <a:schemeClr val="bg1"/>
          </a:solidFill>
          <a:latin typeface="Arial" panose="020B0604020202020204" pitchFamily="34" charset="0"/>
          <a:ea typeface="黑体" panose="02010609060101010101" charset="-122"/>
          <a:cs typeface="宋体" panose="02010600030101010101" pitchFamily="2" charset="-122"/>
        </a:defRPr>
      </a:lvl2pPr>
      <a:lvl3pPr algn="l" rtl="0" fontAlgn="base">
        <a:spcBef>
          <a:spcPct val="0"/>
        </a:spcBef>
        <a:spcAft>
          <a:spcPct val="0"/>
        </a:spcAft>
        <a:defRPr sz="2600" b="1">
          <a:solidFill>
            <a:schemeClr val="bg1"/>
          </a:solidFill>
          <a:latin typeface="Arial" panose="020B0604020202020204" pitchFamily="34" charset="0"/>
          <a:ea typeface="黑体" panose="02010609060101010101" charset="-122"/>
          <a:cs typeface="宋体" panose="02010600030101010101" pitchFamily="2" charset="-122"/>
        </a:defRPr>
      </a:lvl3pPr>
      <a:lvl4pPr algn="l" rtl="0" fontAlgn="base">
        <a:spcBef>
          <a:spcPct val="0"/>
        </a:spcBef>
        <a:spcAft>
          <a:spcPct val="0"/>
        </a:spcAft>
        <a:defRPr sz="2600" b="1">
          <a:solidFill>
            <a:schemeClr val="bg1"/>
          </a:solidFill>
          <a:latin typeface="Arial" panose="020B0604020202020204" pitchFamily="34" charset="0"/>
          <a:ea typeface="黑体" panose="02010609060101010101" charset="-122"/>
          <a:cs typeface="宋体" panose="02010600030101010101" pitchFamily="2" charset="-122"/>
        </a:defRPr>
      </a:lvl4pPr>
      <a:lvl5pPr algn="l" rtl="0" fontAlgn="base">
        <a:spcBef>
          <a:spcPct val="0"/>
        </a:spcBef>
        <a:spcAft>
          <a:spcPct val="0"/>
        </a:spcAft>
        <a:defRPr sz="2600" b="1">
          <a:solidFill>
            <a:schemeClr val="bg1"/>
          </a:solidFill>
          <a:latin typeface="Arial" panose="020B0604020202020204" pitchFamily="34" charset="0"/>
          <a:ea typeface="黑体" panose="02010609060101010101" charset="-122"/>
          <a:cs typeface="宋体" panose="02010600030101010101" pitchFamily="2" charset="-122"/>
        </a:defRPr>
      </a:lvl5pPr>
      <a:lvl6pPr marL="457200" algn="l" rtl="0" eaLnBrk="1" fontAlgn="base" hangingPunct="1">
        <a:spcBef>
          <a:spcPct val="0"/>
        </a:spcBef>
        <a:spcAft>
          <a:spcPct val="0"/>
        </a:spcAft>
        <a:defRPr sz="2600" b="1">
          <a:solidFill>
            <a:schemeClr val="bg1"/>
          </a:solidFill>
          <a:latin typeface="Arial" panose="020B0604020202020204" pitchFamily="34" charset="0"/>
          <a:ea typeface="幼圆" pitchFamily="49" charset="-122"/>
          <a:cs typeface="宋体" panose="02010600030101010101" pitchFamily="2" charset="-122"/>
        </a:defRPr>
      </a:lvl6pPr>
      <a:lvl7pPr marL="914400" algn="l" rtl="0" eaLnBrk="1" fontAlgn="base" hangingPunct="1">
        <a:spcBef>
          <a:spcPct val="0"/>
        </a:spcBef>
        <a:spcAft>
          <a:spcPct val="0"/>
        </a:spcAft>
        <a:defRPr sz="2600" b="1">
          <a:solidFill>
            <a:schemeClr val="bg1"/>
          </a:solidFill>
          <a:latin typeface="Arial" panose="020B0604020202020204" pitchFamily="34" charset="0"/>
          <a:ea typeface="幼圆" pitchFamily="49" charset="-122"/>
          <a:cs typeface="宋体" panose="02010600030101010101" pitchFamily="2" charset="-122"/>
        </a:defRPr>
      </a:lvl7pPr>
      <a:lvl8pPr marL="1371600" algn="l" rtl="0" eaLnBrk="1" fontAlgn="base" hangingPunct="1">
        <a:spcBef>
          <a:spcPct val="0"/>
        </a:spcBef>
        <a:spcAft>
          <a:spcPct val="0"/>
        </a:spcAft>
        <a:defRPr sz="2600" b="1">
          <a:solidFill>
            <a:schemeClr val="bg1"/>
          </a:solidFill>
          <a:latin typeface="Arial" panose="020B0604020202020204" pitchFamily="34" charset="0"/>
          <a:ea typeface="幼圆" pitchFamily="49" charset="-122"/>
          <a:cs typeface="宋体" panose="02010600030101010101" pitchFamily="2" charset="-122"/>
        </a:defRPr>
      </a:lvl8pPr>
      <a:lvl9pPr marL="1828800" algn="l" rtl="0" eaLnBrk="1" fontAlgn="base" hangingPunct="1">
        <a:spcBef>
          <a:spcPct val="0"/>
        </a:spcBef>
        <a:spcAft>
          <a:spcPct val="0"/>
        </a:spcAft>
        <a:defRPr sz="2600" b="1">
          <a:solidFill>
            <a:schemeClr val="bg1"/>
          </a:solidFill>
          <a:latin typeface="Arial" panose="020B0604020202020204" pitchFamily="34" charset="0"/>
          <a:ea typeface="幼圆" pitchFamily="49" charset="-122"/>
          <a:cs typeface="宋体" panose="02010600030101010101" pitchFamily="2" charset="-122"/>
        </a:defRPr>
      </a:lvl9pPr>
    </p:titleStyle>
    <p:bodyStyle>
      <a:lvl1pPr marL="342900" indent="-342900" algn="l" rtl="0" fontAlgn="base">
        <a:spcBef>
          <a:spcPts val="300"/>
        </a:spcBef>
        <a:spcAft>
          <a:spcPts val="300"/>
        </a:spcAft>
        <a:buClr>
          <a:schemeClr val="accent2"/>
        </a:buClr>
        <a:buChar char="•"/>
        <a:defRPr sz="2400" kern="1200">
          <a:solidFill>
            <a:srgbClr val="2E2F31"/>
          </a:solidFill>
          <a:latin typeface="Arial" panose="020B0604020202020204" pitchFamily="34" charset="0"/>
          <a:ea typeface="黑体" panose="02010609060101010101" charset="-122"/>
          <a:cs typeface="+mn-cs"/>
        </a:defRPr>
      </a:lvl1pPr>
      <a:lvl2pPr marL="71755" algn="l" rtl="0" fontAlgn="base">
        <a:spcBef>
          <a:spcPct val="20000"/>
        </a:spcBef>
        <a:spcAft>
          <a:spcPct val="0"/>
        </a:spcAft>
        <a:buFont typeface="Arial" panose="020B0604020202020204" pitchFamily="34" charset="0"/>
        <a:defRPr kern="1200">
          <a:solidFill>
            <a:srgbClr val="888C8F"/>
          </a:solidFill>
          <a:latin typeface="Arial" panose="020B0604020202020204" pitchFamily="34" charset="0"/>
          <a:ea typeface="黑体" panose="02010609060101010101" charset="-122"/>
          <a:cs typeface="+mn-cs"/>
        </a:defRPr>
      </a:lvl2pPr>
      <a:lvl3pPr marL="1143000" indent="-228600" algn="l" rtl="0" fontAlgn="base">
        <a:spcBef>
          <a:spcPts val="300"/>
        </a:spcBef>
        <a:spcAft>
          <a:spcPts val="300"/>
        </a:spcAft>
        <a:buChar char="•"/>
        <a:defRPr sz="2000" kern="1200">
          <a:solidFill>
            <a:schemeClr val="tx1"/>
          </a:solidFill>
          <a:latin typeface="+mn-lt"/>
          <a:ea typeface="+mn-ea"/>
          <a:cs typeface="+mn-cs"/>
        </a:defRPr>
      </a:lvl3pPr>
      <a:lvl4pPr marL="1600200" indent="-228600" algn="l" rtl="0" fontAlgn="base">
        <a:spcBef>
          <a:spcPts val="300"/>
        </a:spcBef>
        <a:spcAft>
          <a:spcPts val="300"/>
        </a:spcAft>
        <a:buChar char="–"/>
        <a:defRPr kern="1200">
          <a:solidFill>
            <a:schemeClr val="tx1"/>
          </a:solidFill>
          <a:latin typeface="+mn-lt"/>
          <a:ea typeface="+mn-ea"/>
          <a:cs typeface="+mn-cs"/>
        </a:defRPr>
      </a:lvl4pPr>
      <a:lvl5pPr marL="2057400" indent="-228600" algn="l" rtl="0" fontAlgn="base">
        <a:spcBef>
          <a:spcPts val="300"/>
        </a:spcBef>
        <a:spcAft>
          <a:spcPts val="300"/>
        </a:spcAft>
        <a:buChar char="»"/>
        <a:defRPr kern="1200">
          <a:solidFill>
            <a:schemeClr val="tx1"/>
          </a:solidFill>
          <a:latin typeface="+mn-lt"/>
          <a:ea typeface="+mn-ea"/>
          <a:cs typeface="+mn-cs"/>
        </a:defRPr>
      </a:lvl5pPr>
      <a:lvl6pPr marL="2514600" indent="-228600" algn="l" defTabSz="913765"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a:xfrm>
            <a:off x="354066" y="158933"/>
            <a:ext cx="10783887" cy="720725"/>
          </a:xfrm>
        </p:spPr>
        <p:txBody>
          <a:bodyPr/>
          <a:lstStyle/>
          <a:p>
            <a:r>
              <a:rPr lang="en-US" altLang="zh-CN" dirty="0" smtClean="0">
                <a:sym typeface="黑体" panose="02010609060101010101" charset="-122"/>
              </a:rPr>
              <a:t>Overall user portrait analysis—group features</a:t>
            </a:r>
            <a:endParaRPr lang="zh-CN" altLang="en-US" dirty="0">
              <a:latin typeface="Arial" panose="020B0604020202020204" pitchFamily="34" charset="0"/>
              <a:ea typeface="黑体" panose="02010609060101010101" charset="-122"/>
            </a:endParaRPr>
          </a:p>
        </p:txBody>
      </p:sp>
      <p:pic>
        <p:nvPicPr>
          <p:cNvPr id="7"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71" t="-1" b="249"/>
          <a:stretch/>
        </p:blipFill>
        <p:spPr>
          <a:xfrm>
            <a:off x="204949" y="1151851"/>
            <a:ext cx="6341142" cy="5217418"/>
          </a:xfrm>
        </p:spPr>
      </p:pic>
      <p:sp>
        <p:nvSpPr>
          <p:cNvPr id="2" name="TextBox 1"/>
          <p:cNvSpPr txBox="1"/>
          <p:nvPr/>
        </p:nvSpPr>
        <p:spPr>
          <a:xfrm>
            <a:off x="6655115" y="1407784"/>
            <a:ext cx="4482837" cy="1015663"/>
          </a:xfrm>
          <a:prstGeom prst="rect">
            <a:avLst/>
          </a:prstGeom>
          <a:noFill/>
        </p:spPr>
        <p:txBody>
          <a:bodyPr wrap="square" rtlCol="0">
            <a:spAutoFit/>
          </a:bodyPr>
          <a:lstStyle/>
          <a:p>
            <a:r>
              <a:rPr kumimoji="1" lang="en-US" altLang="zh-CN" sz="1600" b="1" dirty="0" smtClean="0"/>
              <a:t>Grey group:</a:t>
            </a:r>
          </a:p>
          <a:p>
            <a:pPr marL="742950" lvl="1" indent="-285750">
              <a:buFont typeface="Wingdings" charset="2"/>
              <a:buChar char="Ø"/>
            </a:pPr>
            <a:r>
              <a:rPr kumimoji="1" lang="en-US" altLang="zh-CN" sz="1400" dirty="0" smtClean="0"/>
              <a:t>Old customer</a:t>
            </a:r>
          </a:p>
          <a:p>
            <a:pPr marL="742950" lvl="1" indent="-285750">
              <a:buFont typeface="Wingdings" charset="2"/>
              <a:buChar char="Ø"/>
            </a:pPr>
            <a:r>
              <a:rPr kumimoji="1" lang="en-US" altLang="zh-CN" sz="1400" dirty="0" smtClean="0"/>
              <a:t>High value</a:t>
            </a:r>
          </a:p>
          <a:p>
            <a:pPr marL="742950" lvl="1" indent="-285750">
              <a:buFont typeface="Wingdings" charset="2"/>
              <a:buChar char="Ø"/>
            </a:pPr>
            <a:r>
              <a:rPr kumimoji="1" lang="en-US" altLang="zh-CN" sz="1400" dirty="0" smtClean="0"/>
              <a:t>Living in a city of restricted licenses</a:t>
            </a:r>
          </a:p>
        </p:txBody>
      </p:sp>
      <p:sp>
        <p:nvSpPr>
          <p:cNvPr id="9" name="TextBox 8"/>
          <p:cNvSpPr txBox="1"/>
          <p:nvPr/>
        </p:nvSpPr>
        <p:spPr>
          <a:xfrm>
            <a:off x="6655115" y="2534545"/>
            <a:ext cx="4482837" cy="769441"/>
          </a:xfrm>
          <a:prstGeom prst="rect">
            <a:avLst/>
          </a:prstGeom>
          <a:noFill/>
        </p:spPr>
        <p:txBody>
          <a:bodyPr wrap="square" rtlCol="0">
            <a:spAutoFit/>
          </a:bodyPr>
          <a:lstStyle/>
          <a:p>
            <a:r>
              <a:rPr kumimoji="1" lang="en-US" altLang="zh-CN" sz="1600" b="1" dirty="0" smtClean="0"/>
              <a:t>Blue group:</a:t>
            </a:r>
          </a:p>
          <a:p>
            <a:pPr marL="742950" lvl="1" indent="-285750">
              <a:buFont typeface="Wingdings" charset="2"/>
              <a:buChar char="Ø"/>
            </a:pPr>
            <a:r>
              <a:rPr kumimoji="1" lang="en-US" altLang="zh-CN" sz="1400" dirty="0" smtClean="0"/>
              <a:t>Medium value</a:t>
            </a:r>
          </a:p>
          <a:p>
            <a:pPr marL="742950" lvl="1" indent="-285750">
              <a:buFont typeface="Wingdings" charset="2"/>
              <a:buChar char="Ø"/>
            </a:pPr>
            <a:r>
              <a:rPr kumimoji="1" lang="en-US" altLang="zh-CN" sz="1400" dirty="0" smtClean="0"/>
              <a:t>Not buying new cars in </a:t>
            </a:r>
            <a:r>
              <a:rPr kumimoji="1" lang="en-US" altLang="zh-CN" sz="1400" dirty="0" err="1" smtClean="0"/>
              <a:t>Yongda</a:t>
            </a:r>
            <a:endParaRPr kumimoji="1" lang="en-US" altLang="zh-CN" sz="1400" dirty="0" smtClean="0"/>
          </a:p>
        </p:txBody>
      </p:sp>
      <p:sp>
        <p:nvSpPr>
          <p:cNvPr id="10" name="TextBox 9"/>
          <p:cNvSpPr txBox="1"/>
          <p:nvPr/>
        </p:nvSpPr>
        <p:spPr>
          <a:xfrm>
            <a:off x="6655115" y="3568866"/>
            <a:ext cx="4932282" cy="1415772"/>
          </a:xfrm>
          <a:prstGeom prst="rect">
            <a:avLst/>
          </a:prstGeom>
          <a:noFill/>
        </p:spPr>
        <p:txBody>
          <a:bodyPr wrap="square" rtlCol="0">
            <a:spAutoFit/>
          </a:bodyPr>
          <a:lstStyle/>
          <a:p>
            <a:r>
              <a:rPr kumimoji="1" lang="en-US" altLang="zh-CN" sz="1600" b="1" dirty="0" smtClean="0"/>
              <a:t>Red group:</a:t>
            </a:r>
          </a:p>
          <a:p>
            <a:pPr marL="742950" lvl="1" indent="-285750">
              <a:buFont typeface="Wingdings" charset="2"/>
              <a:buChar char="Ø"/>
            </a:pPr>
            <a:r>
              <a:rPr kumimoji="1" lang="en-US" altLang="zh-CN" sz="1400" dirty="0" smtClean="0"/>
              <a:t>Low value</a:t>
            </a:r>
          </a:p>
          <a:p>
            <a:pPr marL="742950" lvl="1" indent="-285750">
              <a:buFont typeface="Wingdings" charset="2"/>
              <a:buChar char="Ø"/>
            </a:pPr>
            <a:r>
              <a:rPr kumimoji="1" lang="en-US" altLang="zh-CN" sz="1400" dirty="0" smtClean="0"/>
              <a:t>Buying new cars in </a:t>
            </a:r>
            <a:r>
              <a:rPr kumimoji="1" lang="en-US" altLang="zh-CN" sz="1400" dirty="0" err="1" smtClean="0"/>
              <a:t>Yongda</a:t>
            </a:r>
            <a:endParaRPr kumimoji="1" lang="en-US" altLang="zh-CN" sz="1400" dirty="0" smtClean="0"/>
          </a:p>
          <a:p>
            <a:pPr marL="742950" lvl="1" indent="-285750">
              <a:buFont typeface="Wingdings" charset="2"/>
              <a:buChar char="Ø"/>
            </a:pPr>
            <a:r>
              <a:rPr kumimoji="1" lang="en-US" altLang="zh-CN" sz="1400" dirty="0" smtClean="0"/>
              <a:t>Not living in a city of restricted licenses</a:t>
            </a:r>
          </a:p>
          <a:p>
            <a:pPr marL="742950" lvl="1" indent="-285750">
              <a:buFont typeface="Wingdings" charset="2"/>
              <a:buChar char="Ø"/>
            </a:pPr>
            <a:r>
              <a:rPr kumimoji="1" lang="en-US" altLang="zh-CN" sz="1400" dirty="0" smtClean="0"/>
              <a:t>New Customer</a:t>
            </a:r>
          </a:p>
          <a:p>
            <a:pPr marL="742950" lvl="1" indent="-285750">
              <a:buFont typeface="Wingdings" charset="2"/>
              <a:buChar char="Ø"/>
            </a:pPr>
            <a:r>
              <a:rPr kumimoji="1" lang="en-US" altLang="zh-CN" sz="1400" dirty="0" smtClean="0"/>
              <a:t>Not doing the first normal maintenance in </a:t>
            </a:r>
            <a:r>
              <a:rPr kumimoji="1" lang="en-US" altLang="zh-CN" sz="1400" dirty="0" err="1" smtClean="0"/>
              <a:t>Yongda</a:t>
            </a:r>
            <a:endParaRPr kumimoji="1" lang="en-US" altLang="zh-CN" sz="1400" dirty="0" smtClean="0"/>
          </a:p>
        </p:txBody>
      </p:sp>
      <p:sp>
        <p:nvSpPr>
          <p:cNvPr id="11" name="TextBox 10"/>
          <p:cNvSpPr txBox="1"/>
          <p:nvPr/>
        </p:nvSpPr>
        <p:spPr>
          <a:xfrm>
            <a:off x="6655115" y="5114394"/>
            <a:ext cx="4932282" cy="984885"/>
          </a:xfrm>
          <a:prstGeom prst="rect">
            <a:avLst/>
          </a:prstGeom>
          <a:noFill/>
        </p:spPr>
        <p:txBody>
          <a:bodyPr wrap="square" rtlCol="0">
            <a:spAutoFit/>
          </a:bodyPr>
          <a:lstStyle/>
          <a:p>
            <a:r>
              <a:rPr kumimoji="1" lang="en-US" altLang="zh-CN" sz="1600" b="1" dirty="0" smtClean="0"/>
              <a:t>Yellow group:</a:t>
            </a:r>
          </a:p>
          <a:p>
            <a:pPr marL="742950" lvl="1" indent="-285750">
              <a:buFont typeface="Wingdings" charset="2"/>
              <a:buChar char="Ø"/>
            </a:pPr>
            <a:r>
              <a:rPr kumimoji="1" lang="en-US" altLang="zh-CN" sz="1400" dirty="0" smtClean="0"/>
              <a:t>Medium value</a:t>
            </a:r>
          </a:p>
          <a:p>
            <a:pPr marL="742950" lvl="1" indent="-285750">
              <a:buFont typeface="Wingdings" charset="2"/>
              <a:buChar char="Ø"/>
            </a:pPr>
            <a:r>
              <a:rPr kumimoji="1" lang="en-US" altLang="zh-CN" sz="1400" dirty="0" smtClean="0"/>
              <a:t>Buying new cars in </a:t>
            </a:r>
            <a:r>
              <a:rPr kumimoji="1" lang="en-US" altLang="zh-CN" sz="1400" dirty="0" err="1" smtClean="0"/>
              <a:t>Yongda</a:t>
            </a:r>
            <a:endParaRPr kumimoji="1" lang="en-US" altLang="zh-CN" sz="1400" dirty="0" smtClean="0"/>
          </a:p>
          <a:p>
            <a:pPr marL="742950" lvl="1" indent="-285750">
              <a:buFont typeface="Wingdings" charset="2"/>
              <a:buChar char="Ø"/>
            </a:pPr>
            <a:r>
              <a:rPr kumimoji="1" lang="en-US" altLang="zh-CN" sz="1400" dirty="0"/>
              <a:t>D</a:t>
            </a:r>
            <a:r>
              <a:rPr kumimoji="1" lang="en-US" altLang="zh-CN" sz="1400" dirty="0" smtClean="0"/>
              <a:t>oing the first normal maintenance in </a:t>
            </a:r>
            <a:r>
              <a:rPr kumimoji="1" lang="en-US" altLang="zh-CN" sz="1400" dirty="0" err="1" smtClean="0"/>
              <a:t>Yongda</a:t>
            </a:r>
            <a:endParaRPr kumimoji="1" lang="en-US" altLang="zh-CN" sz="1400" dirty="0" smtClean="0"/>
          </a:p>
        </p:txBody>
      </p:sp>
    </p:spTree>
    <p:extLst>
      <p:ext uri="{BB962C8B-B14F-4D97-AF65-F5344CB8AC3E}">
        <p14:creationId xmlns:p14="http://schemas.microsoft.com/office/powerpoint/2010/main" val="356078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71" t="-1" b="249"/>
          <a:stretch/>
        </p:blipFill>
        <p:spPr>
          <a:xfrm>
            <a:off x="204949" y="1151851"/>
            <a:ext cx="6341142" cy="5217418"/>
          </a:xfrm>
        </p:spPr>
      </p:pic>
      <p:sp>
        <p:nvSpPr>
          <p:cNvPr id="2" name="TextBox 1"/>
          <p:cNvSpPr txBox="1"/>
          <p:nvPr/>
        </p:nvSpPr>
        <p:spPr>
          <a:xfrm>
            <a:off x="6655115" y="1407784"/>
            <a:ext cx="4482837" cy="4462760"/>
          </a:xfrm>
          <a:prstGeom prst="rect">
            <a:avLst/>
          </a:prstGeom>
          <a:noFill/>
        </p:spPr>
        <p:txBody>
          <a:bodyPr wrap="square" rtlCol="0">
            <a:spAutoFit/>
          </a:bodyPr>
          <a:lstStyle/>
          <a:p>
            <a:r>
              <a:rPr kumimoji="1" lang="en-US" altLang="zh-CN" sz="1600" b="1" dirty="0" smtClean="0"/>
              <a:t>Measures:</a:t>
            </a:r>
          </a:p>
          <a:p>
            <a:endParaRPr kumimoji="1" lang="en-US" altLang="zh-CN" sz="1600" b="1" dirty="0" smtClean="0"/>
          </a:p>
          <a:p>
            <a:pPr marL="742950" lvl="1" indent="-285750">
              <a:buFont typeface="Wingdings" charset="2"/>
              <a:buChar char="Ø"/>
            </a:pPr>
            <a:r>
              <a:rPr kumimoji="1" lang="en-US" altLang="zh-CN" sz="1400" dirty="0" smtClean="0"/>
              <a:t>In terms of the </a:t>
            </a:r>
            <a:r>
              <a:rPr kumimoji="1" lang="en-US" altLang="zh-CN" sz="1400" b="1" i="1" dirty="0" smtClean="0"/>
              <a:t>grey group </a:t>
            </a:r>
            <a:r>
              <a:rPr kumimoji="1" lang="en-US" altLang="zh-CN" sz="1400" dirty="0" smtClean="0"/>
              <a:t>with high loyalty, focus on improving service quality and efficiency and provide some privilege service such as no waiting in line, specialized people to fetch your car for maintenance. At the same time, utilize this high loyalty to boost the sales of additional products.</a:t>
            </a:r>
          </a:p>
          <a:p>
            <a:pPr lvl="1"/>
            <a:endParaRPr kumimoji="1" lang="en-US" altLang="zh-CN" sz="1400" dirty="0" smtClean="0"/>
          </a:p>
          <a:p>
            <a:pPr marL="742950" lvl="1" indent="-285750">
              <a:buFont typeface="Wingdings" charset="2"/>
              <a:buChar char="Ø"/>
            </a:pPr>
            <a:r>
              <a:rPr kumimoji="1" lang="en-US" altLang="zh-CN" sz="1400" dirty="0" smtClean="0"/>
              <a:t>In terms of the </a:t>
            </a:r>
            <a:r>
              <a:rPr kumimoji="1" lang="en-US" altLang="zh-CN" sz="1400" b="1" i="1" dirty="0" smtClean="0"/>
              <a:t>blue group and yellow group</a:t>
            </a:r>
            <a:r>
              <a:rPr kumimoji="1" lang="en-US" altLang="zh-CN" sz="1400" dirty="0" smtClean="0"/>
              <a:t>, develop promotions at key time points of consumers’ decision process to increase consumption frequency and amount in </a:t>
            </a:r>
            <a:r>
              <a:rPr kumimoji="1" lang="en-US" altLang="zh-CN" sz="1400" dirty="0" err="1" smtClean="0"/>
              <a:t>Yongda</a:t>
            </a:r>
            <a:r>
              <a:rPr kumimoji="1" lang="en-US" altLang="zh-CN" sz="1400" dirty="0" smtClean="0"/>
              <a:t>.</a:t>
            </a:r>
          </a:p>
          <a:p>
            <a:pPr lvl="1"/>
            <a:endParaRPr kumimoji="1" lang="en-US" altLang="zh-CN" sz="1400" dirty="0" smtClean="0"/>
          </a:p>
          <a:p>
            <a:pPr marL="742950" lvl="1" indent="-285750">
              <a:buFont typeface="Wingdings" charset="2"/>
              <a:buChar char="Ø"/>
            </a:pPr>
            <a:r>
              <a:rPr kumimoji="1" lang="en-US" altLang="zh-CN" sz="1400" dirty="0" smtClean="0"/>
              <a:t>In terms of the </a:t>
            </a:r>
            <a:r>
              <a:rPr kumimoji="1" lang="en-US" altLang="zh-CN" sz="1400" b="1" i="1" dirty="0" smtClean="0"/>
              <a:t>red group</a:t>
            </a:r>
            <a:r>
              <a:rPr kumimoji="1" lang="en-US" altLang="zh-CN" sz="1400" dirty="0" smtClean="0"/>
              <a:t>, expand the service regions and cover these customers in distant regions.</a:t>
            </a:r>
          </a:p>
          <a:p>
            <a:pPr marL="742950" lvl="1" indent="-285750">
              <a:buFont typeface="Wingdings" charset="2"/>
              <a:buChar char="Ø"/>
            </a:pPr>
            <a:endParaRPr kumimoji="1" lang="en-US" altLang="zh-CN" sz="1400" dirty="0" smtClean="0"/>
          </a:p>
        </p:txBody>
      </p:sp>
      <p:sp>
        <p:nvSpPr>
          <p:cNvPr id="12" name="标题 1"/>
          <p:cNvSpPr>
            <a:spLocks noGrp="1" noChangeArrowheads="1"/>
          </p:cNvSpPr>
          <p:nvPr>
            <p:ph type="title"/>
          </p:nvPr>
        </p:nvSpPr>
        <p:spPr>
          <a:xfrm>
            <a:off x="354066" y="158933"/>
            <a:ext cx="10783887" cy="720725"/>
          </a:xfrm>
        </p:spPr>
        <p:txBody>
          <a:bodyPr/>
          <a:lstStyle/>
          <a:p>
            <a:r>
              <a:rPr lang="en-US" altLang="zh-CN" dirty="0" smtClean="0">
                <a:sym typeface="黑体" panose="02010609060101010101" charset="-122"/>
              </a:rPr>
              <a:t>Overall user portrait analysis—marketing measures</a:t>
            </a:r>
            <a:endParaRPr lang="zh-CN" altLang="en-US" dirty="0">
              <a:latin typeface="Arial" panose="020B0604020202020204" pitchFamily="34" charset="0"/>
              <a:ea typeface="黑体" panose="02010609060101010101" charset="-122"/>
            </a:endParaRPr>
          </a:p>
        </p:txBody>
      </p:sp>
    </p:spTree>
    <p:extLst>
      <p:ext uri="{BB962C8B-B14F-4D97-AF65-F5344CB8AC3E}">
        <p14:creationId xmlns:p14="http://schemas.microsoft.com/office/powerpoint/2010/main" val="2019175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A000120141114A06PWBG">
  <a:themeElements>
    <a:clrScheme name="自定义 115">
      <a:dk1>
        <a:srgbClr val="3D3F41"/>
      </a:dk1>
      <a:lt1>
        <a:srgbClr val="FFFFFF"/>
      </a:lt1>
      <a:dk2>
        <a:srgbClr val="3D3F41"/>
      </a:dk2>
      <a:lt2>
        <a:srgbClr val="EFE9D9"/>
      </a:lt2>
      <a:accent1>
        <a:srgbClr val="4F5A71"/>
      </a:accent1>
      <a:accent2>
        <a:srgbClr val="6A8F94"/>
      </a:accent2>
      <a:accent3>
        <a:srgbClr val="4E6363"/>
      </a:accent3>
      <a:accent4>
        <a:srgbClr val="8B695B"/>
      </a:accent4>
      <a:accent5>
        <a:srgbClr val="B2C6D2"/>
      </a:accent5>
      <a:accent6>
        <a:srgbClr val="6C9C16"/>
      </a:accent6>
      <a:hlink>
        <a:srgbClr val="00B0F0"/>
      </a:hlink>
      <a:folHlink>
        <a:srgbClr val="AFB2B4"/>
      </a:folHlink>
    </a:clrScheme>
    <a:fontScheme name="自定义 7">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TotalTime>
  <Words>186</Words>
  <Application>Microsoft Macintosh PowerPoint</Application>
  <PresentationFormat>Widescreen</PresentationFormat>
  <Paragraphs>26</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Calibri</vt:lpstr>
      <vt:lpstr>Wingdings</vt:lpstr>
      <vt:lpstr>宋体</vt:lpstr>
      <vt:lpstr>幼圆</vt:lpstr>
      <vt:lpstr>黑体</vt:lpstr>
      <vt:lpstr>Arial</vt:lpstr>
      <vt:lpstr>A000120141114A06PWBG</vt:lpstr>
      <vt:lpstr>Overall user portrait analysis—group features</vt:lpstr>
      <vt:lpstr>Overall user portrait analysis—marketing measures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user port</dc:title>
  <dc:creator>Chaofan Han</dc:creator>
  <cp:lastModifiedBy>Chaofan Han</cp:lastModifiedBy>
  <cp:revision>11</cp:revision>
  <dcterms:created xsi:type="dcterms:W3CDTF">2016-09-28T23:00:08Z</dcterms:created>
  <dcterms:modified xsi:type="dcterms:W3CDTF">2016-09-29T05:39:41Z</dcterms:modified>
</cp:coreProperties>
</file>