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EAF0A-92CE-4AEF-9545-B2DA8D01AA00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93128-F28E-4441-82A4-5CF50873C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27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jpeg"/><Relationship Id="rId7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jpe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0.jpeg"/><Relationship Id="rId5" Type="http://schemas.openxmlformats.org/officeDocument/2006/relationships/image" Target="../media/image6.png"/><Relationship Id="rId10" Type="http://schemas.openxmlformats.org/officeDocument/2006/relationships/image" Target="../media/image9.jpe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廖子軒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找工作機器人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7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簡報大綱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71600" y="2777713"/>
            <a:ext cx="6120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AutoNum type="circleNumWdWhitePlain"/>
            </a:pPr>
            <a:r>
              <a:rPr lang="zh-TW" altLang="en-US" sz="4400" dirty="0" smtClean="0"/>
              <a:t>專題說明</a:t>
            </a:r>
            <a:endParaRPr lang="en-US" altLang="zh-TW" sz="4400" dirty="0" smtClean="0"/>
          </a:p>
          <a:p>
            <a:pPr marL="742950" indent="-742950">
              <a:buAutoNum type="circleNumWdWhitePlain"/>
            </a:pPr>
            <a:r>
              <a:rPr lang="zh-TW" altLang="en-US" sz="4400" dirty="0"/>
              <a:t>技術</a:t>
            </a:r>
            <a:r>
              <a:rPr lang="zh-TW" altLang="en-US" sz="4400" dirty="0" smtClean="0"/>
              <a:t>說明</a:t>
            </a:r>
            <a:endParaRPr lang="en-US" altLang="zh-TW" sz="4400" dirty="0" smtClean="0"/>
          </a:p>
          <a:p>
            <a:pPr marL="742950" indent="-742950">
              <a:buAutoNum type="circleNumWdWhitePlain"/>
            </a:pPr>
            <a:r>
              <a:rPr lang="zh-TW" altLang="en-US" sz="4400" dirty="0"/>
              <a:t>商業應用</a:t>
            </a:r>
          </a:p>
        </p:txBody>
      </p:sp>
    </p:spTree>
    <p:extLst>
      <p:ext uri="{BB962C8B-B14F-4D97-AF65-F5344CB8AC3E}">
        <p14:creationId xmlns:p14="http://schemas.microsoft.com/office/powerpoint/2010/main" val="292836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zh-TW" altLang="en-US" dirty="0"/>
              <a:t>專題說明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971600" y="2777713"/>
            <a:ext cx="6120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zh-TW" altLang="en-US" sz="4400" dirty="0" smtClean="0"/>
              <a:t>研究動機</a:t>
            </a:r>
            <a:endParaRPr lang="en-US" altLang="zh-TW" sz="4400" dirty="0" smtClean="0"/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zh-TW" altLang="en-US" sz="4400" dirty="0" smtClean="0"/>
              <a:t>研究目標</a:t>
            </a:r>
            <a:endParaRPr lang="en-US" altLang="zh-TW" sz="4400" dirty="0" smtClean="0"/>
          </a:p>
        </p:txBody>
      </p:sp>
    </p:spTree>
    <p:extLst>
      <p:ext uri="{BB962C8B-B14F-4D97-AF65-F5344CB8AC3E}">
        <p14:creationId xmlns:p14="http://schemas.microsoft.com/office/powerpoint/2010/main" val="40144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研究動機</a:t>
            </a:r>
            <a:endParaRPr lang="zh-TW" altLang="en-US" dirty="0"/>
          </a:p>
        </p:txBody>
      </p:sp>
      <p:sp>
        <p:nvSpPr>
          <p:cNvPr id="4" name="AutoShape 2" descr="1111找工作- 找打工、找兼職兼差的求職APP - Google Play 應用程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7" name="Picture 3" descr="D:\Users\JackHsuan\Pictures\履歷用途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01008"/>
            <a:ext cx="437548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Users\JackHsuan\Pictures\履歷用途\研究動機_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8" y="2708920"/>
            <a:ext cx="1167681" cy="116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Users\JackHsuan\Pictures\履歷用途\研究動機_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4107" y1="58036" x2="63393" y2="70982"/>
                        <a14:foregroundMark x1="50893" y1="78571" x2="23214" y2="45536"/>
                        <a14:foregroundMark x1="23214" y1="62054" x2="23214" y2="62054"/>
                        <a14:foregroundMark x1="34375" y1="58036" x2="34375" y2="58036"/>
                        <a14:foregroundMark x1="35268" y1="58036" x2="35268" y2="58036"/>
                        <a14:foregroundMark x1="45982" y1="58036" x2="45982" y2="58036"/>
                        <a14:foregroundMark x1="48661" y1="58036" x2="48661" y2="58036"/>
                        <a14:foregroundMark x1="50893" y1="59821" x2="50893" y2="59821"/>
                        <a14:foregroundMark x1="52679" y1="60714" x2="52679" y2="60714"/>
                        <a14:foregroundMark x1="46875" y1="54018" x2="42857" y2="54018"/>
                        <a14:foregroundMark x1="20536" y1="45089" x2="74554" y2="77679"/>
                        <a14:foregroundMark x1="74554" y1="77679" x2="25446" y2="77679"/>
                        <a14:foregroundMark x1="24107" y1="77679" x2="24107" y2="38393"/>
                        <a14:foregroundMark x1="29018" y1="44196" x2="58482" y2="47321"/>
                        <a14:foregroundMark x1="60714" y1="47321" x2="71429" y2="66964"/>
                        <a14:foregroundMark x1="71429" y1="66964" x2="74107" y2="79464"/>
                        <a14:foregroundMark x1="74107" y1="77679" x2="24554" y2="73661"/>
                        <a14:foregroundMark x1="39286" y1="69643" x2="60714" y2="57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46" y="4725144"/>
            <a:ext cx="1664544" cy="16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Users\JackHsuan\Pictures\履歷用途\研究動機_2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516472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Users\JackHsuan\Pictures\履歷用途\研究動機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4797152"/>
            <a:ext cx="1376003" cy="137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Users\JackHsuan\Pictures\履歷用途\研究動機_3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0103" y1="37209" x2="39846" y2="67442"/>
                        <a14:foregroundMark x1="46787" y1="37209" x2="59383" y2="44961"/>
                        <a14:foregroundMark x1="58869" y1="55039" x2="58355" y2="65116"/>
                        <a14:foregroundMark x1="49871" y1="59690" x2="35476" y2="51938"/>
                        <a14:foregroundMark x1="48586" y1="60465" x2="56041" y2="527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812" y="5291560"/>
            <a:ext cx="37052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Users\JackHsuan\Pictures\履歷用途\研究動機_6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483033"/>
            <a:ext cx="2428699" cy="84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36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研究目標</a:t>
            </a:r>
            <a:endParaRPr lang="zh-TW" altLang="en-US" dirty="0"/>
          </a:p>
        </p:txBody>
      </p:sp>
      <p:sp>
        <p:nvSpPr>
          <p:cNvPr id="4" name="AutoShape 2" descr="1111找工作- 找打工、找兼職兼差的求職APP - Google Play 應用程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8" name="Picture 4" descr="D:\Users\JackHsuan\Pictures\履歷用途\研究動機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8" y="2708920"/>
            <a:ext cx="1167681" cy="116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Users\JackHsuan\Pictures\履歷用途\研究動機_4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4107" y1="58036" x2="63393" y2="70982"/>
                        <a14:foregroundMark x1="50893" y1="78571" x2="23214" y2="45536"/>
                        <a14:foregroundMark x1="23214" y1="62054" x2="23214" y2="62054"/>
                        <a14:foregroundMark x1="34375" y1="58036" x2="34375" y2="58036"/>
                        <a14:foregroundMark x1="35268" y1="58036" x2="35268" y2="58036"/>
                        <a14:foregroundMark x1="45982" y1="58036" x2="45982" y2="58036"/>
                        <a14:foregroundMark x1="48661" y1="58036" x2="48661" y2="58036"/>
                        <a14:foregroundMark x1="50893" y1="59821" x2="50893" y2="59821"/>
                        <a14:foregroundMark x1="52679" y1="60714" x2="52679" y2="60714"/>
                        <a14:foregroundMark x1="46875" y1="54018" x2="42857" y2="54018"/>
                        <a14:foregroundMark x1="20536" y1="45089" x2="74554" y2="77679"/>
                        <a14:foregroundMark x1="74554" y1="77679" x2="25446" y2="77679"/>
                        <a14:foregroundMark x1="24107" y1="77679" x2="24107" y2="38393"/>
                        <a14:foregroundMark x1="29018" y1="44196" x2="58482" y2="47321"/>
                        <a14:foregroundMark x1="60714" y1="47321" x2="71429" y2="66964"/>
                        <a14:foregroundMark x1="71429" y1="66964" x2="74107" y2="79464"/>
                        <a14:foregroundMark x1="74107" y1="77679" x2="24554" y2="73661"/>
                        <a14:foregroundMark x1="39286" y1="69643" x2="60714" y2="57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46" y="4725144"/>
            <a:ext cx="1664544" cy="16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Users\JackHsuan\Pictures\履歷用途\研究動機_2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516472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Users\JackHsuan\Pictures\履歷用途\研究動機_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4797152"/>
            <a:ext cx="1376003" cy="137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Users\JackHsuan\Pictures\履歷用途\研究動機_3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0103" y1="37209" x2="39846" y2="67442"/>
                        <a14:foregroundMark x1="46787" y1="37209" x2="59383" y2="44961"/>
                        <a14:foregroundMark x1="58869" y1="55039" x2="58355" y2="65116"/>
                        <a14:foregroundMark x1="49871" y1="59690" x2="35476" y2="51938"/>
                        <a14:foregroundMark x1="48586" y1="60465" x2="56041" y2="527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812" y="5291560"/>
            <a:ext cx="37052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Users\JackHsuan\Pictures\履歷用途\研究動機_6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483033"/>
            <a:ext cx="2428699" cy="84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Users\JackHsuan\Pictures\履歷用途\31555289732_f79a194057_n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106" y="2891099"/>
            <a:ext cx="1971004" cy="197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肘形接點 7"/>
          <p:cNvCxnSpPr>
            <a:stCxn id="1028" idx="3"/>
            <a:endCxn id="2050" idx="1"/>
          </p:cNvCxnSpPr>
          <p:nvPr/>
        </p:nvCxnSpPr>
        <p:spPr>
          <a:xfrm>
            <a:off x="1597259" y="3292761"/>
            <a:ext cx="1890847" cy="58384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/>
          <p:nvPr/>
        </p:nvCxnSpPr>
        <p:spPr>
          <a:xfrm flipV="1">
            <a:off x="1786812" y="4293096"/>
            <a:ext cx="1701294" cy="1189937"/>
          </a:xfrm>
          <a:prstGeom prst="bentConnector3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>
            <a:stCxn id="1032" idx="0"/>
          </p:cNvCxnSpPr>
          <p:nvPr/>
        </p:nvCxnSpPr>
        <p:spPr>
          <a:xfrm rot="5400000" flipH="1" flipV="1">
            <a:off x="3462464" y="4974113"/>
            <a:ext cx="494408" cy="140487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1034" idx="0"/>
            <a:endCxn id="2050" idx="3"/>
          </p:cNvCxnSpPr>
          <p:nvPr/>
        </p:nvCxnSpPr>
        <p:spPr>
          <a:xfrm rot="16200000" flipV="1">
            <a:off x="4783510" y="4552201"/>
            <a:ext cx="1606432" cy="255232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endCxn id="2050" idx="3"/>
          </p:cNvCxnSpPr>
          <p:nvPr/>
        </p:nvCxnSpPr>
        <p:spPr>
          <a:xfrm rot="10800000" flipV="1">
            <a:off x="5459111" y="3292759"/>
            <a:ext cx="1469581" cy="583842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1031" idx="0"/>
            <a:endCxn id="2050" idx="3"/>
          </p:cNvCxnSpPr>
          <p:nvPr/>
        </p:nvCxnSpPr>
        <p:spPr>
          <a:xfrm rot="16200000" flipV="1">
            <a:off x="6213427" y="3122285"/>
            <a:ext cx="920551" cy="2429184"/>
          </a:xfrm>
          <a:prstGeom prst="bentConnector2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27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系統架構說明</a:t>
            </a:r>
            <a:endParaRPr lang="zh-TW" altLang="en-US" dirty="0"/>
          </a:p>
        </p:txBody>
      </p:sp>
      <p:pic>
        <p:nvPicPr>
          <p:cNvPr id="4098" name="Picture 2" descr="D:\Users\JackHsuan\Pictures\履歷用途\craw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692" t="8746" r="32616" b="27580"/>
          <a:stretch/>
        </p:blipFill>
        <p:spPr bwMode="auto">
          <a:xfrm>
            <a:off x="2507006" y="3052548"/>
            <a:ext cx="2182742" cy="208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Users\JackHsuan\Pictures\履歷用途\craw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55" b="69388" l="1324" r="30441">
                        <a14:foregroundMark x1="8676" y1="27988" x2="7206" y2="42274"/>
                        <a14:foregroundMark x1="4706" y1="33819" x2="7794" y2="58017"/>
                        <a14:foregroundMark x1="7794" y1="58017" x2="24853" y2="55394"/>
                        <a14:foregroundMark x1="24853" y1="55394" x2="25882" y2="23615"/>
                        <a14:foregroundMark x1="25882" y1="23615" x2="7500" y2="22449"/>
                        <a14:foregroundMark x1="7500" y1="22449" x2="5294" y2="40525"/>
                        <a14:foregroundMark x1="5294" y1="40816" x2="24559" y2="53353"/>
                        <a14:foregroundMark x1="17059" y1="61808" x2="16471" y2="18659"/>
                        <a14:foregroundMark x1="10147" y1="19242" x2="20588" y2="18950"/>
                        <a14:foregroundMark x1="23088" y1="26239" x2="22794" y2="49854"/>
                        <a14:foregroundMark x1="7941" y1="49271" x2="16324" y2="52770"/>
                        <a14:foregroundMark x1="11912" y1="54519" x2="19559" y2="51895"/>
                        <a14:foregroundMark x1="26912" y1="46356" x2="26912" y2="30029"/>
                        <a14:foregroundMark x1="19853" y1="28280" x2="19853" y2="43149"/>
                        <a14:foregroundMark x1="21029" y1="43440" x2="20882" y2="27697"/>
                        <a14:foregroundMark x1="20441" y1="27405" x2="10147" y2="27697"/>
                        <a14:foregroundMark x1="10147" y1="27697" x2="10294" y2="43440"/>
                        <a14:foregroundMark x1="10294" y1="43440" x2="21618" y2="44023"/>
                        <a14:foregroundMark x1="12647" y1="41399" x2="14265" y2="30904"/>
                        <a14:foregroundMark x1="11324" y1="32070" x2="22206" y2="41983"/>
                        <a14:foregroundMark x1="10882" y1="37318" x2="18529" y2="35277"/>
                        <a14:foregroundMark x1="11471" y1="58601" x2="17647" y2="60350"/>
                        <a14:backgroundMark x1="4706" y1="12536" x2="2647" y2="16910"/>
                        <a14:backgroundMark x1="25735" y1="12245" x2="28824" y2="17493"/>
                        <a14:backgroundMark x1="29265" y1="60350" x2="25000" y2="66181"/>
                        <a14:backgroundMark x1="7206" y1="67055" x2="3824" y2="65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7486" r="69559" b="27907"/>
          <a:stretch/>
        </p:blipFill>
        <p:spPr bwMode="auto">
          <a:xfrm>
            <a:off x="395536" y="3022069"/>
            <a:ext cx="1972081" cy="21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Users\JackHsuan\Pictures\履歷用途\crawl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21" b="67347" l="69853" r="99853">
                        <a14:foregroundMark x1="76029" y1="19242" x2="93529" y2="54227"/>
                        <a14:foregroundMark x1="91618" y1="19242" x2="76471" y2="54810"/>
                        <a14:foregroundMark x1="72941" y1="39650" x2="97206" y2="39359"/>
                        <a14:foregroundMark x1="91765" y1="28571" x2="92059" y2="48105"/>
                        <a14:foregroundMark x1="87941" y1="53936" x2="78382" y2="54227"/>
                        <a14:foregroundMark x1="74118" y1="45773" x2="89265" y2="59475"/>
                        <a14:foregroundMark x1="74265" y1="42857" x2="95000" y2="53061"/>
                        <a14:foregroundMark x1="94559" y1="34111" x2="80735" y2="60058"/>
                        <a14:foregroundMark x1="76176" y1="56268" x2="90882" y2="59475"/>
                        <a14:foregroundMark x1="84118" y1="63265" x2="93971" y2="26822"/>
                        <a14:foregroundMark x1="90588" y1="23907" x2="90294" y2="56851"/>
                        <a14:foregroundMark x1="94853" y1="46064" x2="81176" y2="17493"/>
                        <a14:foregroundMark x1="77647" y1="17201" x2="91324" y2="46939"/>
                        <a14:foregroundMark x1="75294" y1="28280" x2="89412" y2="47813"/>
                        <a14:foregroundMark x1="86471" y1="17493" x2="73676" y2="34985"/>
                        <a14:foregroundMark x1="82059" y1="15452" x2="90882" y2="25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889" t="7784" r="1" b="29708"/>
          <a:stretch/>
        </p:blipFill>
        <p:spPr bwMode="auto">
          <a:xfrm>
            <a:off x="4788024" y="3011376"/>
            <a:ext cx="195072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向右箭號 2"/>
          <p:cNvSpPr/>
          <p:nvPr/>
        </p:nvSpPr>
        <p:spPr>
          <a:xfrm>
            <a:off x="2367617" y="3933056"/>
            <a:ext cx="332175" cy="1596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4523660" y="3933056"/>
            <a:ext cx="332175" cy="1596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660232" y="3872834"/>
            <a:ext cx="332175" cy="1596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01" name="Picture 5" descr="D:\Users\JackHsuan\Pictures\履歷用途\下載 (1)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8538" y1="32335" x2="62458" y2="67665"/>
                        <a14:foregroundMark x1="66445" y1="33533" x2="54153" y2="76048"/>
                        <a14:foregroundMark x1="56146" y1="80838" x2="69767" y2="37725"/>
                        <a14:foregroundMark x1="62791" y1="26347" x2="31561" y2="22156"/>
                        <a14:foregroundMark x1="35548" y1="26347" x2="39203" y2="71856"/>
                        <a14:foregroundMark x1="31229" y1="44910" x2="49169" y2="526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3237118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55576" y="5053536"/>
            <a:ext cx="1527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Request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Threading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Urllib</a:t>
            </a:r>
            <a:endParaRPr lang="en-US" altLang="zh-TW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2834386" y="5132809"/>
            <a:ext cx="1927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BeautifulSoup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Htmlpraser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5142060" y="5132809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MySQL</a:t>
            </a:r>
            <a:endParaRPr lang="en-US" altLang="zh-TW" dirty="0"/>
          </a:p>
        </p:txBody>
      </p:sp>
      <p:sp>
        <p:nvSpPr>
          <p:cNvPr id="14" name="矩形 13"/>
          <p:cNvSpPr/>
          <p:nvPr/>
        </p:nvSpPr>
        <p:spPr>
          <a:xfrm>
            <a:off x="6978119" y="5132809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LineBotAPI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75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目標客群</a:t>
            </a:r>
            <a:endParaRPr lang="zh-TW" altLang="en-US" dirty="0"/>
          </a:p>
        </p:txBody>
      </p:sp>
      <p:sp>
        <p:nvSpPr>
          <p:cNvPr id="4" name="AutoShape 2" descr="1111找工作- 找打工、找兼職兼差的求職APP - Google Play 應用程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74" name="Picture 2" descr="D:\Users\JackHsuan\Pictures\履歷用途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748" y="2901936"/>
            <a:ext cx="2681214" cy="110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肘形接點 4"/>
          <p:cNvCxnSpPr>
            <a:endCxn id="3074" idx="1"/>
          </p:cNvCxnSpPr>
          <p:nvPr/>
        </p:nvCxnSpPr>
        <p:spPr>
          <a:xfrm>
            <a:off x="2980655" y="3453500"/>
            <a:ext cx="2210093" cy="1270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3419872" y="31409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適合的工作</a:t>
            </a:r>
            <a:endParaRPr lang="zh-TW" altLang="en-US" dirty="0"/>
          </a:p>
        </p:txBody>
      </p:sp>
      <p:pic>
        <p:nvPicPr>
          <p:cNvPr id="3075" name="Picture 3" descr="D:\Users\JackHsuan\Pictures\履歷用途\找人才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380" y="4329100"/>
            <a:ext cx="1783085" cy="177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肘形接點 8"/>
          <p:cNvCxnSpPr/>
          <p:nvPr/>
        </p:nvCxnSpPr>
        <p:spPr>
          <a:xfrm>
            <a:off x="2980655" y="5373216"/>
            <a:ext cx="2798725" cy="12700"/>
          </a:xfrm>
          <a:prstGeom prst="bentConnector3">
            <a:avLst>
              <a:gd name="adj1" fmla="val 50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851920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適合的人力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871962" y="501317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公司</a:t>
            </a:r>
            <a:endParaRPr lang="zh-TW" altLang="en-US" sz="32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003387" y="32179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人才</a:t>
            </a:r>
            <a:endParaRPr lang="zh-TW" altLang="en-US" sz="3200" dirty="0"/>
          </a:p>
        </p:txBody>
      </p:sp>
      <p:pic>
        <p:nvPicPr>
          <p:cNvPr id="28" name="Picture 5" descr="D:\Users\JackHsuan\Pictures\履歷用途\下載 (1)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538" y1="32335" x2="62458" y2="67665"/>
                        <a14:foregroundMark x1="66445" y1="33533" x2="54153" y2="76048"/>
                        <a14:foregroundMark x1="56146" y1="80838" x2="69767" y2="37725"/>
                        <a14:foregroundMark x1="62791" y1="26347" x2="31561" y2="22156"/>
                        <a14:foregroundMark x1="35548" y1="26347" x2="39203" y2="71856"/>
                        <a14:foregroundMark x1="31229" y1="44910" x2="49169" y2="526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2469" y="2940430"/>
            <a:ext cx="5563803" cy="308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0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未來展望</a:t>
            </a:r>
          </a:p>
        </p:txBody>
      </p:sp>
      <p:sp>
        <p:nvSpPr>
          <p:cNvPr id="4" name="AutoShape 2" descr="1111找工作- 找打工、找兼職兼差的求職APP - Google Play 應用程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07976" y="2852936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AI</a:t>
            </a:r>
            <a:r>
              <a:rPr lang="zh-TW" altLang="en-US" sz="2400" dirty="0" smtClean="0"/>
              <a:t>智能推播，為求職、徵才者提供最新資訊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透過</a:t>
            </a:r>
            <a:r>
              <a:rPr lang="en-US" altLang="zh-TW" sz="2400" dirty="0" smtClean="0"/>
              <a:t>NLP</a:t>
            </a:r>
            <a:r>
              <a:rPr lang="zh-TW" altLang="en-US" sz="2400" dirty="0" smtClean="0"/>
              <a:t>分析求職者能力建立標籤、分析徵才文章取得徵才能力需求，精準分眾提供更好的媒合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962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</TotalTime>
  <Words>84</Words>
  <Application>Microsoft Office PowerPoint</Application>
  <PresentationFormat>如螢幕大小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市鎮</vt:lpstr>
      <vt:lpstr>找工作機器人</vt:lpstr>
      <vt:lpstr>簡報大綱</vt:lpstr>
      <vt:lpstr>專題說明</vt:lpstr>
      <vt:lpstr>研究動機</vt:lpstr>
      <vt:lpstr>研究目標</vt:lpstr>
      <vt:lpstr>系統架構說明</vt:lpstr>
      <vt:lpstr>目標客群</vt:lpstr>
      <vt:lpstr>未來展望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找工作機器人</dc:title>
  <dc:creator>JackHsuan</dc:creator>
  <cp:lastModifiedBy>Windows 使用者</cp:lastModifiedBy>
  <cp:revision>7</cp:revision>
  <dcterms:created xsi:type="dcterms:W3CDTF">2020-08-12T05:04:01Z</dcterms:created>
  <dcterms:modified xsi:type="dcterms:W3CDTF">2020-08-12T07:28:32Z</dcterms:modified>
</cp:coreProperties>
</file>