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87" d="100"/>
          <a:sy n="8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B4C7-59AC-1049-8C3F-A83417FE6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54ED7-A972-3645-899C-53953FCA8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D406C-4757-384A-84BC-59D870B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EBC8-2EAD-6C4B-B915-BCFB15E6C31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DB373-66E5-2744-BD17-D8EFFA6C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67E5-2AE8-4043-9F63-E68B062D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41DD-89DD-F149-B762-E6442ABC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3DB4-661F-464D-AE48-41FE47D3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DC6F3-F547-8F40-9863-822D7FD2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2239B-B801-9744-812D-5D5D8E22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EBC8-2EAD-6C4B-B915-BCFB15E6C31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8BC6-574B-F447-AFBA-FA591C41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BAA1-9A12-8847-B7A8-527400D3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41DD-89DD-F149-B762-E6442ABC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15DE6-A40F-9A43-8895-2A08A03E0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A23C2-9129-8645-9035-776CAFFFF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E266-78F9-674D-8B26-F94E4EE9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EBC8-2EAD-6C4B-B915-BCFB15E6C31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C7C1-523C-614C-A031-B6FC029E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63D1-C135-E342-8641-79AD4BBF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41DD-89DD-F149-B762-E6442ABC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A3D9-9AAE-624B-B6D2-22B35B72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8EEF-FF00-7246-937C-B826F10F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B377-D900-C349-BEFB-E5435BA1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EBC8-2EAD-6C4B-B915-BCFB15E6C31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00D4-8C67-0A46-8D7F-BA214CAF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283C-FDF4-2748-B56E-79404108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41DD-89DD-F149-B762-E6442ABC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13F7-2CB9-AA4E-8DBA-E602C3AF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480B2-96E2-3544-AD1A-21DF5108D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32E5-577A-5946-BD18-8531E23A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EBC8-2EAD-6C4B-B915-BCFB15E6C31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47F7-C510-3943-A9D2-5A17DBBC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4FB6-BE6E-5D4D-9801-87E39852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41DD-89DD-F149-B762-E6442ABC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531-5FC1-D54B-874E-9B23314C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36C9-17C0-5943-91BB-8707822D4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5637C-C6D8-3046-9C36-80A52EB03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B5F0F-D94F-4242-81F1-B692D4CA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EBC8-2EAD-6C4B-B915-BCFB15E6C31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3FB2-C694-2A46-9841-C2926C6D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893E5-9C45-984F-A967-84F55900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41DD-89DD-F149-B762-E6442ABC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7DA0-4D94-B243-B3AB-65F47E53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83638-FF3B-7649-B37F-85A2361E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AE1FB-1B6A-DF4F-8793-5CFCF221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B005B-A109-9744-A0C8-C11EDE7FF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89E24-45C4-3547-B2AF-69A209CE9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8DE77-4EC9-494A-827F-C8932BAD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EBC8-2EAD-6C4B-B915-BCFB15E6C31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7BA88-E9AF-C84D-80FD-F2D85745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8407F-4FE5-D14B-93DB-B6C80C92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41DD-89DD-F149-B762-E6442ABC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9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D0D7-B9F6-4642-9D30-6C5E58AD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5DBD4-187F-8440-B760-FB0604A6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EBC8-2EAD-6C4B-B915-BCFB15E6C31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FFC85-C0BE-B540-A65B-763578B1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F9305-88D3-954A-8848-0CA464A4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41DD-89DD-F149-B762-E6442ABC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7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72D5E-61D8-D044-9451-B8C75208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EBC8-2EAD-6C4B-B915-BCFB15E6C31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02A4A-BBA4-C442-89D9-26340C45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0952A-8FB8-674D-A65F-A14F8BCA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41DD-89DD-F149-B762-E6442ABC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6950-415C-634F-B485-9B6FF36B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35D1-3822-9B40-A2C3-B8A032A5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0C226-AB60-E147-BF8F-32862B1E5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F272-49E7-C047-A7BC-F2C10C4C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EBC8-2EAD-6C4B-B915-BCFB15E6C31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B385-3621-CE48-8262-8F367CB2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ED769-A081-F64F-9F34-72FA9C90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41DD-89DD-F149-B762-E6442ABC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283E-F003-BC45-B2F0-A1383F26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8BC7B-E8A4-2542-97DF-560D3606A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BCBC6-709E-3E4F-9CD2-EA608C1AC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2049-B300-194F-9F89-66A17A7F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EBC8-2EAD-6C4B-B915-BCFB15E6C31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DFF8-C75F-4944-867C-5DACBD7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74E7C-EA46-AE45-9EF7-2DE49AF0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41DD-89DD-F149-B762-E6442ABC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1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3405C-C157-9E42-9379-1E2AFA5E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77B16-F9E2-BD44-909C-ED127063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24EA5-A65F-7D42-B40B-090077608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EBC8-2EAD-6C4B-B915-BCFB15E6C314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70FF-0489-A045-97B2-5E5BF9A94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352A0-0E59-5547-A787-C6CDA3157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41DD-89DD-F149-B762-E6442ABC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1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7C29BA7-6E2B-CD45-A350-8DD4EB8C6CDF}"/>
              </a:ext>
            </a:extLst>
          </p:cNvPr>
          <p:cNvSpPr>
            <a:spLocks noChangeAspect="1"/>
          </p:cNvSpPr>
          <p:nvPr/>
        </p:nvSpPr>
        <p:spPr>
          <a:xfrm>
            <a:off x="1461451" y="1789920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E616F2-80E8-514D-9819-CEA999F30698}"/>
              </a:ext>
            </a:extLst>
          </p:cNvPr>
          <p:cNvSpPr>
            <a:spLocks noChangeAspect="1"/>
          </p:cNvSpPr>
          <p:nvPr/>
        </p:nvSpPr>
        <p:spPr>
          <a:xfrm>
            <a:off x="7636697" y="1789920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7AE038-D79D-0142-91C2-DA45C9C4561A}"/>
              </a:ext>
            </a:extLst>
          </p:cNvPr>
          <p:cNvSpPr>
            <a:spLocks noChangeAspect="1"/>
          </p:cNvSpPr>
          <p:nvPr/>
        </p:nvSpPr>
        <p:spPr>
          <a:xfrm>
            <a:off x="3521722" y="1789920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B3114-53C9-F34B-B313-68C5C359EA15}"/>
              </a:ext>
            </a:extLst>
          </p:cNvPr>
          <p:cNvSpPr>
            <a:spLocks noChangeAspect="1"/>
          </p:cNvSpPr>
          <p:nvPr/>
        </p:nvSpPr>
        <p:spPr>
          <a:xfrm>
            <a:off x="5581993" y="1789920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AC5D21-6445-634D-B8E8-5905BB39C318}"/>
              </a:ext>
            </a:extLst>
          </p:cNvPr>
          <p:cNvSpPr>
            <a:spLocks noChangeAspect="1"/>
          </p:cNvSpPr>
          <p:nvPr/>
        </p:nvSpPr>
        <p:spPr>
          <a:xfrm>
            <a:off x="1461451" y="938584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8AD380-C170-7E47-980A-D99E65165794}"/>
              </a:ext>
            </a:extLst>
          </p:cNvPr>
          <p:cNvSpPr>
            <a:spLocks noChangeAspect="1"/>
          </p:cNvSpPr>
          <p:nvPr/>
        </p:nvSpPr>
        <p:spPr>
          <a:xfrm>
            <a:off x="5581991" y="938584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07B7F7-937B-7C41-B9D9-30447FDA0D92}"/>
              </a:ext>
            </a:extLst>
          </p:cNvPr>
          <p:cNvSpPr>
            <a:spLocks noChangeAspect="1"/>
          </p:cNvSpPr>
          <p:nvPr/>
        </p:nvSpPr>
        <p:spPr>
          <a:xfrm>
            <a:off x="3521721" y="938584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783849-7359-F84C-A70B-B0316038506F}"/>
              </a:ext>
            </a:extLst>
          </p:cNvPr>
          <p:cNvSpPr>
            <a:spLocks noChangeAspect="1"/>
          </p:cNvSpPr>
          <p:nvPr/>
        </p:nvSpPr>
        <p:spPr>
          <a:xfrm>
            <a:off x="9702535" y="3516628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0BD7E-C3A7-8842-BABB-4B94F0328ED1}"/>
              </a:ext>
            </a:extLst>
          </p:cNvPr>
          <p:cNvSpPr>
            <a:spLocks noChangeAspect="1"/>
          </p:cNvSpPr>
          <p:nvPr/>
        </p:nvSpPr>
        <p:spPr>
          <a:xfrm>
            <a:off x="7642261" y="938584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0D62CB-31ED-5941-8048-1FD6467D0322}"/>
              </a:ext>
            </a:extLst>
          </p:cNvPr>
          <p:cNvSpPr>
            <a:spLocks noChangeAspect="1"/>
          </p:cNvSpPr>
          <p:nvPr/>
        </p:nvSpPr>
        <p:spPr>
          <a:xfrm>
            <a:off x="5581990" y="87248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686FAD-99C8-D341-8E61-D80921611224}"/>
              </a:ext>
            </a:extLst>
          </p:cNvPr>
          <p:cNvSpPr>
            <a:spLocks noChangeAspect="1"/>
          </p:cNvSpPr>
          <p:nvPr/>
        </p:nvSpPr>
        <p:spPr>
          <a:xfrm>
            <a:off x="3521721" y="87248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49FE77-5F11-4A46-A13C-113077F63670}"/>
              </a:ext>
            </a:extLst>
          </p:cNvPr>
          <p:cNvSpPr>
            <a:spLocks noChangeAspect="1"/>
          </p:cNvSpPr>
          <p:nvPr/>
        </p:nvSpPr>
        <p:spPr>
          <a:xfrm>
            <a:off x="1461450" y="2641256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A35897-1505-9C4A-B74B-D1A6B2F777CA}"/>
              </a:ext>
            </a:extLst>
          </p:cNvPr>
          <p:cNvSpPr>
            <a:spLocks noChangeAspect="1"/>
          </p:cNvSpPr>
          <p:nvPr/>
        </p:nvSpPr>
        <p:spPr>
          <a:xfrm>
            <a:off x="3521720" y="2641256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AF1802-438F-7B4D-8986-974DFA583C36}"/>
              </a:ext>
            </a:extLst>
          </p:cNvPr>
          <p:cNvSpPr>
            <a:spLocks noChangeAspect="1"/>
          </p:cNvSpPr>
          <p:nvPr/>
        </p:nvSpPr>
        <p:spPr>
          <a:xfrm>
            <a:off x="5581989" y="2641256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EEDE74-5349-5D46-BDC0-CB6FDEBC2174}"/>
              </a:ext>
            </a:extLst>
          </p:cNvPr>
          <p:cNvSpPr>
            <a:spLocks noChangeAspect="1"/>
          </p:cNvSpPr>
          <p:nvPr/>
        </p:nvSpPr>
        <p:spPr>
          <a:xfrm>
            <a:off x="7637505" y="2641256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04AC83-82FF-554F-81B0-EC00A19FC62C}"/>
              </a:ext>
            </a:extLst>
          </p:cNvPr>
          <p:cNvSpPr>
            <a:spLocks noChangeAspect="1"/>
          </p:cNvSpPr>
          <p:nvPr/>
        </p:nvSpPr>
        <p:spPr>
          <a:xfrm>
            <a:off x="9702535" y="2641256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2537A3-43FC-D645-9769-7590C65EDBB9}"/>
              </a:ext>
            </a:extLst>
          </p:cNvPr>
          <p:cNvSpPr>
            <a:spLocks noChangeAspect="1"/>
          </p:cNvSpPr>
          <p:nvPr/>
        </p:nvSpPr>
        <p:spPr>
          <a:xfrm>
            <a:off x="1678668" y="340294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EB6D60-B609-6741-8B64-E12B079DCC91}"/>
              </a:ext>
            </a:extLst>
          </p:cNvPr>
          <p:cNvSpPr>
            <a:spLocks noChangeAspect="1"/>
          </p:cNvSpPr>
          <p:nvPr/>
        </p:nvSpPr>
        <p:spPr>
          <a:xfrm>
            <a:off x="1678668" y="373262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ED399E-B175-7147-83A3-0BB2F3D28AC8}"/>
              </a:ext>
            </a:extLst>
          </p:cNvPr>
          <p:cNvSpPr>
            <a:spLocks noChangeAspect="1"/>
          </p:cNvSpPr>
          <p:nvPr/>
        </p:nvSpPr>
        <p:spPr>
          <a:xfrm>
            <a:off x="1678668" y="43936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CBBA02-CB7C-1A40-A04F-567C8F6AF850}"/>
              </a:ext>
            </a:extLst>
          </p:cNvPr>
          <p:cNvSpPr>
            <a:spLocks noChangeAspect="1"/>
          </p:cNvSpPr>
          <p:nvPr/>
        </p:nvSpPr>
        <p:spPr>
          <a:xfrm>
            <a:off x="1678668" y="406231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025252-5DE7-234A-8E50-9DB10913423C}"/>
              </a:ext>
            </a:extLst>
          </p:cNvPr>
          <p:cNvSpPr>
            <a:spLocks noChangeAspect="1"/>
          </p:cNvSpPr>
          <p:nvPr/>
        </p:nvSpPr>
        <p:spPr>
          <a:xfrm>
            <a:off x="3737084" y="340294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9E8002-7B77-0647-85BC-CBDB4F37F6B8}"/>
              </a:ext>
            </a:extLst>
          </p:cNvPr>
          <p:cNvSpPr>
            <a:spLocks noChangeAspect="1"/>
          </p:cNvSpPr>
          <p:nvPr/>
        </p:nvSpPr>
        <p:spPr>
          <a:xfrm>
            <a:off x="3737084" y="373262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3A6660-51D2-7943-B202-2E056535F9E5}"/>
              </a:ext>
            </a:extLst>
          </p:cNvPr>
          <p:cNvSpPr>
            <a:spLocks noChangeAspect="1"/>
          </p:cNvSpPr>
          <p:nvPr/>
        </p:nvSpPr>
        <p:spPr>
          <a:xfrm>
            <a:off x="3737084" y="43936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358991-195A-E242-A174-C64C7099261D}"/>
              </a:ext>
            </a:extLst>
          </p:cNvPr>
          <p:cNvSpPr>
            <a:spLocks noChangeAspect="1"/>
          </p:cNvSpPr>
          <p:nvPr/>
        </p:nvSpPr>
        <p:spPr>
          <a:xfrm>
            <a:off x="3737084" y="406231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7E0EDB-9F33-AF45-A2E5-C7E5A1F3734D}"/>
              </a:ext>
            </a:extLst>
          </p:cNvPr>
          <p:cNvSpPr>
            <a:spLocks noChangeAspect="1"/>
          </p:cNvSpPr>
          <p:nvPr/>
        </p:nvSpPr>
        <p:spPr>
          <a:xfrm>
            <a:off x="5795500" y="340294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6DED76-57BE-9F45-B28C-AB030386B61C}"/>
              </a:ext>
            </a:extLst>
          </p:cNvPr>
          <p:cNvSpPr>
            <a:spLocks noChangeAspect="1"/>
          </p:cNvSpPr>
          <p:nvPr/>
        </p:nvSpPr>
        <p:spPr>
          <a:xfrm>
            <a:off x="5795500" y="373262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0F6CF45-80B9-0E4C-B3DF-4C95ADA7F372}"/>
              </a:ext>
            </a:extLst>
          </p:cNvPr>
          <p:cNvSpPr>
            <a:spLocks noChangeAspect="1"/>
          </p:cNvSpPr>
          <p:nvPr/>
        </p:nvSpPr>
        <p:spPr>
          <a:xfrm>
            <a:off x="5795500" y="43936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4454CB-8804-AB4B-9AF6-2F0E8C737BB7}"/>
              </a:ext>
            </a:extLst>
          </p:cNvPr>
          <p:cNvSpPr>
            <a:spLocks noChangeAspect="1"/>
          </p:cNvSpPr>
          <p:nvPr/>
        </p:nvSpPr>
        <p:spPr>
          <a:xfrm>
            <a:off x="5795500" y="406231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F9665A-02C1-C943-8388-529319806A02}"/>
              </a:ext>
            </a:extLst>
          </p:cNvPr>
          <p:cNvSpPr>
            <a:spLocks noChangeAspect="1"/>
          </p:cNvSpPr>
          <p:nvPr/>
        </p:nvSpPr>
        <p:spPr>
          <a:xfrm>
            <a:off x="7853916" y="340294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8E9831-D455-3E4D-B675-A45E371912C9}"/>
              </a:ext>
            </a:extLst>
          </p:cNvPr>
          <p:cNvSpPr>
            <a:spLocks noChangeAspect="1"/>
          </p:cNvSpPr>
          <p:nvPr/>
        </p:nvSpPr>
        <p:spPr>
          <a:xfrm>
            <a:off x="7853916" y="373262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3E04065-460C-4B41-967F-AFA78E8E2671}"/>
              </a:ext>
            </a:extLst>
          </p:cNvPr>
          <p:cNvSpPr>
            <a:spLocks noChangeAspect="1"/>
          </p:cNvSpPr>
          <p:nvPr/>
        </p:nvSpPr>
        <p:spPr>
          <a:xfrm>
            <a:off x="7853916" y="43936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9CEA3F-A737-F74B-AAE4-BAA34FFD6086}"/>
              </a:ext>
            </a:extLst>
          </p:cNvPr>
          <p:cNvSpPr>
            <a:spLocks noChangeAspect="1"/>
          </p:cNvSpPr>
          <p:nvPr/>
        </p:nvSpPr>
        <p:spPr>
          <a:xfrm>
            <a:off x="7853916" y="406231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CE93CD8-BBE6-AB47-80EB-2D881716B397}"/>
              </a:ext>
            </a:extLst>
          </p:cNvPr>
          <p:cNvSpPr>
            <a:spLocks noChangeAspect="1"/>
          </p:cNvSpPr>
          <p:nvPr/>
        </p:nvSpPr>
        <p:spPr>
          <a:xfrm>
            <a:off x="5578281" y="5718759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BB6B276-5EC0-8343-9455-1EAA21072349}"/>
              </a:ext>
            </a:extLst>
          </p:cNvPr>
          <p:cNvSpPr>
            <a:spLocks noChangeAspect="1"/>
          </p:cNvSpPr>
          <p:nvPr/>
        </p:nvSpPr>
        <p:spPr>
          <a:xfrm>
            <a:off x="5795500" y="50561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C9EDC5-3ACE-F34F-8055-F886B11CDBD8}"/>
              </a:ext>
            </a:extLst>
          </p:cNvPr>
          <p:cNvSpPr>
            <a:spLocks noChangeAspect="1"/>
          </p:cNvSpPr>
          <p:nvPr/>
        </p:nvSpPr>
        <p:spPr>
          <a:xfrm>
            <a:off x="5795500" y="47248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DCB9FC0-36AB-9C4A-B610-F86B3D20826B}"/>
              </a:ext>
            </a:extLst>
          </p:cNvPr>
          <p:cNvSpPr>
            <a:spLocks noChangeAspect="1"/>
          </p:cNvSpPr>
          <p:nvPr/>
        </p:nvSpPr>
        <p:spPr>
          <a:xfrm>
            <a:off x="5795500" y="53874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92900F6-0385-7A45-9726-0D16CE8A5B30}"/>
              </a:ext>
            </a:extLst>
          </p:cNvPr>
          <p:cNvSpPr>
            <a:spLocks noChangeAspect="1"/>
          </p:cNvSpPr>
          <p:nvPr/>
        </p:nvSpPr>
        <p:spPr>
          <a:xfrm>
            <a:off x="3737084" y="50561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6963BA-0B31-C144-BBE7-5B4768F23D2C}"/>
              </a:ext>
            </a:extLst>
          </p:cNvPr>
          <p:cNvSpPr>
            <a:spLocks noChangeAspect="1"/>
          </p:cNvSpPr>
          <p:nvPr/>
        </p:nvSpPr>
        <p:spPr>
          <a:xfrm>
            <a:off x="3737084" y="47248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05C31B-0283-434F-944F-0343A5C2220D}"/>
              </a:ext>
            </a:extLst>
          </p:cNvPr>
          <p:cNvSpPr>
            <a:spLocks noChangeAspect="1"/>
          </p:cNvSpPr>
          <p:nvPr/>
        </p:nvSpPr>
        <p:spPr>
          <a:xfrm>
            <a:off x="3737084" y="53874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55BEEA0-FD96-3147-BFEF-9FF952DA18A2}"/>
              </a:ext>
            </a:extLst>
          </p:cNvPr>
          <p:cNvSpPr>
            <a:spLocks noChangeAspect="1"/>
          </p:cNvSpPr>
          <p:nvPr/>
        </p:nvSpPr>
        <p:spPr>
          <a:xfrm>
            <a:off x="7632985" y="4724892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3C5F135-342C-B34B-A955-9042DA85EB90}"/>
              </a:ext>
            </a:extLst>
          </p:cNvPr>
          <p:cNvSpPr>
            <a:spLocks noChangeAspect="1"/>
          </p:cNvSpPr>
          <p:nvPr/>
        </p:nvSpPr>
        <p:spPr>
          <a:xfrm>
            <a:off x="3519865" y="5718759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2FECD9-727C-0B46-8ADB-5D391808FB98}"/>
              </a:ext>
            </a:extLst>
          </p:cNvPr>
          <p:cNvSpPr>
            <a:spLocks noChangeAspect="1"/>
          </p:cNvSpPr>
          <p:nvPr/>
        </p:nvSpPr>
        <p:spPr>
          <a:xfrm>
            <a:off x="1678668" y="47248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86881CB-7CDC-2344-AC84-4002BAD87BB2}"/>
              </a:ext>
            </a:extLst>
          </p:cNvPr>
          <p:cNvSpPr>
            <a:spLocks noChangeAspect="1"/>
          </p:cNvSpPr>
          <p:nvPr/>
        </p:nvSpPr>
        <p:spPr>
          <a:xfrm>
            <a:off x="1678668" y="50561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5CAD7-89F0-D541-8919-640FF8032D72}"/>
              </a:ext>
            </a:extLst>
          </p:cNvPr>
          <p:cNvSpPr>
            <a:spLocks noChangeAspect="1"/>
          </p:cNvSpPr>
          <p:nvPr/>
        </p:nvSpPr>
        <p:spPr>
          <a:xfrm>
            <a:off x="1461449" y="5381292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9396CF7-3365-4C42-AD8F-53B8DED5757F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 flipV="1">
            <a:off x="1967888" y="339248"/>
            <a:ext cx="1553833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AB7EB3-94FB-A14D-A5B6-1AB1BE22478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967888" y="1190584"/>
            <a:ext cx="1553833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C4B1FF-B163-5F4F-BD62-8F6B39DFAEBB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1967888" y="1190584"/>
            <a:ext cx="1553834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BE1814-DB72-8B49-8C54-2656EA69E1FC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1967888" y="1190584"/>
            <a:ext cx="1553832" cy="17026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A5E9E49-B2CA-9D4D-BCD7-2F738F40871A}"/>
              </a:ext>
            </a:extLst>
          </p:cNvPr>
          <p:cNvCxnSpPr>
            <a:cxnSpLocks/>
            <a:stCxn id="10" idx="6"/>
            <a:endCxn id="58" idx="2"/>
          </p:cNvCxnSpPr>
          <p:nvPr/>
        </p:nvCxnSpPr>
        <p:spPr>
          <a:xfrm>
            <a:off x="1967888" y="1190584"/>
            <a:ext cx="1551977" cy="4780175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96D6C1-6046-4243-B68A-32CBA25E029C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1967888" y="339248"/>
            <a:ext cx="1553833" cy="17026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2293865-E526-F045-AA6D-8C99230A465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1967888" y="1190584"/>
            <a:ext cx="1553833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6191779-225C-9442-9EF4-E85A92E97817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967888" y="2041920"/>
            <a:ext cx="1553834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A03BD97-55CE-1743-820B-E35BF7848F00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1967888" y="2041920"/>
            <a:ext cx="1553832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765225F-4A53-FE4B-84AD-91E68686A7AB}"/>
              </a:ext>
            </a:extLst>
          </p:cNvPr>
          <p:cNvCxnSpPr>
            <a:cxnSpLocks/>
            <a:stCxn id="4" idx="6"/>
            <a:endCxn id="58" idx="2"/>
          </p:cNvCxnSpPr>
          <p:nvPr/>
        </p:nvCxnSpPr>
        <p:spPr>
          <a:xfrm>
            <a:off x="1967888" y="2041920"/>
            <a:ext cx="1551977" cy="3928839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E5D96FC-0DB6-104B-84D6-D32B2AB018E0}"/>
              </a:ext>
            </a:extLst>
          </p:cNvPr>
          <p:cNvCxnSpPr>
            <a:cxnSpLocks/>
            <a:stCxn id="17" idx="6"/>
            <a:endCxn id="58" idx="2"/>
          </p:cNvCxnSpPr>
          <p:nvPr/>
        </p:nvCxnSpPr>
        <p:spPr>
          <a:xfrm>
            <a:off x="1967887" y="2893256"/>
            <a:ext cx="1551978" cy="3077503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7E15054-BED7-7C48-8BCF-06918160B1F4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1967887" y="2893256"/>
            <a:ext cx="1553833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7A2F4A-ACBE-3B4B-86CE-4DA7878A66A2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 flipV="1">
            <a:off x="1967887" y="2041920"/>
            <a:ext cx="1553835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01999C2-603B-6E4F-8C21-64A70092B20A}"/>
              </a:ext>
            </a:extLst>
          </p:cNvPr>
          <p:cNvCxnSpPr>
            <a:cxnSpLocks/>
            <a:stCxn id="17" idx="6"/>
            <a:endCxn id="12" idx="2"/>
          </p:cNvCxnSpPr>
          <p:nvPr/>
        </p:nvCxnSpPr>
        <p:spPr>
          <a:xfrm flipV="1">
            <a:off x="1967887" y="1190584"/>
            <a:ext cx="1553834" cy="17026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C23042F-7745-8346-A306-0959B73BC66D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 flipV="1">
            <a:off x="1967887" y="339248"/>
            <a:ext cx="1553834" cy="2554008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0BB2E0D-0292-1445-822D-210FB5E8F797}"/>
              </a:ext>
            </a:extLst>
          </p:cNvPr>
          <p:cNvCxnSpPr>
            <a:cxnSpLocks/>
            <a:stCxn id="61" idx="6"/>
            <a:endCxn id="16" idx="2"/>
          </p:cNvCxnSpPr>
          <p:nvPr/>
        </p:nvCxnSpPr>
        <p:spPr>
          <a:xfrm flipV="1">
            <a:off x="1967886" y="339248"/>
            <a:ext cx="1553835" cy="5294044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5162C9B-FCEA-5045-9F80-922D20513E2D}"/>
              </a:ext>
            </a:extLst>
          </p:cNvPr>
          <p:cNvCxnSpPr>
            <a:cxnSpLocks/>
            <a:stCxn id="61" idx="6"/>
            <a:endCxn id="12" idx="2"/>
          </p:cNvCxnSpPr>
          <p:nvPr/>
        </p:nvCxnSpPr>
        <p:spPr>
          <a:xfrm flipV="1">
            <a:off x="1967886" y="1190584"/>
            <a:ext cx="1553835" cy="4442708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DA849A5-2D90-4544-92F2-64C68C1DBAF0}"/>
              </a:ext>
            </a:extLst>
          </p:cNvPr>
          <p:cNvCxnSpPr>
            <a:cxnSpLocks/>
            <a:stCxn id="61" idx="6"/>
            <a:endCxn id="7" idx="2"/>
          </p:cNvCxnSpPr>
          <p:nvPr/>
        </p:nvCxnSpPr>
        <p:spPr>
          <a:xfrm flipV="1">
            <a:off x="1967886" y="2041920"/>
            <a:ext cx="1553836" cy="35913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5CECF90-7E1F-CE4E-B033-44F19D9FF9F6}"/>
              </a:ext>
            </a:extLst>
          </p:cNvPr>
          <p:cNvCxnSpPr>
            <a:cxnSpLocks/>
            <a:stCxn id="61" idx="6"/>
            <a:endCxn id="18" idx="2"/>
          </p:cNvCxnSpPr>
          <p:nvPr/>
        </p:nvCxnSpPr>
        <p:spPr>
          <a:xfrm flipV="1">
            <a:off x="1967886" y="2893256"/>
            <a:ext cx="1553834" cy="27400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AFA7527-6924-2E49-B6E5-0F93A578F8F9}"/>
              </a:ext>
            </a:extLst>
          </p:cNvPr>
          <p:cNvCxnSpPr>
            <a:cxnSpLocks/>
            <a:stCxn id="61" idx="6"/>
            <a:endCxn id="58" idx="2"/>
          </p:cNvCxnSpPr>
          <p:nvPr/>
        </p:nvCxnSpPr>
        <p:spPr>
          <a:xfrm>
            <a:off x="1967886" y="5633292"/>
            <a:ext cx="1551979" cy="337467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69028BE-083B-4847-93CD-E16C2AC2B45A}"/>
              </a:ext>
            </a:extLst>
          </p:cNvPr>
          <p:cNvCxnSpPr>
            <a:cxnSpLocks/>
            <a:stCxn id="49" idx="2"/>
            <a:endCxn id="58" idx="6"/>
          </p:cNvCxnSpPr>
          <p:nvPr/>
        </p:nvCxnSpPr>
        <p:spPr>
          <a:xfrm flipH="1">
            <a:off x="4026302" y="5970759"/>
            <a:ext cx="1551979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07BD7DC-F9F6-A34B-BD95-DB4B6B6B2208}"/>
              </a:ext>
            </a:extLst>
          </p:cNvPr>
          <p:cNvCxnSpPr>
            <a:cxnSpLocks/>
            <a:stCxn id="19" idx="2"/>
            <a:endCxn id="58" idx="6"/>
          </p:cNvCxnSpPr>
          <p:nvPr/>
        </p:nvCxnSpPr>
        <p:spPr>
          <a:xfrm flipH="1">
            <a:off x="4026302" y="2893256"/>
            <a:ext cx="1555687" cy="3077503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837B386-1DC7-7642-9463-4582F7AB8AE1}"/>
              </a:ext>
            </a:extLst>
          </p:cNvPr>
          <p:cNvCxnSpPr>
            <a:cxnSpLocks/>
            <a:stCxn id="8" idx="2"/>
            <a:endCxn id="58" idx="6"/>
          </p:cNvCxnSpPr>
          <p:nvPr/>
        </p:nvCxnSpPr>
        <p:spPr>
          <a:xfrm flipH="1">
            <a:off x="4026302" y="2041920"/>
            <a:ext cx="1555691" cy="3928839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DA95676-8E6A-8245-92DC-F594DA7CEC94}"/>
              </a:ext>
            </a:extLst>
          </p:cNvPr>
          <p:cNvCxnSpPr>
            <a:cxnSpLocks/>
            <a:stCxn id="11" idx="2"/>
            <a:endCxn id="58" idx="6"/>
          </p:cNvCxnSpPr>
          <p:nvPr/>
        </p:nvCxnSpPr>
        <p:spPr>
          <a:xfrm flipH="1">
            <a:off x="4026302" y="1190584"/>
            <a:ext cx="1555689" cy="4780175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3071A10-F783-1B49-8F9B-5DF987C353E0}"/>
              </a:ext>
            </a:extLst>
          </p:cNvPr>
          <p:cNvCxnSpPr>
            <a:cxnSpLocks/>
            <a:stCxn id="15" idx="2"/>
            <a:endCxn id="58" idx="6"/>
          </p:cNvCxnSpPr>
          <p:nvPr/>
        </p:nvCxnSpPr>
        <p:spPr>
          <a:xfrm flipH="1">
            <a:off x="4026302" y="339248"/>
            <a:ext cx="1555688" cy="5631511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F88C6FC-3BCB-6F48-B555-C2E872350DA9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4028157" y="339248"/>
            <a:ext cx="1553833" cy="2554008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F99C622-3F3A-2A41-A2F0-11DCCA4DA50A}"/>
              </a:ext>
            </a:extLst>
          </p:cNvPr>
          <p:cNvCxnSpPr>
            <a:cxnSpLocks/>
            <a:stCxn id="11" idx="2"/>
            <a:endCxn id="18" idx="6"/>
          </p:cNvCxnSpPr>
          <p:nvPr/>
        </p:nvCxnSpPr>
        <p:spPr>
          <a:xfrm flipH="1">
            <a:off x="4028157" y="1190584"/>
            <a:ext cx="1553834" cy="17026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949DFA6-EB55-C640-BFE8-ADB153A73842}"/>
              </a:ext>
            </a:extLst>
          </p:cNvPr>
          <p:cNvCxnSpPr>
            <a:cxnSpLocks/>
            <a:stCxn id="8" idx="2"/>
            <a:endCxn id="18" idx="6"/>
          </p:cNvCxnSpPr>
          <p:nvPr/>
        </p:nvCxnSpPr>
        <p:spPr>
          <a:xfrm flipH="1">
            <a:off x="4028157" y="2041920"/>
            <a:ext cx="1553836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9E72F64-F86D-AD49-BD06-DE90297AFC86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4028157" y="2893256"/>
            <a:ext cx="1553832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7188E8B-D7EC-8F4A-966B-C17228AE7021}"/>
              </a:ext>
            </a:extLst>
          </p:cNvPr>
          <p:cNvCxnSpPr>
            <a:cxnSpLocks/>
            <a:stCxn id="49" idx="2"/>
            <a:endCxn id="18" idx="6"/>
          </p:cNvCxnSpPr>
          <p:nvPr/>
        </p:nvCxnSpPr>
        <p:spPr>
          <a:xfrm flipH="1" flipV="1">
            <a:off x="4028157" y="2893256"/>
            <a:ext cx="1550124" cy="3077503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F5D1D35-D356-154E-ACCE-4541DBBF8EA4}"/>
              </a:ext>
            </a:extLst>
          </p:cNvPr>
          <p:cNvCxnSpPr>
            <a:cxnSpLocks/>
            <a:stCxn id="49" idx="2"/>
            <a:endCxn id="7" idx="6"/>
          </p:cNvCxnSpPr>
          <p:nvPr/>
        </p:nvCxnSpPr>
        <p:spPr>
          <a:xfrm flipH="1" flipV="1">
            <a:off x="4028159" y="2041920"/>
            <a:ext cx="1550122" cy="3928839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EA24A3-5995-BB4D-AB10-6313076C54DB}"/>
              </a:ext>
            </a:extLst>
          </p:cNvPr>
          <p:cNvCxnSpPr>
            <a:cxnSpLocks/>
            <a:stCxn id="49" idx="2"/>
            <a:endCxn id="12" idx="6"/>
          </p:cNvCxnSpPr>
          <p:nvPr/>
        </p:nvCxnSpPr>
        <p:spPr>
          <a:xfrm flipH="1" flipV="1">
            <a:off x="4028158" y="1190584"/>
            <a:ext cx="1550123" cy="4780175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94E628C-5330-8944-8B82-E7DA46093A27}"/>
              </a:ext>
            </a:extLst>
          </p:cNvPr>
          <p:cNvCxnSpPr>
            <a:cxnSpLocks/>
            <a:stCxn id="49" idx="2"/>
            <a:endCxn id="16" idx="6"/>
          </p:cNvCxnSpPr>
          <p:nvPr/>
        </p:nvCxnSpPr>
        <p:spPr>
          <a:xfrm flipH="1" flipV="1">
            <a:off x="4028158" y="339248"/>
            <a:ext cx="1550123" cy="5631511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C813E62-CAD8-8046-B658-4AC5FAD4988A}"/>
              </a:ext>
            </a:extLst>
          </p:cNvPr>
          <p:cNvCxnSpPr>
            <a:cxnSpLocks/>
            <a:stCxn id="19" idx="2"/>
            <a:endCxn id="7" idx="6"/>
          </p:cNvCxnSpPr>
          <p:nvPr/>
        </p:nvCxnSpPr>
        <p:spPr>
          <a:xfrm flipH="1" flipV="1">
            <a:off x="4028159" y="2041920"/>
            <a:ext cx="1553830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CBCCA7E-326E-754E-8711-825F694EF206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4028159" y="2041920"/>
            <a:ext cx="1553834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D164AB0-5FA8-6447-834C-B99A5B016016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>
            <a:off x="4028159" y="1190584"/>
            <a:ext cx="1553832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AB0285C-FB18-4C4F-96FC-1D893612C970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>
            <a:off x="4028159" y="339248"/>
            <a:ext cx="1553831" cy="17026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06545EA-8B55-6843-85C1-50392240FD1B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4028158" y="339248"/>
            <a:ext cx="1553832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FB6283D-8265-3A4A-99AC-66609FBD344E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>
            <a:off x="4028158" y="1190584"/>
            <a:ext cx="1553833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1A5C746-22AF-7046-AE76-AB461C9FC598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 flipV="1">
            <a:off x="4028158" y="1190584"/>
            <a:ext cx="1553835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B1F9A22-870F-FB47-81F4-6E5658C8AF7A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 flipV="1">
            <a:off x="4028158" y="1190584"/>
            <a:ext cx="1553831" cy="17026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6BFF464-F713-4C4C-832A-D676E8211A9E}"/>
              </a:ext>
            </a:extLst>
          </p:cNvPr>
          <p:cNvCxnSpPr>
            <a:cxnSpLocks/>
            <a:stCxn id="19" idx="2"/>
            <a:endCxn id="16" idx="6"/>
          </p:cNvCxnSpPr>
          <p:nvPr/>
        </p:nvCxnSpPr>
        <p:spPr>
          <a:xfrm flipH="1" flipV="1">
            <a:off x="4028158" y="339248"/>
            <a:ext cx="1553831" cy="2554008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C37C21A-423B-664E-96F4-6CBBED7B68BB}"/>
              </a:ext>
            </a:extLst>
          </p:cNvPr>
          <p:cNvCxnSpPr>
            <a:cxnSpLocks/>
            <a:stCxn id="8" idx="2"/>
            <a:endCxn id="16" idx="6"/>
          </p:cNvCxnSpPr>
          <p:nvPr/>
        </p:nvCxnSpPr>
        <p:spPr>
          <a:xfrm flipH="1" flipV="1">
            <a:off x="4028158" y="339248"/>
            <a:ext cx="1553835" cy="17026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5F1BD59-CCB3-F448-AD1D-01B7DABB2D17}"/>
              </a:ext>
            </a:extLst>
          </p:cNvPr>
          <p:cNvCxnSpPr>
            <a:cxnSpLocks/>
            <a:stCxn id="11" idx="2"/>
            <a:endCxn id="16" idx="6"/>
          </p:cNvCxnSpPr>
          <p:nvPr/>
        </p:nvCxnSpPr>
        <p:spPr>
          <a:xfrm flipH="1" flipV="1">
            <a:off x="4028158" y="339248"/>
            <a:ext cx="1553833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B8897D9-F69A-1544-8506-73F789BEDAEC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>
            <a:off x="4028158" y="339248"/>
            <a:ext cx="1553832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17E29EF-392A-4443-B63B-ECFDB918D76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 flipV="1">
            <a:off x="6088427" y="339248"/>
            <a:ext cx="1553834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D8957FB-0779-854E-A0FE-479C89954467}"/>
              </a:ext>
            </a:extLst>
          </p:cNvPr>
          <p:cNvCxnSpPr>
            <a:cxnSpLocks/>
            <a:stCxn id="6" idx="2"/>
            <a:endCxn id="15" idx="6"/>
          </p:cNvCxnSpPr>
          <p:nvPr/>
        </p:nvCxnSpPr>
        <p:spPr>
          <a:xfrm flipH="1" flipV="1">
            <a:off x="6088427" y="339248"/>
            <a:ext cx="1548270" cy="17026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C72565A-C190-0B4B-A080-1E0CBC580226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 flipV="1">
            <a:off x="6088427" y="339248"/>
            <a:ext cx="1549078" cy="2554008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1A7322B-380C-644E-9C1D-8D893A8196A3}"/>
              </a:ext>
            </a:extLst>
          </p:cNvPr>
          <p:cNvCxnSpPr>
            <a:cxnSpLocks/>
            <a:stCxn id="57" idx="2"/>
            <a:endCxn id="15" idx="6"/>
          </p:cNvCxnSpPr>
          <p:nvPr/>
        </p:nvCxnSpPr>
        <p:spPr>
          <a:xfrm flipH="1" flipV="1">
            <a:off x="6088427" y="339248"/>
            <a:ext cx="1544558" cy="4637644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7D72790-2FF8-E041-B80E-9A70E7660BF4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6088428" y="1190584"/>
            <a:ext cx="1553833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8CB7262C-15BA-D546-80DA-28F8C142446F}"/>
              </a:ext>
            </a:extLst>
          </p:cNvPr>
          <p:cNvCxnSpPr>
            <a:cxnSpLocks/>
            <a:stCxn id="6" idx="2"/>
            <a:endCxn id="11" idx="6"/>
          </p:cNvCxnSpPr>
          <p:nvPr/>
        </p:nvCxnSpPr>
        <p:spPr>
          <a:xfrm flipH="1" flipV="1">
            <a:off x="6088428" y="1190584"/>
            <a:ext cx="1548269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6590C65-DC02-224D-9965-A60B0D9271A4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flipH="1" flipV="1">
            <a:off x="6088428" y="1190584"/>
            <a:ext cx="1549077" cy="17026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A1D52F5-4A6C-4B4B-85A0-2CD06CC5E839}"/>
              </a:ext>
            </a:extLst>
          </p:cNvPr>
          <p:cNvCxnSpPr>
            <a:cxnSpLocks/>
            <a:stCxn id="57" idx="2"/>
            <a:endCxn id="11" idx="6"/>
          </p:cNvCxnSpPr>
          <p:nvPr/>
        </p:nvCxnSpPr>
        <p:spPr>
          <a:xfrm flipH="1" flipV="1">
            <a:off x="6088428" y="1190584"/>
            <a:ext cx="1544557" cy="3786308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89BDA557-5B10-9548-A2A4-6F099C9AFF1E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>
            <a:off x="6088430" y="1190584"/>
            <a:ext cx="1553831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7C7EC500-3EB0-994C-A889-D3B9F129DD09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6088430" y="2041920"/>
            <a:ext cx="1548267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881705A4-2856-0C4E-B879-DD93F96BAEC3}"/>
              </a:ext>
            </a:extLst>
          </p:cNvPr>
          <p:cNvCxnSpPr>
            <a:cxnSpLocks/>
            <a:stCxn id="20" idx="2"/>
            <a:endCxn id="8" idx="6"/>
          </p:cNvCxnSpPr>
          <p:nvPr/>
        </p:nvCxnSpPr>
        <p:spPr>
          <a:xfrm flipH="1" flipV="1">
            <a:off x="6088430" y="2041920"/>
            <a:ext cx="1549075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2430B40C-C6FE-A74C-9704-55A13CE10C4B}"/>
              </a:ext>
            </a:extLst>
          </p:cNvPr>
          <p:cNvCxnSpPr>
            <a:cxnSpLocks/>
            <a:stCxn id="57" idx="2"/>
            <a:endCxn id="8" idx="6"/>
          </p:cNvCxnSpPr>
          <p:nvPr/>
        </p:nvCxnSpPr>
        <p:spPr>
          <a:xfrm flipH="1" flipV="1">
            <a:off x="6088430" y="2041920"/>
            <a:ext cx="1544555" cy="29349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2BC986D-45D4-494F-9BA1-B015363778D1}"/>
              </a:ext>
            </a:extLst>
          </p:cNvPr>
          <p:cNvCxnSpPr>
            <a:cxnSpLocks/>
            <a:stCxn id="57" idx="2"/>
            <a:endCxn id="19" idx="6"/>
          </p:cNvCxnSpPr>
          <p:nvPr/>
        </p:nvCxnSpPr>
        <p:spPr>
          <a:xfrm flipH="1" flipV="1">
            <a:off x="6088426" y="2893256"/>
            <a:ext cx="1544559" cy="20836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B080D3C1-5135-DB4C-B9D8-D59CDEFBC2B3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6088426" y="2893256"/>
            <a:ext cx="1549079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9D901F0-C574-1E48-82B5-6632CEC64D7A}"/>
              </a:ext>
            </a:extLst>
          </p:cNvPr>
          <p:cNvCxnSpPr>
            <a:cxnSpLocks/>
            <a:stCxn id="6" idx="2"/>
            <a:endCxn id="19" idx="6"/>
          </p:cNvCxnSpPr>
          <p:nvPr/>
        </p:nvCxnSpPr>
        <p:spPr>
          <a:xfrm flipH="1">
            <a:off x="6088426" y="2041920"/>
            <a:ext cx="1548271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2702756-6490-F545-BCE0-3D50D96D9CC9}"/>
              </a:ext>
            </a:extLst>
          </p:cNvPr>
          <p:cNvCxnSpPr>
            <a:cxnSpLocks/>
            <a:stCxn id="14" idx="2"/>
            <a:endCxn id="19" idx="6"/>
          </p:cNvCxnSpPr>
          <p:nvPr/>
        </p:nvCxnSpPr>
        <p:spPr>
          <a:xfrm flipH="1">
            <a:off x="6088426" y="1190584"/>
            <a:ext cx="1553835" cy="17026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8B216C8-7D90-6F45-8AB8-183CAEEA7435}"/>
              </a:ext>
            </a:extLst>
          </p:cNvPr>
          <p:cNvCxnSpPr>
            <a:cxnSpLocks/>
            <a:stCxn id="14" idx="2"/>
            <a:endCxn id="49" idx="6"/>
          </p:cNvCxnSpPr>
          <p:nvPr/>
        </p:nvCxnSpPr>
        <p:spPr>
          <a:xfrm flipH="1">
            <a:off x="6084718" y="1190584"/>
            <a:ext cx="1557543" cy="4780175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60CD281-373C-7649-BE3B-8BF177AE431B}"/>
              </a:ext>
            </a:extLst>
          </p:cNvPr>
          <p:cNvCxnSpPr>
            <a:cxnSpLocks/>
            <a:stCxn id="6" idx="2"/>
            <a:endCxn id="49" idx="6"/>
          </p:cNvCxnSpPr>
          <p:nvPr/>
        </p:nvCxnSpPr>
        <p:spPr>
          <a:xfrm flipH="1">
            <a:off x="6084718" y="2041920"/>
            <a:ext cx="1551979" cy="3928839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2AFC690-6EC2-8944-BB15-9BDDE5FE6954}"/>
              </a:ext>
            </a:extLst>
          </p:cNvPr>
          <p:cNvCxnSpPr>
            <a:cxnSpLocks/>
            <a:stCxn id="20" idx="2"/>
            <a:endCxn id="49" idx="6"/>
          </p:cNvCxnSpPr>
          <p:nvPr/>
        </p:nvCxnSpPr>
        <p:spPr>
          <a:xfrm flipH="1">
            <a:off x="6084718" y="2893256"/>
            <a:ext cx="1552787" cy="3077503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98890BD-681D-0244-991A-EFDF998AD15D}"/>
              </a:ext>
            </a:extLst>
          </p:cNvPr>
          <p:cNvCxnSpPr>
            <a:cxnSpLocks/>
            <a:stCxn id="57" idx="2"/>
            <a:endCxn id="49" idx="6"/>
          </p:cNvCxnSpPr>
          <p:nvPr/>
        </p:nvCxnSpPr>
        <p:spPr>
          <a:xfrm flipH="1">
            <a:off x="6084718" y="4976892"/>
            <a:ext cx="1548267" cy="993867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550FA60-9D6B-204F-A271-0A232504394E}"/>
              </a:ext>
            </a:extLst>
          </p:cNvPr>
          <p:cNvCxnSpPr>
            <a:cxnSpLocks/>
            <a:stCxn id="13" idx="2"/>
            <a:endCxn id="57" idx="6"/>
          </p:cNvCxnSpPr>
          <p:nvPr/>
        </p:nvCxnSpPr>
        <p:spPr>
          <a:xfrm flipH="1">
            <a:off x="8139422" y="3768628"/>
            <a:ext cx="1563113" cy="1208264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7271623-0B5F-EA40-8E2B-B8BA69619FB5}"/>
              </a:ext>
            </a:extLst>
          </p:cNvPr>
          <p:cNvCxnSpPr>
            <a:cxnSpLocks/>
            <a:stCxn id="21" idx="2"/>
            <a:endCxn id="57" idx="6"/>
          </p:cNvCxnSpPr>
          <p:nvPr/>
        </p:nvCxnSpPr>
        <p:spPr>
          <a:xfrm flipH="1">
            <a:off x="8139422" y="2893256"/>
            <a:ext cx="1563113" cy="20836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B123DB9A-1107-684B-9473-167B91E388D2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8143942" y="2893256"/>
            <a:ext cx="1558593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07A0DDD-66F7-D547-B66B-811394E52D05}"/>
              </a:ext>
            </a:extLst>
          </p:cNvPr>
          <p:cNvCxnSpPr>
            <a:cxnSpLocks/>
            <a:stCxn id="13" idx="2"/>
            <a:endCxn id="20" idx="6"/>
          </p:cNvCxnSpPr>
          <p:nvPr/>
        </p:nvCxnSpPr>
        <p:spPr>
          <a:xfrm flipH="1" flipV="1">
            <a:off x="8143942" y="2893256"/>
            <a:ext cx="1558593" cy="8753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AEA19EE-F9DB-0140-9A1D-E7FEF913B9B3}"/>
              </a:ext>
            </a:extLst>
          </p:cNvPr>
          <p:cNvCxnSpPr>
            <a:cxnSpLocks/>
            <a:stCxn id="13" idx="2"/>
            <a:endCxn id="6" idx="6"/>
          </p:cNvCxnSpPr>
          <p:nvPr/>
        </p:nvCxnSpPr>
        <p:spPr>
          <a:xfrm flipH="1" flipV="1">
            <a:off x="8143134" y="2041920"/>
            <a:ext cx="1559401" cy="1726708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69126989-67FB-3741-B239-239F5475F033}"/>
              </a:ext>
            </a:extLst>
          </p:cNvPr>
          <p:cNvCxnSpPr>
            <a:cxnSpLocks/>
            <a:stCxn id="21" idx="2"/>
            <a:endCxn id="6" idx="6"/>
          </p:cNvCxnSpPr>
          <p:nvPr/>
        </p:nvCxnSpPr>
        <p:spPr>
          <a:xfrm flipH="1" flipV="1">
            <a:off x="8143134" y="2041920"/>
            <a:ext cx="1559401" cy="8513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5A69BA76-F1DD-4346-8F36-09CB33366107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 flipV="1">
            <a:off x="8148698" y="1190584"/>
            <a:ext cx="1553837" cy="17026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F5FC77E-6E13-AE47-AA62-4E56BB3E4FFE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8148698" y="1190584"/>
            <a:ext cx="1553837" cy="2578044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E7EE80B2-D319-7B4A-BA8E-F83AAD932A9D}"/>
              </a:ext>
            </a:extLst>
          </p:cNvPr>
          <p:cNvSpPr txBox="1"/>
          <p:nvPr/>
        </p:nvSpPr>
        <p:spPr>
          <a:xfrm>
            <a:off x="1381050" y="5892581"/>
            <a:ext cx="714823" cy="37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D671678-E6D2-FB40-915F-A23BE678DBAB}"/>
              </a:ext>
            </a:extLst>
          </p:cNvPr>
          <p:cNvSpPr txBox="1"/>
          <p:nvPr/>
        </p:nvSpPr>
        <p:spPr>
          <a:xfrm>
            <a:off x="3451672" y="6228914"/>
            <a:ext cx="71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4096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E3C3830-BF2F-D942-B354-CEDB1F415886}"/>
              </a:ext>
            </a:extLst>
          </p:cNvPr>
          <p:cNvSpPr txBox="1"/>
          <p:nvPr/>
        </p:nvSpPr>
        <p:spPr>
          <a:xfrm>
            <a:off x="5522294" y="6227920"/>
            <a:ext cx="71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4096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E13A96A-D16B-B649-8A73-2E1CB31AC98D}"/>
              </a:ext>
            </a:extLst>
          </p:cNvPr>
          <p:cNvSpPr txBox="1"/>
          <p:nvPr/>
        </p:nvSpPr>
        <p:spPr>
          <a:xfrm>
            <a:off x="7630535" y="5230931"/>
            <a:ext cx="71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F566780A-5A14-684D-9A35-48A7DA96CA81}"/>
              </a:ext>
            </a:extLst>
          </p:cNvPr>
          <p:cNvSpPr txBox="1"/>
          <p:nvPr/>
        </p:nvSpPr>
        <p:spPr>
          <a:xfrm>
            <a:off x="9867697" y="4907515"/>
            <a:ext cx="5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BDFD098-24B3-BE46-B169-4F60F3BEAB0B}"/>
              </a:ext>
            </a:extLst>
          </p:cNvPr>
          <p:cNvSpPr>
            <a:spLocks noChangeAspect="1"/>
          </p:cNvSpPr>
          <p:nvPr/>
        </p:nvSpPr>
        <p:spPr>
          <a:xfrm>
            <a:off x="9696971" y="1765884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4CEE6B4-E083-0547-AEB8-F34200B5C917}"/>
              </a:ext>
            </a:extLst>
          </p:cNvPr>
          <p:cNvSpPr>
            <a:spLocks noChangeAspect="1"/>
          </p:cNvSpPr>
          <p:nvPr/>
        </p:nvSpPr>
        <p:spPr>
          <a:xfrm>
            <a:off x="9702535" y="4392000"/>
            <a:ext cx="506437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6F8D257-0284-454D-93FD-E5A7A121B893}"/>
              </a:ext>
            </a:extLst>
          </p:cNvPr>
          <p:cNvCxnSpPr>
            <a:cxnSpLocks/>
            <a:stCxn id="124" idx="2"/>
            <a:endCxn id="14" idx="6"/>
          </p:cNvCxnSpPr>
          <p:nvPr/>
        </p:nvCxnSpPr>
        <p:spPr>
          <a:xfrm flipH="1" flipV="1">
            <a:off x="8148698" y="1190584"/>
            <a:ext cx="1548273" cy="8273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7A08F8D-07C5-3544-959B-BE31EE97B69E}"/>
              </a:ext>
            </a:extLst>
          </p:cNvPr>
          <p:cNvCxnSpPr>
            <a:cxnSpLocks/>
            <a:stCxn id="124" idx="2"/>
            <a:endCxn id="6" idx="6"/>
          </p:cNvCxnSpPr>
          <p:nvPr/>
        </p:nvCxnSpPr>
        <p:spPr>
          <a:xfrm flipH="1">
            <a:off x="8143134" y="2017884"/>
            <a:ext cx="1553837" cy="240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16D17A5-E363-2D4D-A0F3-4532DA27C59C}"/>
              </a:ext>
            </a:extLst>
          </p:cNvPr>
          <p:cNvCxnSpPr>
            <a:cxnSpLocks/>
            <a:stCxn id="124" idx="2"/>
            <a:endCxn id="20" idx="6"/>
          </p:cNvCxnSpPr>
          <p:nvPr/>
        </p:nvCxnSpPr>
        <p:spPr>
          <a:xfrm flipH="1">
            <a:off x="8143942" y="2017884"/>
            <a:ext cx="1553029" cy="87537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AABEE8A-7B52-0B4A-9DCB-8D7418AACFA5}"/>
              </a:ext>
            </a:extLst>
          </p:cNvPr>
          <p:cNvCxnSpPr>
            <a:cxnSpLocks/>
            <a:stCxn id="125" idx="2"/>
            <a:endCxn id="20" idx="6"/>
          </p:cNvCxnSpPr>
          <p:nvPr/>
        </p:nvCxnSpPr>
        <p:spPr>
          <a:xfrm flipH="1" flipV="1">
            <a:off x="8143942" y="2893256"/>
            <a:ext cx="1558593" cy="1750744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77D32A6-E0D0-7A49-AEE0-0D5F9546FD3E}"/>
              </a:ext>
            </a:extLst>
          </p:cNvPr>
          <p:cNvCxnSpPr>
            <a:cxnSpLocks/>
            <a:stCxn id="124" idx="2"/>
            <a:endCxn id="57" idx="6"/>
          </p:cNvCxnSpPr>
          <p:nvPr/>
        </p:nvCxnSpPr>
        <p:spPr>
          <a:xfrm flipH="1">
            <a:off x="8139422" y="2017884"/>
            <a:ext cx="1557549" cy="2959008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193DCB5-830E-6E4F-9327-5BF4D1EF6EEB}"/>
              </a:ext>
            </a:extLst>
          </p:cNvPr>
          <p:cNvCxnSpPr>
            <a:cxnSpLocks/>
            <a:stCxn id="125" idx="2"/>
            <a:endCxn id="57" idx="6"/>
          </p:cNvCxnSpPr>
          <p:nvPr/>
        </p:nvCxnSpPr>
        <p:spPr>
          <a:xfrm flipH="1">
            <a:off x="8139422" y="4644000"/>
            <a:ext cx="1563113" cy="33289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A186BB1-DC63-304C-8232-E05A747C8943}"/>
              </a:ext>
            </a:extLst>
          </p:cNvPr>
          <p:cNvCxnSpPr>
            <a:cxnSpLocks/>
            <a:stCxn id="125" idx="2"/>
            <a:endCxn id="6" idx="6"/>
          </p:cNvCxnSpPr>
          <p:nvPr/>
        </p:nvCxnSpPr>
        <p:spPr>
          <a:xfrm flipH="1" flipV="1">
            <a:off x="8143134" y="2041920"/>
            <a:ext cx="1559401" cy="260208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C1D1966-16B0-974B-8083-E2953D53B325}"/>
              </a:ext>
            </a:extLst>
          </p:cNvPr>
          <p:cNvCxnSpPr>
            <a:cxnSpLocks/>
            <a:stCxn id="125" idx="2"/>
            <a:endCxn id="14" idx="6"/>
          </p:cNvCxnSpPr>
          <p:nvPr/>
        </p:nvCxnSpPr>
        <p:spPr>
          <a:xfrm flipH="1" flipV="1">
            <a:off x="8148698" y="1190584"/>
            <a:ext cx="1553837" cy="345341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48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Hunt</dc:creator>
  <cp:lastModifiedBy>Jack Hunt</cp:lastModifiedBy>
  <cp:revision>6</cp:revision>
  <cp:lastPrinted>2019-10-31T22:51:19Z</cp:lastPrinted>
  <dcterms:created xsi:type="dcterms:W3CDTF">2019-10-31T22:14:25Z</dcterms:created>
  <dcterms:modified xsi:type="dcterms:W3CDTF">2019-10-31T22:58:08Z</dcterms:modified>
</cp:coreProperties>
</file>