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45" y="6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idden/big secret/not this folder/poo.txt>haha




























































nothing here















































still nothing























































get beamed pooron                                                                                                                                                                                               still nothing
</file>

<file path=ppt/hidden/supersecret/Minecraft Shaders/Game Files/help.txt>wher my minecarft gooo!.?
</file>

<file path=ppt/hidden/supersecret/Minecraft Shaders/Shader Files/pr0n/pr0n.txt>  0  
--|--
  |-
 / \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7BA1-25AE-EC19-156F-21C460C5F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40F72-169B-50D2-ED5C-F2E82E979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DC2AC-CF2C-2F1E-455D-BD9360EB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0400-201A-42E7-B31B-77475FD3A77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4E8C-D9FF-055B-69AC-A40D91B6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B7E91-D113-E357-4BFB-B182DB73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6006-3FF1-4402-A8B8-F06FFD4B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0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3F41-6E44-9ABD-FAD5-50000689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DD487-DF6D-77B1-6796-0E64F25A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0806E-6857-8121-33FD-C63C789E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0400-201A-42E7-B31B-77475FD3A77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25B7-F2DD-AAEF-A1D7-8857E93F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90266-19F8-7542-58FD-C61D60C0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6006-3FF1-4402-A8B8-F06FFD4B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0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56998-E9E9-B246-1CDA-2F3BAA131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6D121-1E93-0622-1C57-518C979E8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B764-18C7-12B0-69EC-497D4169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0400-201A-42E7-B31B-77475FD3A77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5E62D-E851-2664-840C-10B5B547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AC4F4-A2DD-EE49-7E26-CEAF6156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6006-3FF1-4402-A8B8-F06FFD4B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5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EFCF-EB28-4265-9536-C6866059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A345-F478-980F-5F07-1886BDED2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10CC0-00B4-9D44-D2F5-047148DA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0400-201A-42E7-B31B-77475FD3A77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2C128-E406-CC88-C860-3333E069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7383-676A-17F6-5E82-68E6152D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6006-3FF1-4402-A8B8-F06FFD4B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8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88A1-043B-18B1-495D-0FF71541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29E31-5A5C-4C5A-E27E-FCE7F31C3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2080E-EA81-A9DE-2FBD-FEA8942F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0400-201A-42E7-B31B-77475FD3A77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DB7A-758C-8FC7-7918-26648712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5C032-B12D-7187-718A-AE23E8DB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6006-3FF1-4402-A8B8-F06FFD4B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7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5876-6CF2-41DB-A661-B7BE32DB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C446-BD5B-3A0D-2EFE-B7DB52F23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D4356-A8FD-CA65-B35A-58DBF8FBC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0903E-3A56-24F2-C119-1C842360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0400-201A-42E7-B31B-77475FD3A77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6A477-CA05-7E47-0BE6-970DD85F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628D-82C8-3F6A-1500-21D5C0C2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6006-3FF1-4402-A8B8-F06FFD4B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6899-4656-73DE-5BC8-5A13D8E0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02902-5131-E9D4-12B9-F9664516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19665-5BE9-80D4-5AF4-69EE3AEED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6FF57-E2F8-6F8E-5DAC-DC2BB2738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8BD75-DE1B-4965-300D-81E396F83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0EEBA-6680-C0BE-D05C-0296FC19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0400-201A-42E7-B31B-77475FD3A77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9DF90-CE08-8D9A-508A-98CDE8BF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E7D93-7A6A-1235-0516-0AD9FCE1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6006-3FF1-4402-A8B8-F06FFD4B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4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C822-39C6-5904-0C50-97F91089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69023-4742-FFE0-3A71-4B35CCF3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0400-201A-42E7-B31B-77475FD3A77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FACB3-7D44-EAEC-62D6-456649CC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1546A-E26A-0D69-1094-A8A093AC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6006-3FF1-4402-A8B8-F06FFD4B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6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0219F-12CA-0C07-78EF-DBE4F3F0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0400-201A-42E7-B31B-77475FD3A77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DD8B1-27FE-16A7-26A5-972039B3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52D0-32EB-9C8C-0591-A15A1271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6006-3FF1-4402-A8B8-F06FFD4B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5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8E86-F62B-A2D7-0EEF-629DC5D5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7708-AB43-034D-D7F6-8356FB05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83643-D255-0F96-39B8-C6878BFF9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8DDFB-EB1A-C8FE-F927-7FD41C7A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0400-201A-42E7-B31B-77475FD3A77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8AEAB-33CD-2AFB-E468-FE6C271A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98855-2944-B1CC-A13D-AE695790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6006-3FF1-4402-A8B8-F06FFD4B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9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5CA3-54E1-1DC4-7A58-C9EBD4B3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53C4E-0E7E-2F29-1757-6DCBF092D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B8DF9-62F6-84BA-C75C-FD8BF6944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88E2E-5825-8FDC-0303-6C87A0C8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0400-201A-42E7-B31B-77475FD3A77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006F4-35C0-1320-C7DF-AC238795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ED88B-1EB4-0AC7-E513-C79FEF8C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6006-3FF1-4402-A8B8-F06FFD4B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2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B7005-96CD-7825-6509-8E2C36DA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C829A-F091-3A32-7EE1-A8C86A440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ED299-6EE5-0C47-06F3-327579431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0400-201A-42E7-B31B-77475FD3A77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D036D-F483-4BF4-3BD9-2E5D68094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F1755-04F7-159D-93C9-F90D966AD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6006-3FF1-4402-A8B8-F06FFD4B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miley-waving-laughing-happy-hello-1617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oundcloud.com/that-renderforest-guy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fortnite&amp;page=4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thicalocean.com/discord-ban-error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rQBkR6VFD8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08EB-67E4-BC36-6CB1-4B570B9A6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 should be admin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B9347-2135-472F-BEF6-B4711A79B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Click to add subtitle</a:t>
            </a:r>
          </a:p>
        </p:txBody>
      </p:sp>
      <p:pic>
        <p:nvPicPr>
          <p:cNvPr id="5" name="Picture 4" descr="A yellow emoji with blue eyes and a hand&#10;&#10;Description automatically generated">
            <a:extLst>
              <a:ext uri="{FF2B5EF4-FFF2-40B4-BE49-F238E27FC236}">
                <a16:creationId xmlns:a16="http://schemas.microsoft.com/office/drawing/2014/main" id="{5F0BEFF0-4D1C-5133-279E-5AEAF6078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78178" y="3429000"/>
            <a:ext cx="3108960" cy="2914650"/>
          </a:xfrm>
          <a:prstGeom prst="rect">
            <a:avLst/>
          </a:prstGeom>
        </p:spPr>
      </p:pic>
      <p:pic>
        <p:nvPicPr>
          <p:cNvPr id="7" name="Picture 6" descr="A cartoon character with a green shirt&#10;&#10;Description automatically generated">
            <a:extLst>
              <a:ext uri="{FF2B5EF4-FFF2-40B4-BE49-F238E27FC236}">
                <a16:creationId xmlns:a16="http://schemas.microsoft.com/office/drawing/2014/main" id="{10718C93-3760-7E74-4CB6-EBFE8EC8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014536" y="3857624"/>
            <a:ext cx="2209799" cy="22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4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5F20-9E34-2060-2F05-8E810CE7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palay the fort </a:t>
            </a:r>
            <a:r>
              <a:rPr lang="en-US" dirty="0" err="1"/>
              <a:t>nite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8258-90B5-D453-3770-9B20AC3D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add text</a:t>
            </a:r>
          </a:p>
        </p:txBody>
      </p:sp>
      <p:pic>
        <p:nvPicPr>
          <p:cNvPr id="5" name="Picture 4" descr="A video game screen capture&#10;&#10;Description automatically generated">
            <a:extLst>
              <a:ext uri="{FF2B5EF4-FFF2-40B4-BE49-F238E27FC236}">
                <a16:creationId xmlns:a16="http://schemas.microsoft.com/office/drawing/2014/main" id="{75245B5E-FC44-669B-53FD-2E7A92368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19600" y="1940719"/>
            <a:ext cx="6934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0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1F2B-982D-C635-7920-1C7A4A14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willl</a:t>
            </a:r>
            <a:r>
              <a:rPr lang="en-US" dirty="0"/>
              <a:t> </a:t>
            </a:r>
            <a:r>
              <a:rPr lang="en-US" dirty="0" err="1"/>
              <a:t>bban</a:t>
            </a:r>
            <a:r>
              <a:rPr lang="en-US" dirty="0"/>
              <a:t> any1 that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d’ont</a:t>
            </a:r>
            <a:r>
              <a:rPr lang="en-US" dirty="0"/>
              <a:t> </a:t>
            </a:r>
            <a:r>
              <a:rPr lang="en-US" dirty="0" err="1"/>
              <a:t>liek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A8EB-62A4-CDCD-BE70-D5984530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add text</a:t>
            </a:r>
          </a:p>
        </p:txBody>
      </p:sp>
      <p:pic>
        <p:nvPicPr>
          <p:cNvPr id="5" name="Picture 4" descr="A screenshot of a computer error">
            <a:extLst>
              <a:ext uri="{FF2B5EF4-FFF2-40B4-BE49-F238E27FC236}">
                <a16:creationId xmlns:a16="http://schemas.microsoft.com/office/drawing/2014/main" id="{E3CE92B3-B972-C791-B959-37C836A7E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6324" y="1492250"/>
            <a:ext cx="56483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7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23E9-BECB-7698-BACE-D67C02CC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ME ADIMN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583D-C3A8-FA26-C5EA-6E73FC0D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add text</a:t>
            </a:r>
          </a:p>
        </p:txBody>
      </p:sp>
      <p:pic>
        <p:nvPicPr>
          <p:cNvPr id="5" name="Picture 4" descr="A cartoon character in a black jacket&#10;&#10;Description automatically generated">
            <a:extLst>
              <a:ext uri="{FF2B5EF4-FFF2-40B4-BE49-F238E27FC236}">
                <a16:creationId xmlns:a16="http://schemas.microsoft.com/office/drawing/2014/main" id="{B2F7273E-56BE-9734-1762-55C44427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63129" y="1195580"/>
            <a:ext cx="6144632" cy="46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4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why i should be admin</vt:lpstr>
      <vt:lpstr>i palay the fort nite</vt:lpstr>
      <vt:lpstr>i willl bban any1 that i d’ont liek</vt:lpstr>
      <vt:lpstr>MAKE ME ADIMN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 should be admin</dc:title>
  <dc:creator>Wachter Ryan Cole</dc:creator>
  <cp:lastModifiedBy>Wachter Ryan Cole</cp:lastModifiedBy>
  <cp:revision>1</cp:revision>
  <dcterms:created xsi:type="dcterms:W3CDTF">2023-11-10T13:33:24Z</dcterms:created>
  <dcterms:modified xsi:type="dcterms:W3CDTF">2023-11-10T13:37:15Z</dcterms:modified>
</cp:coreProperties>
</file>