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1"/>
  </p:notesMasterIdLst>
  <p:sldIdLst>
    <p:sldId id="2745" r:id="rId2"/>
    <p:sldId id="2752" r:id="rId3"/>
    <p:sldId id="2776" r:id="rId4"/>
    <p:sldId id="2782" r:id="rId5"/>
    <p:sldId id="2754" r:id="rId6"/>
    <p:sldId id="2753" r:id="rId7"/>
    <p:sldId id="2769" r:id="rId8"/>
    <p:sldId id="2765" r:id="rId9"/>
    <p:sldId id="2780" r:id="rId10"/>
  </p:sldIdLst>
  <p:sldSz cx="12858750" cy="7232650"/>
  <p:notesSz cx="6858000" cy="9144000"/>
  <p:custDataLst>
    <p:tags r:id="rId1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512">
          <p15:clr>
            <a:srgbClr val="A4A3A4"/>
          </p15:clr>
        </p15:guide>
        <p15:guide id="5" pos="75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BFBF"/>
    <a:srgbClr val="212E3C"/>
    <a:srgbClr val="FBBF09"/>
    <a:srgbClr val="EF4232"/>
    <a:srgbClr val="03A9F0"/>
    <a:srgbClr val="FFFFFF"/>
    <a:srgbClr val="FABCA8"/>
    <a:srgbClr val="575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986" autoAdjust="0"/>
  </p:normalViewPr>
  <p:slideViewPr>
    <p:cSldViewPr>
      <p:cViewPr varScale="1">
        <p:scale>
          <a:sx n="101" d="100"/>
          <a:sy n="101" d="100"/>
        </p:scale>
        <p:origin x="726" y="102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81A3E2-7FC6-4889-AE94-3298685796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862DD7-3681-4E90-B94D-F7C8E3B3A5C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4553FD-0003-4F5B-8CBD-2855C6B5B5CA}" type="datetimeFigureOut">
              <a:rPr lang="zh-CN" altLang="en-US"/>
              <a:pPr>
                <a:defRPr/>
              </a:pPr>
              <a:t>2021/4/18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359DE69-3748-459A-9D74-2939E9C773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4999FD1-16CA-4F82-A8F6-0A896B073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3777C2-6258-4EA0-B326-ECA34132D1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AE89E-BA5B-4552-B271-42B9B73A9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427E846-29A4-40D0-A6B9-15AED4EB08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8344719C-7759-43F2-80EB-93614406A0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4088968E-3EE7-4487-8324-859AD07FCB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8EC250B6-0324-4C8C-A225-9D5109DC7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A3160F-4CA8-4E90-96E2-357AFF9415A0}" type="slidenum">
              <a:rPr lang="zh-CN" altLang="en-US" sz="1200"/>
              <a:pPr>
                <a:spcBef>
                  <a:spcPct val="0"/>
                </a:spcBef>
              </a:pPr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8147F7C0-E141-4952-9186-B50E10ACFF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26AA8044-1B93-4B12-8EA1-D1DA2BEA91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10244" name="Header Placeholder 3">
            <a:extLst>
              <a:ext uri="{FF2B5EF4-FFF2-40B4-BE49-F238E27FC236}">
                <a16:creationId xmlns:a16="http://schemas.microsoft.com/office/drawing/2014/main" id="{CB0D1237-35FE-4F5F-88DA-1996043F7450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dirty="0"/>
              <a:t>My First Template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6C2E1CEE-E139-4E65-966D-F117892901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A1DF3D7D-D6EC-4D8A-8571-DEAD4B9765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B4CB27EB-F40C-4CC5-8513-D82A04FE0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4E8FE5-1979-47B7-B65E-890AAB406F8E}" type="slidenum">
              <a:rPr lang="zh-CN" altLang="en-US" sz="1200"/>
              <a:pPr>
                <a:spcBef>
                  <a:spcPct val="0"/>
                </a:spcBef>
              </a:pPr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6C2E1CEE-E139-4E65-966D-F117892901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A1DF3D7D-D6EC-4D8A-8571-DEAD4B9765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B4CB27EB-F40C-4CC5-8513-D82A04FE0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4E8FE5-1979-47B7-B65E-890AAB406F8E}" type="slidenum">
              <a:rPr lang="zh-CN" altLang="en-US" sz="1200"/>
              <a:pPr>
                <a:spcBef>
                  <a:spcPct val="0"/>
                </a:spcBef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9131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EC28C27D-CC30-4919-931C-1E041EE2C1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FAC4E70C-AF4C-41C5-B902-F9E808D2D4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A170483B-5363-400E-8CBE-4605EFDA2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BBA6BD-3900-43EE-9282-A1F340FADBAF}" type="slidenum">
              <a:rPr lang="zh-CN" altLang="en-US" sz="1200"/>
              <a:pPr>
                <a:spcBef>
                  <a:spcPct val="0"/>
                </a:spcBef>
              </a:pPr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756C70FC-EB6F-44F7-A267-A1E91D647B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2734A7F3-6A8A-4B00-8552-277E9E06A1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EC56E0D3-157C-4AAF-AFB8-3D94F965C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066A4B-D3EB-409F-A2E2-A63EE0F3A07A}" type="slidenum">
              <a:rPr lang="zh-CN" altLang="en-US" sz="1200"/>
              <a:pPr>
                <a:spcBef>
                  <a:spcPct val="0"/>
                </a:spcBef>
              </a:pPr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5D449FB8-71D7-4719-BA13-FC3327B365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95F7CCA4-BCB0-4E7B-B6B7-68828CA4E0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zh-CN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35D0F7A1-0480-4B4B-ACF1-21A6914FE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6E1ED8-07EF-4297-8DC9-611843B902A1}" type="slidenum">
              <a:rPr lang="en-US" altLang="zh-CN" sz="1200"/>
              <a:pPr>
                <a:spcBef>
                  <a:spcPct val="0"/>
                </a:spcBef>
              </a:pPr>
              <a:t>7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A43B08C-8BC1-4B6D-9E3C-DCB47E1C79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A2D9AF38-F831-402B-B93D-A27024A292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6930EBBD-BB16-458E-94BE-12CF92F514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3293B5-1CC9-44EE-A2C5-BEEF2E7ED215}" type="slidenum">
              <a:rPr lang="zh-CN" altLang="en-US" sz="1200"/>
              <a:pPr>
                <a:spcBef>
                  <a:spcPct val="0"/>
                </a:spcBef>
              </a:pPr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07C9FACF-B26E-40DB-A337-37F7DC9BCF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EF08637B-458F-47C1-B12D-F55A740E4E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7833ED8B-EFAD-4FF2-8558-7791661AE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385456-09EE-404D-B07D-F50E617847BB}" type="slidenum">
              <a:rPr lang="zh-CN" altLang="en-US" sz="1200"/>
              <a:pPr>
                <a:spcBef>
                  <a:spcPct val="0"/>
                </a:spcBef>
              </a:pPr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7E5D91-74DF-4FEA-8B62-F5BEE53C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38" y="6704013"/>
            <a:ext cx="2892425" cy="385762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458CB8-29C5-4F33-BA6B-BFE41A00A705}" type="datetimeFigureOut">
              <a:rPr lang="zh-CN" altLang="en-US"/>
              <a:pPr>
                <a:defRPr/>
              </a:pPr>
              <a:t>2021/4/18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D8C739-3A4F-4CD3-9793-67F006EA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59263" y="6704013"/>
            <a:ext cx="4340225" cy="385762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41D8AD-5045-4C9D-943A-6312C1A0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2088" y="6704013"/>
            <a:ext cx="2892425" cy="3857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1E3406C-5496-4678-8D9D-7725A8499C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>
            <a:extLst>
              <a:ext uri="{FF2B5EF4-FFF2-40B4-BE49-F238E27FC236}">
                <a16:creationId xmlns:a16="http://schemas.microsoft.com/office/drawing/2014/main" id="{24E2DD3A-364B-4C2F-B169-0DE3A743A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1703388"/>
            <a:ext cx="679450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靠谱第二章读书分享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075" name="Freeform 6">
            <a:extLst>
              <a:ext uri="{FF2B5EF4-FFF2-40B4-BE49-F238E27FC236}">
                <a16:creationId xmlns:a16="http://schemas.microsoft.com/office/drawing/2014/main" id="{1E2C3D5D-3FA9-4F5D-BC10-1C5BC24C7382}"/>
              </a:ext>
            </a:extLst>
          </p:cNvPr>
          <p:cNvSpPr>
            <a:spLocks/>
          </p:cNvSpPr>
          <p:nvPr/>
        </p:nvSpPr>
        <p:spPr bwMode="auto">
          <a:xfrm>
            <a:off x="0" y="5397500"/>
            <a:ext cx="12858750" cy="1835150"/>
          </a:xfrm>
          <a:custGeom>
            <a:avLst/>
            <a:gdLst>
              <a:gd name="T0" fmla="*/ 2147483646 w 5702"/>
              <a:gd name="T1" fmla="*/ 0 h 1219"/>
              <a:gd name="T2" fmla="*/ 2147483646 w 5702"/>
              <a:gd name="T3" fmla="*/ 0 h 1219"/>
              <a:gd name="T4" fmla="*/ 2147483646 w 5702"/>
              <a:gd name="T5" fmla="*/ 4531420 h 1219"/>
              <a:gd name="T6" fmla="*/ 2147483646 w 5702"/>
              <a:gd name="T7" fmla="*/ 4531420 h 1219"/>
              <a:gd name="T8" fmla="*/ 2147483646 w 5702"/>
              <a:gd name="T9" fmla="*/ 9062841 h 1219"/>
              <a:gd name="T10" fmla="*/ 2147483646 w 5702"/>
              <a:gd name="T11" fmla="*/ 13595767 h 1219"/>
              <a:gd name="T12" fmla="*/ 2147483646 w 5702"/>
              <a:gd name="T13" fmla="*/ 15861477 h 1219"/>
              <a:gd name="T14" fmla="*/ 2147483646 w 5702"/>
              <a:gd name="T15" fmla="*/ 24924318 h 1219"/>
              <a:gd name="T16" fmla="*/ 2147483646 w 5702"/>
              <a:gd name="T17" fmla="*/ 31722954 h 1219"/>
              <a:gd name="T18" fmla="*/ 2147483646 w 5702"/>
              <a:gd name="T19" fmla="*/ 45317215 h 1219"/>
              <a:gd name="T20" fmla="*/ 2147483646 w 5702"/>
              <a:gd name="T21" fmla="*/ 72508749 h 1219"/>
              <a:gd name="T22" fmla="*/ 2147483646 w 5702"/>
              <a:gd name="T23" fmla="*/ 104230197 h 1219"/>
              <a:gd name="T24" fmla="*/ 2147483646 w 5702"/>
              <a:gd name="T25" fmla="*/ 142750282 h 1219"/>
              <a:gd name="T26" fmla="*/ 2147483646 w 5702"/>
              <a:gd name="T27" fmla="*/ 190334712 h 1219"/>
              <a:gd name="T28" fmla="*/ 2147483646 w 5702"/>
              <a:gd name="T29" fmla="*/ 242450564 h 1219"/>
              <a:gd name="T30" fmla="*/ 2147483646 w 5702"/>
              <a:gd name="T31" fmla="*/ 296830620 h 1219"/>
              <a:gd name="T32" fmla="*/ 2147483646 w 5702"/>
              <a:gd name="T33" fmla="*/ 355745107 h 1219"/>
              <a:gd name="T34" fmla="*/ 2147483646 w 5702"/>
              <a:gd name="T35" fmla="*/ 419189509 h 1219"/>
              <a:gd name="T36" fmla="*/ 2147483646 w 5702"/>
              <a:gd name="T37" fmla="*/ 482633912 h 1219"/>
              <a:gd name="T38" fmla="*/ 2147483646 w 5702"/>
              <a:gd name="T39" fmla="*/ 546078314 h 1219"/>
              <a:gd name="T40" fmla="*/ 2147483646 w 5702"/>
              <a:gd name="T41" fmla="*/ 609524222 h 1219"/>
              <a:gd name="T42" fmla="*/ 2147483646 w 5702"/>
              <a:gd name="T43" fmla="*/ 668437204 h 1219"/>
              <a:gd name="T44" fmla="*/ 2147483646 w 5702"/>
              <a:gd name="T45" fmla="*/ 722818765 h 1219"/>
              <a:gd name="T46" fmla="*/ 2147483646 w 5702"/>
              <a:gd name="T47" fmla="*/ 668437204 h 1219"/>
              <a:gd name="T48" fmla="*/ 2147483646 w 5702"/>
              <a:gd name="T49" fmla="*/ 609524222 h 1219"/>
              <a:gd name="T50" fmla="*/ 2147483646 w 5702"/>
              <a:gd name="T51" fmla="*/ 546078314 h 1219"/>
              <a:gd name="T52" fmla="*/ 2147483646 w 5702"/>
              <a:gd name="T53" fmla="*/ 482633912 h 1219"/>
              <a:gd name="T54" fmla="*/ 2147483646 w 5702"/>
              <a:gd name="T55" fmla="*/ 419189509 h 1219"/>
              <a:gd name="T56" fmla="*/ 2147483646 w 5702"/>
              <a:gd name="T57" fmla="*/ 355745107 h 1219"/>
              <a:gd name="T58" fmla="*/ 2147483646 w 5702"/>
              <a:gd name="T59" fmla="*/ 296830620 h 1219"/>
              <a:gd name="T60" fmla="*/ 2147483646 w 5702"/>
              <a:gd name="T61" fmla="*/ 242450564 h 1219"/>
              <a:gd name="T62" fmla="*/ 2147483646 w 5702"/>
              <a:gd name="T63" fmla="*/ 190334712 h 1219"/>
              <a:gd name="T64" fmla="*/ 2147483646 w 5702"/>
              <a:gd name="T65" fmla="*/ 142750282 h 1219"/>
              <a:gd name="T66" fmla="*/ 2147483646 w 5702"/>
              <a:gd name="T67" fmla="*/ 104230197 h 1219"/>
              <a:gd name="T68" fmla="*/ 2147483646 w 5702"/>
              <a:gd name="T69" fmla="*/ 72508749 h 1219"/>
              <a:gd name="T70" fmla="*/ 2147483646 w 5702"/>
              <a:gd name="T71" fmla="*/ 45317215 h 1219"/>
              <a:gd name="T72" fmla="*/ 2147483646 w 5702"/>
              <a:gd name="T73" fmla="*/ 31722954 h 1219"/>
              <a:gd name="T74" fmla="*/ 2147483646 w 5702"/>
              <a:gd name="T75" fmla="*/ 24924318 h 1219"/>
              <a:gd name="T76" fmla="*/ 2147483646 w 5702"/>
              <a:gd name="T77" fmla="*/ 15861477 h 1219"/>
              <a:gd name="T78" fmla="*/ 2147483646 w 5702"/>
              <a:gd name="T79" fmla="*/ 13595767 h 1219"/>
              <a:gd name="T80" fmla="*/ 2147483646 w 5702"/>
              <a:gd name="T81" fmla="*/ 9062841 h 1219"/>
              <a:gd name="T82" fmla="*/ 2147483646 w 5702"/>
              <a:gd name="T83" fmla="*/ 4531420 h 1219"/>
              <a:gd name="T84" fmla="*/ 2147483646 w 5702"/>
              <a:gd name="T85" fmla="*/ 4531420 h 1219"/>
              <a:gd name="T86" fmla="*/ 2147483646 w 5702"/>
              <a:gd name="T87" fmla="*/ 0 h 1219"/>
              <a:gd name="T88" fmla="*/ 2147483646 w 5702"/>
              <a:gd name="T89" fmla="*/ 0 h 1219"/>
              <a:gd name="T90" fmla="*/ 2147483646 w 5702"/>
              <a:gd name="T91" fmla="*/ 0 h 1219"/>
              <a:gd name="T92" fmla="*/ 2147483646 w 5702"/>
              <a:gd name="T93" fmla="*/ 4531420 h 1219"/>
              <a:gd name="T94" fmla="*/ 2147483646 w 5702"/>
              <a:gd name="T95" fmla="*/ 9062841 h 1219"/>
              <a:gd name="T96" fmla="*/ 2147483646 w 5702"/>
              <a:gd name="T97" fmla="*/ 13595767 h 1219"/>
              <a:gd name="T98" fmla="*/ 2147483646 w 5702"/>
              <a:gd name="T99" fmla="*/ 15861477 h 1219"/>
              <a:gd name="T100" fmla="*/ 2147483646 w 5702"/>
              <a:gd name="T101" fmla="*/ 20392897 h 1219"/>
              <a:gd name="T102" fmla="*/ 2147483646 w 5702"/>
              <a:gd name="T103" fmla="*/ 2147483646 h 1219"/>
              <a:gd name="T104" fmla="*/ 0 w 5702"/>
              <a:gd name="T105" fmla="*/ 2147483646 h 1219"/>
              <a:gd name="T106" fmla="*/ 0 w 5702"/>
              <a:gd name="T107" fmla="*/ 20392897 h 1219"/>
              <a:gd name="T108" fmla="*/ 833994350 w 5702"/>
              <a:gd name="T109" fmla="*/ 15861477 h 1219"/>
              <a:gd name="T110" fmla="*/ 1703585924 w 5702"/>
              <a:gd name="T111" fmla="*/ 13595767 h 1219"/>
              <a:gd name="T112" fmla="*/ 2147483646 w 5702"/>
              <a:gd name="T113" fmla="*/ 9062841 h 1219"/>
              <a:gd name="T114" fmla="*/ 2147483646 w 5702"/>
              <a:gd name="T115" fmla="*/ 4531420 h 1219"/>
              <a:gd name="T116" fmla="*/ 2147483646 w 5702"/>
              <a:gd name="T117" fmla="*/ 0 h 1219"/>
              <a:gd name="T118" fmla="*/ 2147483646 w 5702"/>
              <a:gd name="T119" fmla="*/ 0 h 1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702"/>
              <a:gd name="T181" fmla="*/ 0 h 1219"/>
              <a:gd name="T182" fmla="*/ 5702 w 5702"/>
              <a:gd name="T183" fmla="*/ 1219 h 121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8580" tIns="64290" rIns="128580" bIns="64290"/>
          <a:lstStyle/>
          <a:p>
            <a:endParaRPr lang="zh-CN" alt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BEFECE8D-DD1A-48F9-B36F-9EBBF04BDC96}"/>
              </a:ext>
            </a:extLst>
          </p:cNvPr>
          <p:cNvSpPr>
            <a:spLocks/>
          </p:cNvSpPr>
          <p:nvPr/>
        </p:nvSpPr>
        <p:spPr bwMode="auto">
          <a:xfrm>
            <a:off x="0" y="5129213"/>
            <a:ext cx="12858750" cy="592137"/>
          </a:xfrm>
          <a:custGeom>
            <a:avLst/>
            <a:gdLst>
              <a:gd name="T0" fmla="*/ 2147483646 w 5702"/>
              <a:gd name="T1" fmla="*/ 0 h 394"/>
              <a:gd name="T2" fmla="*/ 2147483646 w 5702"/>
              <a:gd name="T3" fmla="*/ 4523686 h 394"/>
              <a:gd name="T4" fmla="*/ 2147483646 w 5702"/>
              <a:gd name="T5" fmla="*/ 11310718 h 394"/>
              <a:gd name="T6" fmla="*/ 2147483646 w 5702"/>
              <a:gd name="T7" fmla="*/ 24881777 h 394"/>
              <a:gd name="T8" fmla="*/ 2147483646 w 5702"/>
              <a:gd name="T9" fmla="*/ 42978025 h 394"/>
              <a:gd name="T10" fmla="*/ 2147483646 w 5702"/>
              <a:gd name="T11" fmla="*/ 95004925 h 394"/>
              <a:gd name="T12" fmla="*/ 2147483646 w 5702"/>
              <a:gd name="T13" fmla="*/ 176437288 h 394"/>
              <a:gd name="T14" fmla="*/ 2147483646 w 5702"/>
              <a:gd name="T15" fmla="*/ 275967403 h 394"/>
              <a:gd name="T16" fmla="*/ 2147483646 w 5702"/>
              <a:gd name="T17" fmla="*/ 389068575 h 394"/>
              <a:gd name="T18" fmla="*/ 2147483646 w 5702"/>
              <a:gd name="T19" fmla="*/ 508955277 h 394"/>
              <a:gd name="T20" fmla="*/ 2147483646 w 5702"/>
              <a:gd name="T21" fmla="*/ 626580136 h 394"/>
              <a:gd name="T22" fmla="*/ 2147483646 w 5702"/>
              <a:gd name="T23" fmla="*/ 737419466 h 394"/>
              <a:gd name="T24" fmla="*/ 2147483646 w 5702"/>
              <a:gd name="T25" fmla="*/ 626580136 h 394"/>
              <a:gd name="T26" fmla="*/ 2147483646 w 5702"/>
              <a:gd name="T27" fmla="*/ 508955277 h 394"/>
              <a:gd name="T28" fmla="*/ 2147483646 w 5702"/>
              <a:gd name="T29" fmla="*/ 389068575 h 394"/>
              <a:gd name="T30" fmla="*/ 2147483646 w 5702"/>
              <a:gd name="T31" fmla="*/ 275967403 h 394"/>
              <a:gd name="T32" fmla="*/ 2147483646 w 5702"/>
              <a:gd name="T33" fmla="*/ 176437288 h 394"/>
              <a:gd name="T34" fmla="*/ 2147483646 w 5702"/>
              <a:gd name="T35" fmla="*/ 95004925 h 394"/>
              <a:gd name="T36" fmla="*/ 2147483646 w 5702"/>
              <a:gd name="T37" fmla="*/ 42978025 h 394"/>
              <a:gd name="T38" fmla="*/ 2147483646 w 5702"/>
              <a:gd name="T39" fmla="*/ 24881777 h 394"/>
              <a:gd name="T40" fmla="*/ 2147483646 w 5702"/>
              <a:gd name="T41" fmla="*/ 11310718 h 394"/>
              <a:gd name="T42" fmla="*/ 2147483646 w 5702"/>
              <a:gd name="T43" fmla="*/ 4523686 h 394"/>
              <a:gd name="T44" fmla="*/ 2147483646 w 5702"/>
              <a:gd name="T45" fmla="*/ 0 h 394"/>
              <a:gd name="T46" fmla="*/ 2147483646 w 5702"/>
              <a:gd name="T47" fmla="*/ 0 h 394"/>
              <a:gd name="T48" fmla="*/ 2147483646 w 5702"/>
              <a:gd name="T49" fmla="*/ 4523686 h 394"/>
              <a:gd name="T50" fmla="*/ 2147483646 w 5702"/>
              <a:gd name="T51" fmla="*/ 11310718 h 394"/>
              <a:gd name="T52" fmla="*/ 2147483646 w 5702"/>
              <a:gd name="T53" fmla="*/ 162866230 h 394"/>
              <a:gd name="T54" fmla="*/ 2147483646 w 5702"/>
              <a:gd name="T55" fmla="*/ 158341041 h 394"/>
              <a:gd name="T56" fmla="*/ 2147483646 w 5702"/>
              <a:gd name="T57" fmla="*/ 153817355 h 394"/>
              <a:gd name="T58" fmla="*/ 2147483646 w 5702"/>
              <a:gd name="T59" fmla="*/ 158341041 h 394"/>
              <a:gd name="T60" fmla="*/ 2147483646 w 5702"/>
              <a:gd name="T61" fmla="*/ 162866230 h 394"/>
              <a:gd name="T62" fmla="*/ 2147483646 w 5702"/>
              <a:gd name="T63" fmla="*/ 169651759 h 394"/>
              <a:gd name="T64" fmla="*/ 2147483646 w 5702"/>
              <a:gd name="T65" fmla="*/ 180962478 h 394"/>
              <a:gd name="T66" fmla="*/ 2147483646 w 5702"/>
              <a:gd name="T67" fmla="*/ 221678659 h 394"/>
              <a:gd name="T68" fmla="*/ 2147483646 w 5702"/>
              <a:gd name="T69" fmla="*/ 287276618 h 394"/>
              <a:gd name="T70" fmla="*/ 2147483646 w 5702"/>
              <a:gd name="T71" fmla="*/ 377757857 h 394"/>
              <a:gd name="T72" fmla="*/ 2147483646 w 5702"/>
              <a:gd name="T73" fmla="*/ 484073500 h 394"/>
              <a:gd name="T74" fmla="*/ 2147483646 w 5702"/>
              <a:gd name="T75" fmla="*/ 601698359 h 394"/>
              <a:gd name="T76" fmla="*/ 2147483646 w 5702"/>
              <a:gd name="T77" fmla="*/ 723846905 h 394"/>
              <a:gd name="T78" fmla="*/ 2147483646 w 5702"/>
              <a:gd name="T79" fmla="*/ 839209920 h 394"/>
              <a:gd name="T80" fmla="*/ 2147483646 w 5702"/>
              <a:gd name="T81" fmla="*/ 839209920 h 394"/>
              <a:gd name="T82" fmla="*/ 2147483646 w 5702"/>
              <a:gd name="T83" fmla="*/ 723846905 h 394"/>
              <a:gd name="T84" fmla="*/ 2147483646 w 5702"/>
              <a:gd name="T85" fmla="*/ 601698359 h 394"/>
              <a:gd name="T86" fmla="*/ 2147483646 w 5702"/>
              <a:gd name="T87" fmla="*/ 484073500 h 394"/>
              <a:gd name="T88" fmla="*/ 2147483646 w 5702"/>
              <a:gd name="T89" fmla="*/ 377757857 h 394"/>
              <a:gd name="T90" fmla="*/ 2147483646 w 5702"/>
              <a:gd name="T91" fmla="*/ 287276618 h 394"/>
              <a:gd name="T92" fmla="*/ 2147483646 w 5702"/>
              <a:gd name="T93" fmla="*/ 221678659 h 394"/>
              <a:gd name="T94" fmla="*/ 2147483646 w 5702"/>
              <a:gd name="T95" fmla="*/ 180962478 h 394"/>
              <a:gd name="T96" fmla="*/ 2147483646 w 5702"/>
              <a:gd name="T97" fmla="*/ 169651759 h 394"/>
              <a:gd name="T98" fmla="*/ 2147483646 w 5702"/>
              <a:gd name="T99" fmla="*/ 162866230 h 394"/>
              <a:gd name="T100" fmla="*/ 2147483646 w 5702"/>
              <a:gd name="T101" fmla="*/ 158341041 h 394"/>
              <a:gd name="T102" fmla="*/ 2147483646 w 5702"/>
              <a:gd name="T103" fmla="*/ 153817355 h 394"/>
              <a:gd name="T104" fmla="*/ 2147483646 w 5702"/>
              <a:gd name="T105" fmla="*/ 158341041 h 394"/>
              <a:gd name="T106" fmla="*/ 966212609 w 5702"/>
              <a:gd name="T107" fmla="*/ 162866230 h 394"/>
              <a:gd name="T108" fmla="*/ 0 w 5702"/>
              <a:gd name="T109" fmla="*/ 11310718 h 394"/>
              <a:gd name="T110" fmla="*/ 1957851806 w 5702"/>
              <a:gd name="T111" fmla="*/ 4523686 h 394"/>
              <a:gd name="T112" fmla="*/ 2147483646 w 5702"/>
              <a:gd name="T113" fmla="*/ 0 h 39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5702"/>
              <a:gd name="T172" fmla="*/ 0 h 394"/>
              <a:gd name="T173" fmla="*/ 5702 w 5702"/>
              <a:gd name="T174" fmla="*/ 394 h 39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8580" tIns="64290" rIns="128580" bIns="64290"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FD367-B9B2-455A-9FCF-EA09AEF7F46F}"/>
              </a:ext>
            </a:extLst>
          </p:cNvPr>
          <p:cNvSpPr txBox="1"/>
          <p:nvPr/>
        </p:nvSpPr>
        <p:spPr>
          <a:xfrm>
            <a:off x="6933431" y="3760341"/>
            <a:ext cx="26463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分享人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蒋建勇</a:t>
            </a:r>
          </a:p>
        </p:txBody>
      </p:sp>
    </p:spTree>
  </p:cSld>
  <p:clrMapOvr>
    <a:masterClrMapping/>
  </p:clrMapOvr>
  <p:transition spd="slow" advTm="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>
            <a:extLst>
              <a:ext uri="{FF2B5EF4-FFF2-40B4-BE49-F238E27FC236}">
                <a16:creationId xmlns:a16="http://schemas.microsoft.com/office/drawing/2014/main" id="{449A9C69-2456-4EBB-B807-364E6780106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33425" y="646113"/>
            <a:ext cx="12125325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ctr" eaLnBrk="1" hangingPunct="1">
              <a:defRPr/>
            </a:pPr>
            <a:endParaRPr lang="zh-CN" altLang="en-US" sz="2002">
              <a:sym typeface="Arial" panose="020B0604020202020204" pitchFamily="34" charset="0"/>
            </a:endParaRPr>
          </a:p>
        </p:txBody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F7137607-78DC-4772-B15D-85008B2E595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141288"/>
            <a:ext cx="577850" cy="536575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ctr" eaLnBrk="1" hangingPunct="1">
              <a:defRPr/>
            </a:pPr>
            <a:endParaRPr lang="zh-CN" altLang="en-US" sz="2002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4502DA-20DF-4603-8A57-75461DE26A6C}"/>
              </a:ext>
            </a:extLst>
          </p:cNvPr>
          <p:cNvSpPr txBox="1">
            <a:spLocks/>
          </p:cNvSpPr>
          <p:nvPr/>
        </p:nvSpPr>
        <p:spPr>
          <a:xfrm>
            <a:off x="609600" y="260350"/>
            <a:ext cx="417195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12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节提建议的基本原则：云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伞</a:t>
            </a:r>
            <a:endParaRPr lang="en-US" sz="2000" dirty="0">
              <a:solidFill>
                <a:schemeClr val="bg1">
                  <a:lumMod val="65000"/>
                </a:schemeClr>
              </a:solidFill>
              <a:cs typeface="+mn-ea"/>
              <a:sym typeface="Arial" panose="020B0604020202020204" pitchFamily="34" charset="0"/>
            </a:endParaRPr>
          </a:p>
        </p:txBody>
      </p:sp>
      <p:pic>
        <p:nvPicPr>
          <p:cNvPr id="9253" name="Picture 37">
            <a:extLst>
              <a:ext uri="{FF2B5EF4-FFF2-40B4-BE49-F238E27FC236}">
                <a16:creationId xmlns:a16="http://schemas.microsoft.com/office/drawing/2014/main" id="{FB31C8BF-F56F-4437-9D91-BF1163C0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7" y="1240061"/>
            <a:ext cx="5264351" cy="47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F09C241B-0D69-4D79-BA31-500E04829BD1}"/>
              </a:ext>
            </a:extLst>
          </p:cNvPr>
          <p:cNvSpPr txBox="1"/>
          <p:nvPr/>
        </p:nvSpPr>
        <p:spPr>
          <a:xfrm>
            <a:off x="5854728" y="1960141"/>
            <a:ext cx="6524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（事实）“天空出现乌云。”</a:t>
            </a:r>
            <a:endParaRPr lang="en-US" altLang="zh-CN" dirty="0"/>
          </a:p>
          <a:p>
            <a:r>
              <a:rPr lang="zh-CN" altLang="en-US" dirty="0"/>
              <a:t>（分析）“因为有乌云，可能会下雨。”</a:t>
            </a:r>
            <a:endParaRPr lang="en-US" altLang="zh-CN" dirty="0"/>
          </a:p>
          <a:p>
            <a:r>
              <a:rPr lang="zh-CN" altLang="en-US" dirty="0"/>
              <a:t>（行动）“因为要下雨，所以带雨伞。”</a:t>
            </a:r>
          </a:p>
        </p:txBody>
      </p:sp>
    </p:spTree>
  </p:cSld>
  <p:clrMapOvr>
    <a:masterClrMapping/>
  </p:clrMapOvr>
  <p:transition spd="slow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939700E5-FAB8-4DF8-B929-20ED9B46433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33425" y="646113"/>
            <a:ext cx="12125325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ctr" eaLnBrk="1" hangingPunct="1">
              <a:defRPr/>
            </a:pPr>
            <a:endParaRPr lang="zh-CN" altLang="en-US" sz="2002">
              <a:sym typeface="Arial" panose="020B0604020202020204" pitchFamily="34" charset="0"/>
            </a:endParaRPr>
          </a:p>
        </p:txBody>
      </p:sp>
      <p:sp>
        <p:nvSpPr>
          <p:cNvPr id="24" name="任意多边形 23">
            <a:extLst>
              <a:ext uri="{FF2B5EF4-FFF2-40B4-BE49-F238E27FC236}">
                <a16:creationId xmlns:a16="http://schemas.microsoft.com/office/drawing/2014/main" id="{4DF9DD5E-2D27-48DF-AAE3-3E445641A5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141288"/>
            <a:ext cx="577850" cy="536575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ctr" eaLnBrk="1" hangingPunct="1">
              <a:defRPr/>
            </a:pPr>
            <a:endParaRPr lang="zh-CN" altLang="en-US" sz="2002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7256AB1-272E-4206-A9D1-BD7BE991EFEB}"/>
              </a:ext>
            </a:extLst>
          </p:cNvPr>
          <p:cNvSpPr txBox="1">
            <a:spLocks/>
          </p:cNvSpPr>
          <p:nvPr/>
        </p:nvSpPr>
        <p:spPr>
          <a:xfrm>
            <a:off x="609600" y="260350"/>
            <a:ext cx="3067050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12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节 区分事实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分析和行动</a:t>
            </a:r>
            <a:endParaRPr lang="en-US" sz="2000" dirty="0">
              <a:solidFill>
                <a:schemeClr val="bg1">
                  <a:lumMod val="65000"/>
                </a:schemeClr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64533D-8AFA-4C46-8355-CF39B4AFFC9A}"/>
              </a:ext>
            </a:extLst>
          </p:cNvPr>
          <p:cNvSpPr txBox="1"/>
          <p:nvPr/>
        </p:nvSpPr>
        <p:spPr>
          <a:xfrm>
            <a:off x="632240" y="2161835"/>
            <a:ext cx="3967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新手常犯错误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失败① 仅把“乌云”提交上去</a:t>
            </a:r>
            <a:endParaRPr lang="en-US" altLang="zh-CN" dirty="0"/>
          </a:p>
          <a:p>
            <a:r>
              <a:rPr lang="zh-CN" altLang="en-US" dirty="0"/>
              <a:t>失败② 不提供依据</a:t>
            </a:r>
            <a:endParaRPr lang="en-US" altLang="zh-CN" dirty="0"/>
          </a:p>
          <a:p>
            <a:r>
              <a:rPr lang="zh-CN" altLang="en-US" dirty="0"/>
              <a:t>失败③ 混淆现状、分析、建议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FC5BD3-3077-4358-86FA-80B4A83FB98C}"/>
              </a:ext>
            </a:extLst>
          </p:cNvPr>
          <p:cNvSpPr txBox="1"/>
          <p:nvPr/>
        </p:nvSpPr>
        <p:spPr>
          <a:xfrm>
            <a:off x="4887875" y="1456085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反向示例</a:t>
            </a:r>
            <a:r>
              <a:rPr lang="en-US" altLang="zh-CN" dirty="0"/>
              <a:t>:</a:t>
            </a:r>
            <a:r>
              <a:rPr lang="zh-CN" altLang="en-US" dirty="0"/>
              <a:t>收集信息没有分析和结论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319B4E1-B634-4D56-A02A-03E75AAAC47E}"/>
              </a:ext>
            </a:extLst>
          </p:cNvPr>
          <p:cNvSpPr txBox="1"/>
          <p:nvPr/>
        </p:nvSpPr>
        <p:spPr>
          <a:xfrm>
            <a:off x="8589615" y="145608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正向示例</a:t>
            </a:r>
            <a:r>
              <a:rPr lang="en-US" altLang="zh-CN" dirty="0"/>
              <a:t>: </a:t>
            </a:r>
            <a:r>
              <a:rPr lang="zh-CN" altLang="en-US" dirty="0"/>
              <a:t>看医生</a:t>
            </a:r>
          </a:p>
        </p:txBody>
      </p:sp>
      <p:pic>
        <p:nvPicPr>
          <p:cNvPr id="11287" name="Picture 23">
            <a:extLst>
              <a:ext uri="{FF2B5EF4-FFF2-40B4-BE49-F238E27FC236}">
                <a16:creationId xmlns:a16="http://schemas.microsoft.com/office/drawing/2014/main" id="{381FB7C7-DBF0-4A7C-A025-5F8EF621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61" y="2042529"/>
            <a:ext cx="3537038" cy="32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9" name="Picture 25">
            <a:extLst>
              <a:ext uri="{FF2B5EF4-FFF2-40B4-BE49-F238E27FC236}">
                <a16:creationId xmlns:a16="http://schemas.microsoft.com/office/drawing/2014/main" id="{8387D48A-4CC9-4796-B631-DCA0A5EF0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15" y="2069827"/>
            <a:ext cx="3744416" cy="321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939700E5-FAB8-4DF8-B929-20ED9B46433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33425" y="646113"/>
            <a:ext cx="12125325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ctr" eaLnBrk="1" hangingPunct="1">
              <a:defRPr/>
            </a:pPr>
            <a:endParaRPr lang="zh-CN" altLang="en-US" sz="2002">
              <a:sym typeface="Arial" panose="020B0604020202020204" pitchFamily="34" charset="0"/>
            </a:endParaRPr>
          </a:p>
        </p:txBody>
      </p:sp>
      <p:sp>
        <p:nvSpPr>
          <p:cNvPr id="24" name="任意多边形 23">
            <a:extLst>
              <a:ext uri="{FF2B5EF4-FFF2-40B4-BE49-F238E27FC236}">
                <a16:creationId xmlns:a16="http://schemas.microsoft.com/office/drawing/2014/main" id="{4DF9DD5E-2D27-48DF-AAE3-3E445641A5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141288"/>
            <a:ext cx="577850" cy="536575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ctr" eaLnBrk="1" hangingPunct="1">
              <a:defRPr/>
            </a:pPr>
            <a:endParaRPr lang="zh-CN" altLang="en-US" sz="2002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7256AB1-272E-4206-A9D1-BD7BE991EFEB}"/>
              </a:ext>
            </a:extLst>
          </p:cNvPr>
          <p:cNvSpPr txBox="1">
            <a:spLocks/>
          </p:cNvSpPr>
          <p:nvPr/>
        </p:nvSpPr>
        <p:spPr>
          <a:xfrm>
            <a:off x="609600" y="260350"/>
            <a:ext cx="3067050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12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节 区分事实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分析和行动</a:t>
            </a:r>
            <a:endParaRPr lang="en-US" sz="2000" dirty="0">
              <a:solidFill>
                <a:schemeClr val="bg1">
                  <a:lumMod val="65000"/>
                </a:schemeClr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FC5BD3-3077-4358-86FA-80B4A83FB98C}"/>
              </a:ext>
            </a:extLst>
          </p:cNvPr>
          <p:cNvSpPr txBox="1"/>
          <p:nvPr/>
        </p:nvSpPr>
        <p:spPr>
          <a:xfrm>
            <a:off x="577850" y="160010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日常工作中示例</a:t>
            </a:r>
          </a:p>
        </p:txBody>
      </p:sp>
      <p:pic>
        <p:nvPicPr>
          <p:cNvPr id="11287" name="Picture 23">
            <a:extLst>
              <a:ext uri="{FF2B5EF4-FFF2-40B4-BE49-F238E27FC236}">
                <a16:creationId xmlns:a16="http://schemas.microsoft.com/office/drawing/2014/main" id="{381FB7C7-DBF0-4A7C-A025-5F8EF621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36" y="2186545"/>
            <a:ext cx="3537038" cy="32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013231"/>
      </p:ext>
    </p:extLst>
  </p:cSld>
  <p:clrMapOvr>
    <a:masterClrMapping/>
  </p:clrMapOvr>
  <p:transition spd="slow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>
            <a:extLst>
              <a:ext uri="{FF2B5EF4-FFF2-40B4-BE49-F238E27FC236}">
                <a16:creationId xmlns:a16="http://schemas.microsoft.com/office/drawing/2014/main" id="{06616660-A82A-4292-B94F-9AD1707C4A1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33425" y="646113"/>
            <a:ext cx="12125325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ctr" eaLnBrk="1" hangingPunct="1">
              <a:defRPr/>
            </a:pPr>
            <a:endParaRPr lang="zh-CN" altLang="en-US" sz="2002">
              <a:sym typeface="Arial" panose="020B0604020202020204" pitchFamily="34" charset="0"/>
            </a:endParaRPr>
          </a:p>
        </p:txBody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06B9BC52-005A-4903-8C77-BBD1D35DF35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141288"/>
            <a:ext cx="577850" cy="536575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ctr" eaLnBrk="1" hangingPunct="1">
              <a:defRPr/>
            </a:pPr>
            <a:endParaRPr lang="zh-CN" altLang="en-US" sz="2002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CE3D88E-1C43-456F-A237-2CBBC1EFBF61}"/>
              </a:ext>
            </a:extLst>
          </p:cNvPr>
          <p:cNvSpPr txBox="1">
            <a:spLocks/>
          </p:cNvSpPr>
          <p:nvPr/>
        </p:nvSpPr>
        <p:spPr>
          <a:xfrm>
            <a:off x="609599" y="260350"/>
            <a:ext cx="7259936" cy="7540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12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节 添加“事实”“分析”“行动方案”标题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cs typeface="+mn-ea"/>
              <a:sym typeface="Arial" panose="020B0604020202020204" pitchFamily="34" charset="0"/>
            </a:endParaRPr>
          </a:p>
          <a:p>
            <a:pPr algn="l">
              <a:defRPr/>
            </a:pPr>
            <a:endParaRPr lang="en-US" sz="2000" dirty="0">
              <a:solidFill>
                <a:schemeClr val="bg1">
                  <a:lumMod val="65000"/>
                </a:schemeClr>
              </a:solidFill>
              <a:cs typeface="+mn-ea"/>
              <a:sym typeface="Arial" panose="020B0604020202020204" pitchFamily="34" charset="0"/>
            </a:endParaRPr>
          </a:p>
        </p:txBody>
      </p:sp>
      <p:pic>
        <p:nvPicPr>
          <p:cNvPr id="13339" name="Picture 27">
            <a:extLst>
              <a:ext uri="{FF2B5EF4-FFF2-40B4-BE49-F238E27FC236}">
                <a16:creationId xmlns:a16="http://schemas.microsoft.com/office/drawing/2014/main" id="{A1873548-15C0-48F2-98F2-7416257FA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10" y="1114520"/>
            <a:ext cx="31813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9BC1BF6-3C69-4A34-872B-9F72135501E3}"/>
              </a:ext>
            </a:extLst>
          </p:cNvPr>
          <p:cNvSpPr txBox="1">
            <a:spLocks/>
          </p:cNvSpPr>
          <p:nvPr/>
        </p:nvSpPr>
        <p:spPr>
          <a:xfrm>
            <a:off x="2945896" y="2065729"/>
            <a:ext cx="2061781" cy="634276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dirty="0"/>
              <a:t>事实、现状</a:t>
            </a:r>
            <a:endParaRPr lang="en-US" altLang="zh-CN" sz="1800" dirty="0"/>
          </a:p>
          <a:p>
            <a:pPr fontAlgn="auto">
              <a:lnSpc>
                <a:spcPct val="120000"/>
              </a:lnSpc>
            </a:pPr>
            <a:endParaRPr lang="es-ES_tradnl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DBBE49AA-BCB3-4C86-9D64-8170E0727653}"/>
              </a:ext>
            </a:extLst>
          </p:cNvPr>
          <p:cNvSpPr>
            <a:spLocks noChangeAspect="1"/>
          </p:cNvSpPr>
          <p:nvPr/>
        </p:nvSpPr>
        <p:spPr>
          <a:xfrm>
            <a:off x="1964879" y="1841922"/>
            <a:ext cx="759275" cy="76001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20000"/>
              </a:lnSpc>
            </a:pPr>
            <a:endParaRPr lang="en-US" sz="1266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D355E45-6781-430F-869E-9FB67D0A4070}"/>
              </a:ext>
            </a:extLst>
          </p:cNvPr>
          <p:cNvSpPr txBox="1">
            <a:spLocks/>
          </p:cNvSpPr>
          <p:nvPr/>
        </p:nvSpPr>
        <p:spPr>
          <a:xfrm>
            <a:off x="2025761" y="1938192"/>
            <a:ext cx="614632" cy="507229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E2C9312-0929-4E61-B22E-992F6BE9B802}"/>
              </a:ext>
            </a:extLst>
          </p:cNvPr>
          <p:cNvSpPr txBox="1">
            <a:spLocks/>
          </p:cNvSpPr>
          <p:nvPr/>
        </p:nvSpPr>
        <p:spPr>
          <a:xfrm>
            <a:off x="2945896" y="3498056"/>
            <a:ext cx="3036032" cy="2769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我的解释分析</a:t>
            </a:r>
            <a:endParaRPr lang="en-US" altLang="zh-CN" sz="1800" dirty="0"/>
          </a:p>
        </p:txBody>
      </p:sp>
      <p:sp>
        <p:nvSpPr>
          <p:cNvPr id="13" name="Rounded Rectangle 23">
            <a:extLst>
              <a:ext uri="{FF2B5EF4-FFF2-40B4-BE49-F238E27FC236}">
                <a16:creationId xmlns:a16="http://schemas.microsoft.com/office/drawing/2014/main" id="{F6E8B7F1-9777-442E-87F3-2B83182BD89D}"/>
              </a:ext>
            </a:extLst>
          </p:cNvPr>
          <p:cNvSpPr>
            <a:spLocks noChangeAspect="1"/>
          </p:cNvSpPr>
          <p:nvPr/>
        </p:nvSpPr>
        <p:spPr>
          <a:xfrm>
            <a:off x="1964879" y="3300146"/>
            <a:ext cx="759275" cy="76001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20000"/>
              </a:lnSpc>
            </a:pPr>
            <a:endParaRPr lang="en-US" sz="1266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0815E0D-1796-4FE0-980A-0C55EDEA4585}"/>
              </a:ext>
            </a:extLst>
          </p:cNvPr>
          <p:cNvSpPr txBox="1">
            <a:spLocks/>
          </p:cNvSpPr>
          <p:nvPr/>
        </p:nvSpPr>
        <p:spPr>
          <a:xfrm>
            <a:off x="2025760" y="3396416"/>
            <a:ext cx="614632" cy="507229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B59A7B8-D78C-4B57-A437-50A24FE7924C}"/>
              </a:ext>
            </a:extLst>
          </p:cNvPr>
          <p:cNvSpPr txBox="1">
            <a:spLocks/>
          </p:cNvSpPr>
          <p:nvPr/>
        </p:nvSpPr>
        <p:spPr>
          <a:xfrm>
            <a:off x="2945896" y="4929389"/>
            <a:ext cx="2896146" cy="634276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00" dirty="0"/>
              <a:t>推荐的行动方案</a:t>
            </a:r>
          </a:p>
          <a:p>
            <a:pPr fontAlgn="auto">
              <a:lnSpc>
                <a:spcPct val="120000"/>
              </a:lnSpc>
            </a:pPr>
            <a:endParaRPr lang="es-ES_tradnl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682CC9E2-F6CC-4718-87A0-3416C0DDCFBB}"/>
              </a:ext>
            </a:extLst>
          </p:cNvPr>
          <p:cNvSpPr>
            <a:spLocks noChangeAspect="1"/>
          </p:cNvSpPr>
          <p:nvPr/>
        </p:nvSpPr>
        <p:spPr>
          <a:xfrm>
            <a:off x="2025760" y="4662652"/>
            <a:ext cx="759275" cy="76001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20000"/>
              </a:lnSpc>
            </a:pPr>
            <a:endParaRPr lang="en-US" sz="1266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571E741-ECDC-419F-8E21-673BB6FB8D9A}"/>
              </a:ext>
            </a:extLst>
          </p:cNvPr>
          <p:cNvSpPr txBox="1">
            <a:spLocks/>
          </p:cNvSpPr>
          <p:nvPr/>
        </p:nvSpPr>
        <p:spPr>
          <a:xfrm>
            <a:off x="2086641" y="4758921"/>
            <a:ext cx="614632" cy="507229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任意多边形 61">
            <a:extLst>
              <a:ext uri="{FF2B5EF4-FFF2-40B4-BE49-F238E27FC236}">
                <a16:creationId xmlns:a16="http://schemas.microsoft.com/office/drawing/2014/main" id="{DCE5D077-D5B9-4377-9875-6391CA574A4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33425" y="646113"/>
            <a:ext cx="12125325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ctr" eaLnBrk="1" hangingPunct="1">
              <a:defRPr/>
            </a:pPr>
            <a:endParaRPr lang="zh-CN" altLang="en-US" sz="2002">
              <a:sym typeface="Arial" panose="020B0604020202020204" pitchFamily="34" charset="0"/>
            </a:endParaRPr>
          </a:p>
        </p:txBody>
      </p:sp>
      <p:sp>
        <p:nvSpPr>
          <p:cNvPr id="63" name="任意多边形 62">
            <a:extLst>
              <a:ext uri="{FF2B5EF4-FFF2-40B4-BE49-F238E27FC236}">
                <a16:creationId xmlns:a16="http://schemas.microsoft.com/office/drawing/2014/main" id="{02F76D19-C8CE-4B72-8DA5-F4F5D70107A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141288"/>
            <a:ext cx="577850" cy="536575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ctr" eaLnBrk="1" hangingPunct="1">
              <a:defRPr/>
            </a:pPr>
            <a:endParaRPr lang="zh-CN" altLang="en-US" sz="2002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14720770-D018-4E95-982F-4599010AF1CD}"/>
              </a:ext>
            </a:extLst>
          </p:cNvPr>
          <p:cNvSpPr txBox="1">
            <a:spLocks/>
          </p:cNvSpPr>
          <p:nvPr/>
        </p:nvSpPr>
        <p:spPr>
          <a:xfrm>
            <a:off x="609599" y="260350"/>
            <a:ext cx="423559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12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节 扩展如何深度分析做行动方案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?</a:t>
            </a:r>
            <a:endParaRPr lang="en-US" sz="2000" dirty="0">
              <a:solidFill>
                <a:schemeClr val="bg1">
                  <a:lumMod val="65000"/>
                </a:schemeClr>
              </a:solidFill>
              <a:cs typeface="+mn-ea"/>
              <a:sym typeface="Arial" panose="020B0604020202020204" pitchFamily="34" charset="0"/>
            </a:endParaRPr>
          </a:p>
        </p:txBody>
      </p:sp>
      <p:pic>
        <p:nvPicPr>
          <p:cNvPr id="15401" name="Picture 41">
            <a:extLst>
              <a:ext uri="{FF2B5EF4-FFF2-40B4-BE49-F238E27FC236}">
                <a16:creationId xmlns:a16="http://schemas.microsoft.com/office/drawing/2014/main" id="{1A6A5AF4-CF20-47CD-8B31-26DF0A2ED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03" y="1456085"/>
            <a:ext cx="7776864" cy="443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>
            <a:extLst>
              <a:ext uri="{FF2B5EF4-FFF2-40B4-BE49-F238E27FC236}">
                <a16:creationId xmlns:a16="http://schemas.microsoft.com/office/drawing/2014/main" id="{360BC457-FB11-46D4-B401-BF6627D1451C}"/>
              </a:ext>
            </a:extLst>
          </p:cNvPr>
          <p:cNvGrpSpPr>
            <a:grpSpLocks/>
          </p:cNvGrpSpPr>
          <p:nvPr/>
        </p:nvGrpSpPr>
        <p:grpSpPr bwMode="auto">
          <a:xfrm>
            <a:off x="5314950" y="2247900"/>
            <a:ext cx="2228850" cy="2736850"/>
            <a:chOff x="4815811" y="1544854"/>
            <a:chExt cx="2306611" cy="2831742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7D6034-F58C-4B3A-88C1-3972A954C7BC}"/>
                </a:ext>
              </a:extLst>
            </p:cNvPr>
            <p:cNvCxnSpPr/>
            <p:nvPr/>
          </p:nvCxnSpPr>
          <p:spPr>
            <a:xfrm flipV="1">
              <a:off x="6567127" y="2875313"/>
              <a:ext cx="555295" cy="26609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83DE626-D2C4-4203-81ED-DE1A629A007C}"/>
                </a:ext>
              </a:extLst>
            </p:cNvPr>
            <p:cNvCxnSpPr/>
            <p:nvPr/>
          </p:nvCxnSpPr>
          <p:spPr>
            <a:xfrm>
              <a:off x="4973528" y="3239957"/>
              <a:ext cx="348292" cy="73750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F4087FF-0D25-40B6-839B-494A49E13616}"/>
                </a:ext>
              </a:extLst>
            </p:cNvPr>
            <p:cNvCxnSpPr/>
            <p:nvPr/>
          </p:nvCxnSpPr>
          <p:spPr>
            <a:xfrm>
              <a:off x="5491037" y="2947585"/>
              <a:ext cx="60786" cy="53546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3B986B7-4D55-4070-B26D-55FEC4982537}"/>
                </a:ext>
              </a:extLst>
            </p:cNvPr>
            <p:cNvCxnSpPr/>
            <p:nvPr/>
          </p:nvCxnSpPr>
          <p:spPr>
            <a:xfrm flipH="1">
              <a:off x="6844775" y="2890096"/>
              <a:ext cx="262862" cy="53546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3F28E27-09C3-46E2-A8AE-C4DCF6140452}"/>
                </a:ext>
              </a:extLst>
            </p:cNvPr>
            <p:cNvCxnSpPr/>
            <p:nvPr/>
          </p:nvCxnSpPr>
          <p:spPr>
            <a:xfrm flipH="1">
              <a:off x="6636128" y="3394356"/>
              <a:ext cx="226718" cy="45827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A3B070-73CF-4A41-84B6-5F981F17DED7}"/>
                </a:ext>
              </a:extLst>
            </p:cNvPr>
            <p:cNvCxnSpPr/>
            <p:nvPr/>
          </p:nvCxnSpPr>
          <p:spPr>
            <a:xfrm flipH="1">
              <a:off x="6346980" y="3146333"/>
              <a:ext cx="225076" cy="5091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914C402-DC38-469A-AF9B-6514A5084317}"/>
                </a:ext>
              </a:extLst>
            </p:cNvPr>
            <p:cNvCxnSpPr/>
            <p:nvPr/>
          </p:nvCxnSpPr>
          <p:spPr>
            <a:xfrm flipH="1">
              <a:off x="6578627" y="3844412"/>
              <a:ext cx="57500" cy="45827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FE3466A-9174-452D-883E-CB2263E0B297}"/>
                </a:ext>
              </a:extLst>
            </p:cNvPr>
            <p:cNvCxnSpPr/>
            <p:nvPr/>
          </p:nvCxnSpPr>
          <p:spPr>
            <a:xfrm>
              <a:off x="5321820" y="3969246"/>
              <a:ext cx="115002" cy="40735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B05239E-309E-4C13-A17B-A190F85068CC}"/>
                </a:ext>
              </a:extLst>
            </p:cNvPr>
            <p:cNvCxnSpPr/>
            <p:nvPr/>
          </p:nvCxnSpPr>
          <p:spPr>
            <a:xfrm>
              <a:off x="7056707" y="2229794"/>
              <a:ext cx="41073" cy="66030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5E884DE-7C7D-4057-8BC8-DF8D5E28568A}"/>
                </a:ext>
              </a:extLst>
            </p:cNvPr>
            <p:cNvCxnSpPr/>
            <p:nvPr/>
          </p:nvCxnSpPr>
          <p:spPr>
            <a:xfrm>
              <a:off x="6687058" y="1812589"/>
              <a:ext cx="389363" cy="4172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97A01BB-B3B1-453E-88A9-0DC653DCD95C}"/>
                </a:ext>
              </a:extLst>
            </p:cNvPr>
            <p:cNvCxnSpPr/>
            <p:nvPr/>
          </p:nvCxnSpPr>
          <p:spPr>
            <a:xfrm>
              <a:off x="6074261" y="1544854"/>
              <a:ext cx="612797" cy="2677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70CE3BE-5157-4C8A-B75F-2DC4DA3C8FCD}"/>
                </a:ext>
              </a:extLst>
            </p:cNvPr>
            <p:cNvCxnSpPr/>
            <p:nvPr/>
          </p:nvCxnSpPr>
          <p:spPr>
            <a:xfrm flipV="1">
              <a:off x="5423679" y="1544854"/>
              <a:ext cx="650583" cy="14782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68330EC-F0F1-4AFF-A987-08821D68550C}"/>
                </a:ext>
              </a:extLst>
            </p:cNvPr>
            <p:cNvCxnSpPr/>
            <p:nvPr/>
          </p:nvCxnSpPr>
          <p:spPr>
            <a:xfrm flipV="1">
              <a:off x="5027744" y="1677900"/>
              <a:ext cx="395935" cy="32029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8DF77DD-42F6-46E0-BAE0-194FBEE7D6A8}"/>
                </a:ext>
              </a:extLst>
            </p:cNvPr>
            <p:cNvCxnSpPr/>
            <p:nvPr/>
          </p:nvCxnSpPr>
          <p:spPr>
            <a:xfrm flipH="1">
              <a:off x="4825668" y="2037617"/>
              <a:ext cx="180717" cy="47141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46D1A7C-0DE3-4B73-8A89-C32A0EACCB11}"/>
                </a:ext>
              </a:extLst>
            </p:cNvPr>
            <p:cNvCxnSpPr/>
            <p:nvPr/>
          </p:nvCxnSpPr>
          <p:spPr>
            <a:xfrm>
              <a:off x="4815811" y="2509027"/>
              <a:ext cx="157717" cy="7309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FAB6FFC-39B5-453C-B09E-33E9FA195292}"/>
                </a:ext>
              </a:extLst>
            </p:cNvPr>
            <p:cNvCxnSpPr/>
            <p:nvPr/>
          </p:nvCxnSpPr>
          <p:spPr>
            <a:xfrm flipV="1">
              <a:off x="4865098" y="2459750"/>
              <a:ext cx="501081" cy="4927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1336DCA-5B68-4C7F-A46C-217277930BEE}"/>
                </a:ext>
              </a:extLst>
            </p:cNvPr>
            <p:cNvCxnSpPr/>
            <p:nvPr/>
          </p:nvCxnSpPr>
          <p:spPr>
            <a:xfrm flipV="1">
              <a:off x="5141102" y="2459750"/>
              <a:ext cx="231647" cy="3334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2514C53-18FB-46B8-A650-AD9492943B61}"/>
                </a:ext>
              </a:extLst>
            </p:cNvPr>
            <p:cNvCxnSpPr/>
            <p:nvPr/>
          </p:nvCxnSpPr>
          <p:spPr>
            <a:xfrm>
              <a:off x="4840455" y="2538592"/>
              <a:ext cx="625939" cy="15275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909DA6E-3BFE-405C-949D-59F61A3453C9}"/>
                </a:ext>
              </a:extLst>
            </p:cNvPr>
            <p:cNvCxnSpPr/>
            <p:nvPr/>
          </p:nvCxnSpPr>
          <p:spPr>
            <a:xfrm flipV="1">
              <a:off x="4998172" y="2791544"/>
              <a:ext cx="149502" cy="4336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8FF85C-48F6-4B9E-8BF5-13FE67A7EC59}"/>
                </a:ext>
              </a:extLst>
            </p:cNvPr>
            <p:cNvCxnSpPr/>
            <p:nvPr/>
          </p:nvCxnSpPr>
          <p:spPr>
            <a:xfrm>
              <a:off x="4827312" y="2522167"/>
              <a:ext cx="323648" cy="26937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C60F5B4-A75C-4741-833B-CC5F04FAB905}"/>
                </a:ext>
              </a:extLst>
            </p:cNvPr>
            <p:cNvCxnSpPr/>
            <p:nvPr/>
          </p:nvCxnSpPr>
          <p:spPr>
            <a:xfrm>
              <a:off x="5461465" y="2691348"/>
              <a:ext cx="44357" cy="29565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FCCBB6F-5B33-4DEB-A3CF-DE9607F86388}"/>
                </a:ext>
              </a:extLst>
            </p:cNvPr>
            <p:cNvCxnSpPr/>
            <p:nvPr/>
          </p:nvCxnSpPr>
          <p:spPr>
            <a:xfrm flipH="1" flipV="1">
              <a:off x="5045815" y="1998196"/>
              <a:ext cx="331863" cy="46155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0D8E2C7-08A9-4743-9ED4-A279A1ECACB1}"/>
                </a:ext>
              </a:extLst>
            </p:cNvPr>
            <p:cNvCxnSpPr/>
            <p:nvPr/>
          </p:nvCxnSpPr>
          <p:spPr>
            <a:xfrm flipH="1">
              <a:off x="5357963" y="1728819"/>
              <a:ext cx="39429" cy="7309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9B6C9A2-B4C2-4766-AC7D-F054855FB5AD}"/>
                </a:ext>
              </a:extLst>
            </p:cNvPr>
            <p:cNvCxnSpPr/>
            <p:nvPr/>
          </p:nvCxnSpPr>
          <p:spPr>
            <a:xfrm flipV="1">
              <a:off x="5369464" y="2177233"/>
              <a:ext cx="437007" cy="28251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BD2BB62-1C94-4413-8C60-7CD7459ACAC4}"/>
                </a:ext>
              </a:extLst>
            </p:cNvPr>
            <p:cNvCxnSpPr/>
            <p:nvPr/>
          </p:nvCxnSpPr>
          <p:spPr>
            <a:xfrm>
              <a:off x="5443393" y="1720606"/>
              <a:ext cx="361435" cy="46812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5E5488-4B9A-45AE-AFC9-3D6CA0FA52FA}"/>
                </a:ext>
              </a:extLst>
            </p:cNvPr>
            <p:cNvCxnSpPr/>
            <p:nvPr/>
          </p:nvCxnSpPr>
          <p:spPr>
            <a:xfrm flipH="1">
              <a:off x="5791685" y="1544854"/>
              <a:ext cx="272719" cy="63237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1D44C60-5741-4E00-B17C-E9AB685EB7A6}"/>
                </a:ext>
              </a:extLst>
            </p:cNvPr>
            <p:cNvCxnSpPr/>
            <p:nvPr/>
          </p:nvCxnSpPr>
          <p:spPr>
            <a:xfrm>
              <a:off x="6079190" y="1544854"/>
              <a:ext cx="165931" cy="58310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DA34818-DBDF-4249-B403-BDF5B36CAE09}"/>
                </a:ext>
              </a:extLst>
            </p:cNvPr>
            <p:cNvCxnSpPr/>
            <p:nvPr/>
          </p:nvCxnSpPr>
          <p:spPr>
            <a:xfrm flipH="1">
              <a:off x="6268122" y="1812589"/>
              <a:ext cx="433722" cy="3153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0FA6C86-CA93-456E-A98A-F9D74A80A58D}"/>
                </a:ext>
              </a:extLst>
            </p:cNvPr>
            <p:cNvCxnSpPr/>
            <p:nvPr/>
          </p:nvCxnSpPr>
          <p:spPr>
            <a:xfrm flipH="1" flipV="1">
              <a:off x="6223764" y="2127957"/>
              <a:ext cx="837872" cy="1018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F3A01EF-5654-4DAD-82BE-4708B25CA454}"/>
                </a:ext>
              </a:extLst>
            </p:cNvPr>
            <p:cNvCxnSpPr/>
            <p:nvPr/>
          </p:nvCxnSpPr>
          <p:spPr>
            <a:xfrm>
              <a:off x="5951045" y="2627290"/>
              <a:ext cx="317076" cy="58310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DFA9FC7-6B13-44AB-BDC5-0D90D6F93086}"/>
                </a:ext>
              </a:extLst>
            </p:cNvPr>
            <p:cNvCxnSpPr/>
            <p:nvPr/>
          </p:nvCxnSpPr>
          <p:spPr>
            <a:xfrm flipV="1">
              <a:off x="5955973" y="2142739"/>
              <a:ext cx="297363" cy="48455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C97451E-40A7-40E8-8AC6-440F8D20610F}"/>
                </a:ext>
              </a:extLst>
            </p:cNvPr>
            <p:cNvCxnSpPr/>
            <p:nvPr/>
          </p:nvCxnSpPr>
          <p:spPr>
            <a:xfrm flipV="1">
              <a:off x="5822900" y="2142739"/>
              <a:ext cx="414007" cy="3449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A2E88F1-766A-45B5-A5B9-9A982745DECB}"/>
                </a:ext>
              </a:extLst>
            </p:cNvPr>
            <p:cNvCxnSpPr/>
            <p:nvPr/>
          </p:nvCxnSpPr>
          <p:spPr>
            <a:xfrm>
              <a:off x="6258264" y="2137812"/>
              <a:ext cx="519152" cy="31372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06A739A-43C6-4F74-B5A2-D4DBAB99D486}"/>
                </a:ext>
              </a:extLst>
            </p:cNvPr>
            <p:cNvCxnSpPr/>
            <p:nvPr/>
          </p:nvCxnSpPr>
          <p:spPr>
            <a:xfrm flipH="1">
              <a:off x="6797131" y="2229794"/>
              <a:ext cx="279291" cy="21188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36DDFF8-3CAD-4012-987D-98220771338E}"/>
                </a:ext>
              </a:extLst>
            </p:cNvPr>
            <p:cNvCxnSpPr/>
            <p:nvPr/>
          </p:nvCxnSpPr>
          <p:spPr>
            <a:xfrm>
              <a:off x="6764273" y="2464677"/>
              <a:ext cx="297363" cy="42541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8BFEA6C-B0FC-484C-A578-EA1AFCEF3C15}"/>
                </a:ext>
              </a:extLst>
            </p:cNvPr>
            <p:cNvCxnSpPr/>
            <p:nvPr/>
          </p:nvCxnSpPr>
          <p:spPr>
            <a:xfrm flipV="1">
              <a:off x="6468554" y="2453180"/>
              <a:ext cx="308862" cy="2562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4220C6A-2EDB-42D2-B292-0B4CE6D34DE1}"/>
                </a:ext>
              </a:extLst>
            </p:cNvPr>
            <p:cNvCxnSpPr/>
            <p:nvPr/>
          </p:nvCxnSpPr>
          <p:spPr>
            <a:xfrm>
              <a:off x="6268122" y="2149309"/>
              <a:ext cx="190575" cy="56010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EACDE75-8602-435C-9A82-CE4CF4C04E8B}"/>
                </a:ext>
              </a:extLst>
            </p:cNvPr>
            <p:cNvCxnSpPr/>
            <p:nvPr/>
          </p:nvCxnSpPr>
          <p:spPr>
            <a:xfrm flipH="1" flipV="1">
              <a:off x="5799900" y="2172305"/>
              <a:ext cx="164289" cy="44348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B79AE34-26B3-4A4A-BE11-A3F3831949AC}"/>
                </a:ext>
              </a:extLst>
            </p:cNvPr>
            <p:cNvCxnSpPr/>
            <p:nvPr/>
          </p:nvCxnSpPr>
          <p:spPr>
            <a:xfrm flipV="1">
              <a:off x="5443393" y="2638787"/>
              <a:ext cx="492866" cy="591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5F379B1-3264-4278-956E-DE556D599B0B}"/>
                </a:ext>
              </a:extLst>
            </p:cNvPr>
            <p:cNvCxnSpPr/>
            <p:nvPr/>
          </p:nvCxnSpPr>
          <p:spPr>
            <a:xfrm>
              <a:off x="5354677" y="2464677"/>
              <a:ext cx="561867" cy="15932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A6C0F8-FDA0-4E22-82D2-99488809D0D0}"/>
                </a:ext>
              </a:extLst>
            </p:cNvPr>
            <p:cNvCxnSpPr/>
            <p:nvPr/>
          </p:nvCxnSpPr>
          <p:spPr>
            <a:xfrm flipV="1">
              <a:off x="5982260" y="2458107"/>
              <a:ext cx="767228" cy="18068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C8E9F43-807C-4AB4-912C-4DF13DB454D2}"/>
                </a:ext>
              </a:extLst>
            </p:cNvPr>
            <p:cNvCxnSpPr/>
            <p:nvPr/>
          </p:nvCxnSpPr>
          <p:spPr>
            <a:xfrm>
              <a:off x="5970760" y="2650285"/>
              <a:ext cx="492866" cy="6734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5EF9234-4EF4-4A26-9CE3-26782230B009}"/>
                </a:ext>
              </a:extLst>
            </p:cNvPr>
            <p:cNvCxnSpPr/>
            <p:nvPr/>
          </p:nvCxnSpPr>
          <p:spPr>
            <a:xfrm flipH="1" flipV="1">
              <a:off x="5170674" y="2791544"/>
              <a:ext cx="349935" cy="19382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1B25148-7E8B-4898-B3CC-68116885D126}"/>
                </a:ext>
              </a:extLst>
            </p:cNvPr>
            <p:cNvCxnSpPr/>
            <p:nvPr/>
          </p:nvCxnSpPr>
          <p:spPr>
            <a:xfrm flipV="1">
              <a:off x="4983385" y="2982079"/>
              <a:ext cx="502723" cy="2726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1A9C5CC-9697-4834-8F49-7BC870A5381C}"/>
                </a:ext>
              </a:extLst>
            </p:cNvPr>
            <p:cNvCxnSpPr/>
            <p:nvPr/>
          </p:nvCxnSpPr>
          <p:spPr>
            <a:xfrm>
              <a:off x="5009671" y="3254740"/>
              <a:ext cx="579939" cy="25295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9E1472A-D977-40CA-9019-B4D5400ADA55}"/>
                </a:ext>
              </a:extLst>
            </p:cNvPr>
            <p:cNvCxnSpPr/>
            <p:nvPr/>
          </p:nvCxnSpPr>
          <p:spPr>
            <a:xfrm flipV="1">
              <a:off x="5311962" y="3507692"/>
              <a:ext cx="253004" cy="4172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14600A1-B121-4B6F-B6DF-EBE92D4D9A1E}"/>
                </a:ext>
              </a:extLst>
            </p:cNvPr>
            <p:cNvCxnSpPr/>
            <p:nvPr/>
          </p:nvCxnSpPr>
          <p:spPr>
            <a:xfrm flipH="1" flipV="1">
              <a:off x="5568252" y="3509334"/>
              <a:ext cx="144574" cy="5190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43217EC-8F59-4479-847C-15E862DD81C8}"/>
                </a:ext>
              </a:extLst>
            </p:cNvPr>
            <p:cNvCxnSpPr/>
            <p:nvPr/>
          </p:nvCxnSpPr>
          <p:spPr>
            <a:xfrm flipV="1">
              <a:off x="5436822" y="4028377"/>
              <a:ext cx="285862" cy="33672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0B9A196-78F2-47A0-B4F9-BDA10ACBB4ED}"/>
                </a:ext>
              </a:extLst>
            </p:cNvPr>
            <p:cNvCxnSpPr/>
            <p:nvPr/>
          </p:nvCxnSpPr>
          <p:spPr>
            <a:xfrm>
              <a:off x="5732541" y="4039875"/>
              <a:ext cx="271077" cy="33672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15AB786-6CC0-4445-8D57-ED5494656A41}"/>
                </a:ext>
              </a:extLst>
            </p:cNvPr>
            <p:cNvCxnSpPr/>
            <p:nvPr/>
          </p:nvCxnSpPr>
          <p:spPr>
            <a:xfrm flipV="1">
              <a:off x="5980617" y="3647307"/>
              <a:ext cx="0" cy="7177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D87E304-3897-4F3F-918A-366B23262DAF}"/>
                </a:ext>
              </a:extLst>
            </p:cNvPr>
            <p:cNvCxnSpPr/>
            <p:nvPr/>
          </p:nvCxnSpPr>
          <p:spPr>
            <a:xfrm>
              <a:off x="5964188" y="2638787"/>
              <a:ext cx="0" cy="5863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A50E5EE-92D9-4A49-8AC0-9E2F86AF09D0}"/>
                </a:ext>
              </a:extLst>
            </p:cNvPr>
            <p:cNvCxnSpPr/>
            <p:nvPr/>
          </p:nvCxnSpPr>
          <p:spPr>
            <a:xfrm>
              <a:off x="5505823" y="2982079"/>
              <a:ext cx="497795" cy="66522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972E424-85B7-467A-9997-F8176938F4DB}"/>
                </a:ext>
              </a:extLst>
            </p:cNvPr>
            <p:cNvCxnSpPr/>
            <p:nvPr/>
          </p:nvCxnSpPr>
          <p:spPr>
            <a:xfrm flipH="1" flipV="1">
              <a:off x="5970760" y="3212034"/>
              <a:ext cx="21357" cy="4319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4DFED6C-C884-4416-A104-41A5A54D29BA}"/>
                </a:ext>
              </a:extLst>
            </p:cNvPr>
            <p:cNvCxnSpPr/>
            <p:nvPr/>
          </p:nvCxnSpPr>
          <p:spPr>
            <a:xfrm>
              <a:off x="6484982" y="2729127"/>
              <a:ext cx="96931" cy="42870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95B042A-DD89-4D8B-AAC7-D73EFCAB9EF0}"/>
                </a:ext>
              </a:extLst>
            </p:cNvPr>
            <p:cNvCxnSpPr/>
            <p:nvPr/>
          </p:nvCxnSpPr>
          <p:spPr>
            <a:xfrm flipV="1">
              <a:off x="6578627" y="2451537"/>
              <a:ext cx="193860" cy="7062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1FF7ED5-9C9F-436C-8F79-C1A03E934ED0}"/>
                </a:ext>
              </a:extLst>
            </p:cNvPr>
            <p:cNvCxnSpPr/>
            <p:nvPr/>
          </p:nvCxnSpPr>
          <p:spPr>
            <a:xfrm flipV="1">
              <a:off x="6276337" y="2729127"/>
              <a:ext cx="190575" cy="49604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8056A92-9C9C-467E-BB2B-9D60E90B0400}"/>
                </a:ext>
              </a:extLst>
            </p:cNvPr>
            <p:cNvCxnSpPr/>
            <p:nvPr/>
          </p:nvCxnSpPr>
          <p:spPr>
            <a:xfrm flipV="1">
              <a:off x="5523895" y="2709417"/>
              <a:ext cx="931515" cy="25952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D4AE4E0-4C52-4D21-8E9E-F5FCFB250B65}"/>
                </a:ext>
              </a:extLst>
            </p:cNvPr>
            <p:cNvCxnSpPr/>
            <p:nvPr/>
          </p:nvCxnSpPr>
          <p:spPr>
            <a:xfrm flipH="1" flipV="1">
              <a:off x="5960903" y="3619385"/>
              <a:ext cx="386078" cy="44512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5F5429E-2896-42FC-9364-95E630F9B19A}"/>
                </a:ext>
              </a:extLst>
            </p:cNvPr>
            <p:cNvCxnSpPr/>
            <p:nvPr/>
          </p:nvCxnSpPr>
          <p:spPr>
            <a:xfrm flipV="1">
              <a:off x="6006903" y="4049731"/>
              <a:ext cx="341720" cy="30715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EB483D5-64C8-49FC-B00E-762F064B489E}"/>
                </a:ext>
              </a:extLst>
            </p:cNvPr>
            <p:cNvCxnSpPr/>
            <p:nvPr/>
          </p:nvCxnSpPr>
          <p:spPr>
            <a:xfrm>
              <a:off x="6338766" y="3658806"/>
              <a:ext cx="299005" cy="18232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82E81F4-7515-4E93-A022-6B68E4D187F2}"/>
                </a:ext>
              </a:extLst>
            </p:cNvPr>
            <p:cNvCxnSpPr/>
            <p:nvPr/>
          </p:nvCxnSpPr>
          <p:spPr>
            <a:xfrm flipH="1">
              <a:off x="6338766" y="3668661"/>
              <a:ext cx="9857" cy="39421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141CCCF-A896-4A3E-A512-09F4181DDF66}"/>
                </a:ext>
              </a:extLst>
            </p:cNvPr>
            <p:cNvCxnSpPr/>
            <p:nvPr/>
          </p:nvCxnSpPr>
          <p:spPr>
            <a:xfrm>
              <a:off x="6263193" y="3228460"/>
              <a:ext cx="92002" cy="44020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C8B67E8-4152-4A47-84FB-D9E2FDC9E3EE}"/>
                </a:ext>
              </a:extLst>
            </p:cNvPr>
            <p:cNvCxnSpPr/>
            <p:nvPr/>
          </p:nvCxnSpPr>
          <p:spPr>
            <a:xfrm flipV="1">
              <a:off x="5581396" y="3233387"/>
              <a:ext cx="389364" cy="26609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D01B580-F115-42A3-8F8B-165D55CD6BF9}"/>
                </a:ext>
              </a:extLst>
            </p:cNvPr>
            <p:cNvCxnSpPr/>
            <p:nvPr/>
          </p:nvCxnSpPr>
          <p:spPr>
            <a:xfrm>
              <a:off x="5495966" y="2985364"/>
              <a:ext cx="492866" cy="2513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FC9667E-2B15-46D4-912A-28103E0188A3}"/>
                </a:ext>
              </a:extLst>
            </p:cNvPr>
            <p:cNvCxnSpPr/>
            <p:nvPr/>
          </p:nvCxnSpPr>
          <p:spPr>
            <a:xfrm>
              <a:off x="5978974" y="3220247"/>
              <a:ext cx="28586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6355771-6330-4D3E-B045-50E9F47B7ECF}"/>
                </a:ext>
              </a:extLst>
            </p:cNvPr>
            <p:cNvCxnSpPr/>
            <p:nvPr/>
          </p:nvCxnSpPr>
          <p:spPr>
            <a:xfrm flipV="1">
              <a:off x="6003618" y="3210391"/>
              <a:ext cx="272719" cy="4221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B17662F-F965-4503-9DF7-50939C33418C}"/>
                </a:ext>
              </a:extLst>
            </p:cNvPr>
            <p:cNvCxnSpPr/>
            <p:nvPr/>
          </p:nvCxnSpPr>
          <p:spPr>
            <a:xfrm flipV="1">
              <a:off x="5724327" y="3637452"/>
              <a:ext cx="236575" cy="4089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144A044-D339-49FF-A263-DCF8075448BA}"/>
                </a:ext>
              </a:extLst>
            </p:cNvPr>
            <p:cNvCxnSpPr/>
            <p:nvPr/>
          </p:nvCxnSpPr>
          <p:spPr>
            <a:xfrm flipV="1">
              <a:off x="5303748" y="3616100"/>
              <a:ext cx="673583" cy="34657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65B179E-1EC7-4979-B4CE-0159A19460FA}"/>
                </a:ext>
              </a:extLst>
            </p:cNvPr>
            <p:cNvCxnSpPr/>
            <p:nvPr/>
          </p:nvCxnSpPr>
          <p:spPr>
            <a:xfrm>
              <a:off x="5320177" y="3972531"/>
              <a:ext cx="1023517" cy="919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D0EC52D-9E3E-4D8F-A108-AC1668003B9F}"/>
                </a:ext>
              </a:extLst>
            </p:cNvPr>
            <p:cNvCxnSpPr/>
            <p:nvPr/>
          </p:nvCxnSpPr>
          <p:spPr>
            <a:xfrm flipH="1">
              <a:off x="6346980" y="3414067"/>
              <a:ext cx="497795" cy="27102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38CE55C-752C-4915-98E2-3981E87144CC}"/>
                </a:ext>
              </a:extLst>
            </p:cNvPr>
            <p:cNvCxnSpPr/>
            <p:nvPr/>
          </p:nvCxnSpPr>
          <p:spPr>
            <a:xfrm flipV="1">
              <a:off x="5579753" y="3432135"/>
              <a:ext cx="1273236" cy="7062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2747A76-E751-45BD-903A-14E7A8A62A9E}"/>
                </a:ext>
              </a:extLst>
            </p:cNvPr>
            <p:cNvCxnSpPr/>
            <p:nvPr/>
          </p:nvCxnSpPr>
          <p:spPr>
            <a:xfrm>
              <a:off x="5448322" y="4356885"/>
              <a:ext cx="543795" cy="985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07E3CD8-5970-4054-BE72-9AC479AB9CE6}"/>
                </a:ext>
              </a:extLst>
            </p:cNvPr>
            <p:cNvCxnSpPr/>
            <p:nvPr/>
          </p:nvCxnSpPr>
          <p:spPr>
            <a:xfrm>
              <a:off x="5998688" y="4360171"/>
              <a:ext cx="326935" cy="1149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68EBF7A-24BA-4FFE-B214-A811F0C0BEF9}"/>
                </a:ext>
              </a:extLst>
            </p:cNvPr>
            <p:cNvCxnSpPr/>
            <p:nvPr/>
          </p:nvCxnSpPr>
          <p:spPr>
            <a:xfrm flipV="1">
              <a:off x="6327266" y="4312537"/>
              <a:ext cx="264505" cy="6241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842CF98-BCAC-4629-8FEA-DBCD84F54992}"/>
                </a:ext>
              </a:extLst>
            </p:cNvPr>
            <p:cNvCxnSpPr/>
            <p:nvPr/>
          </p:nvCxnSpPr>
          <p:spPr>
            <a:xfrm flipH="1">
              <a:off x="6325623" y="4049731"/>
              <a:ext cx="11500" cy="31701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2AB082D-FADF-402C-9D3D-0F067E260256}"/>
                </a:ext>
              </a:extLst>
            </p:cNvPr>
            <p:cNvCxnSpPr/>
            <p:nvPr/>
          </p:nvCxnSpPr>
          <p:spPr>
            <a:xfrm>
              <a:off x="6338766" y="4049731"/>
              <a:ext cx="234932" cy="26280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D8FFC51-1B4A-4EBA-8006-FA188D916D64}"/>
                </a:ext>
              </a:extLst>
            </p:cNvPr>
            <p:cNvCxnSpPr/>
            <p:nvPr/>
          </p:nvCxnSpPr>
          <p:spPr>
            <a:xfrm flipV="1">
              <a:off x="6360123" y="3854268"/>
              <a:ext cx="290791" cy="20367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5">
            <a:extLst>
              <a:ext uri="{FF2B5EF4-FFF2-40B4-BE49-F238E27FC236}">
                <a16:creationId xmlns:a16="http://schemas.microsoft.com/office/drawing/2014/main" id="{AAB9D84D-2876-48A9-925E-4020FE350313}"/>
              </a:ext>
            </a:extLst>
          </p:cNvPr>
          <p:cNvGrpSpPr/>
          <p:nvPr/>
        </p:nvGrpSpPr>
        <p:grpSpPr>
          <a:xfrm>
            <a:off x="5481501" y="2188096"/>
            <a:ext cx="2069778" cy="2859731"/>
            <a:chOff x="5330055" y="2173721"/>
            <a:chExt cx="1400918" cy="1935594"/>
          </a:xfrm>
          <a:solidFill>
            <a:schemeClr val="bg1">
              <a:lumMod val="75000"/>
            </a:schemeClr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B44ABC3-4B99-41E9-8E60-ED431B337D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6808" y="2620714"/>
              <a:ext cx="94165" cy="941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FFF6F01-1FC3-4A90-8456-A902734AB9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9460" y="2274670"/>
              <a:ext cx="117706" cy="1177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51CECE2-FEBD-4C03-8231-C74C67B3F1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6818" y="3385440"/>
              <a:ext cx="94165" cy="941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255531A-C1C4-4D50-A05E-6ACDF7DAB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4356" y="217372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C798B04-A73E-41F3-9230-AC8EC3AF4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4957" y="401878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84100CC-8CA2-49E5-A7F2-95E0F9405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0055" y="2470055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25EBC48-D42A-4BC0-AA17-13E2C8C650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1522" y="233826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8C3BE86-F4B4-4D61-A985-C38EECE3B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1599" y="4017582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0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95D6DA9-5A54-4D2F-B46B-5BC25B1E3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3887" y="3754166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5987562-63D1-42B8-B9CA-4528C4777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7899" y="2844911"/>
              <a:ext cx="154645" cy="1546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8B069DC-2481-4A93-8FEF-1C124E20AB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638" y="3115561"/>
              <a:ext cx="106856" cy="1068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990D408-DB56-41C8-992E-C9752EBB3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6319" y="2923635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BBF59D5-A888-47AE-83ED-BC33A0E5A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4075" y="3275461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DDE11FC-F8B9-43AA-9595-EC318DF73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5177" y="2949207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61F3D1F-154D-4FFE-AE06-E47B7BB58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7077" y="2586833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70C261F-BC4E-4BA5-9131-A2811D30D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8690" y="4033019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2DBF2C8-4B0C-42F1-9DDA-DAF3B1543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5251" y="4007493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4D41063-4B59-4371-80BA-C37072D308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55" y="3805077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48445BB-3F26-469C-A521-590C81BCA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609" y="3481568"/>
              <a:ext cx="154645" cy="1546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493348F-2A22-43D8-B4EA-D591BBC7FD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5503" y="3250249"/>
              <a:ext cx="106856" cy="1068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63A237B-B659-4501-B9AC-A033414D2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7378" y="2990029"/>
              <a:ext cx="81644" cy="816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6735FED-13D5-4A88-B41F-3C3F7B450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4798" y="276204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682E3E8-04A2-424C-8FF4-6CE0A3423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3821" y="254481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B9D5CED-16D0-4188-B1EC-68B6380FE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2121" y="2762041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88875E2-541A-443D-90B4-B75CA123E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7312" y="3210835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ECC72B1-E663-4CC4-BC77-6E2CD98E3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78" y="3434014"/>
              <a:ext cx="101822" cy="1018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4464C1A-3D4B-447C-B5D7-F1365697E7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6862" y="3546740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F6BC5F3-5C07-41B8-9AE8-63A09A21B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2191" y="3805077"/>
              <a:ext cx="66207" cy="662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36">
            <a:extLst>
              <a:ext uri="{FF2B5EF4-FFF2-40B4-BE49-F238E27FC236}">
                <a16:creationId xmlns:a16="http://schemas.microsoft.com/office/drawing/2014/main" id="{1A170F68-471F-4007-BB24-1FEE6949C598}"/>
              </a:ext>
            </a:extLst>
          </p:cNvPr>
          <p:cNvGrpSpPr/>
          <p:nvPr/>
        </p:nvGrpSpPr>
        <p:grpSpPr>
          <a:xfrm>
            <a:off x="5887726" y="5114703"/>
            <a:ext cx="1095992" cy="1002650"/>
            <a:chOff x="5408480" y="4511869"/>
            <a:chExt cx="1134411" cy="1037797"/>
          </a:xfrm>
          <a:solidFill>
            <a:schemeClr val="bg1">
              <a:lumMod val="75000"/>
            </a:schemeClr>
          </a:solidFill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331C1EFB-8876-4FE4-A2B7-ECE96E3B8D83}"/>
                </a:ext>
              </a:extLst>
            </p:cNvPr>
            <p:cNvSpPr/>
            <p:nvPr/>
          </p:nvSpPr>
          <p:spPr>
            <a:xfrm>
              <a:off x="5464289" y="4511869"/>
              <a:ext cx="1028142" cy="964410"/>
            </a:xfrm>
            <a:custGeom>
              <a:avLst/>
              <a:gdLst>
                <a:gd name="connsiteX0" fmla="*/ 0 w 672200"/>
                <a:gd name="connsiteY0" fmla="*/ 0 h 630649"/>
                <a:gd name="connsiteX1" fmla="*/ 671846 w 672200"/>
                <a:gd name="connsiteY1" fmla="*/ 0 h 630649"/>
                <a:gd name="connsiteX2" fmla="*/ 672200 w 672200"/>
                <a:gd name="connsiteY2" fmla="*/ 32054 h 630649"/>
                <a:gd name="connsiteX3" fmla="*/ 657576 w 672200"/>
                <a:gd name="connsiteY3" fmla="*/ 470997 h 630649"/>
                <a:gd name="connsiteX4" fmla="*/ 493887 w 672200"/>
                <a:gd name="connsiteY4" fmla="*/ 626220 h 630649"/>
                <a:gd name="connsiteX5" fmla="*/ 200376 w 672200"/>
                <a:gd name="connsiteY5" fmla="*/ 629042 h 630649"/>
                <a:gd name="connsiteX6" fmla="*/ 31043 w 672200"/>
                <a:gd name="connsiteY6" fmla="*/ 487931 h 630649"/>
                <a:gd name="connsiteX7" fmla="*/ 213 w 672200"/>
                <a:gd name="connsiteY7" fmla="*/ 53019 h 630649"/>
                <a:gd name="connsiteX0" fmla="*/ 0 w 672200"/>
                <a:gd name="connsiteY0" fmla="*/ 0 h 630649"/>
                <a:gd name="connsiteX1" fmla="*/ 671846 w 672200"/>
                <a:gd name="connsiteY1" fmla="*/ 0 h 630649"/>
                <a:gd name="connsiteX2" fmla="*/ 672200 w 672200"/>
                <a:gd name="connsiteY2" fmla="*/ 32054 h 630649"/>
                <a:gd name="connsiteX3" fmla="*/ 657576 w 672200"/>
                <a:gd name="connsiteY3" fmla="*/ 470997 h 630649"/>
                <a:gd name="connsiteX4" fmla="*/ 493887 w 672200"/>
                <a:gd name="connsiteY4" fmla="*/ 626220 h 630649"/>
                <a:gd name="connsiteX5" fmla="*/ 200376 w 672200"/>
                <a:gd name="connsiteY5" fmla="*/ 629042 h 630649"/>
                <a:gd name="connsiteX6" fmla="*/ 31043 w 672200"/>
                <a:gd name="connsiteY6" fmla="*/ 487931 h 630649"/>
                <a:gd name="connsiteX7" fmla="*/ 231194 w 672200"/>
                <a:gd name="connsiteY7" fmla="*/ 129219 h 630649"/>
                <a:gd name="connsiteX8" fmla="*/ 0 w 672200"/>
                <a:gd name="connsiteY8" fmla="*/ 0 h 630649"/>
                <a:gd name="connsiteX0" fmla="*/ 46884 w 719084"/>
                <a:gd name="connsiteY0" fmla="*/ 0 h 630649"/>
                <a:gd name="connsiteX1" fmla="*/ 718730 w 719084"/>
                <a:gd name="connsiteY1" fmla="*/ 0 h 630649"/>
                <a:gd name="connsiteX2" fmla="*/ 719084 w 719084"/>
                <a:gd name="connsiteY2" fmla="*/ 32054 h 630649"/>
                <a:gd name="connsiteX3" fmla="*/ 704460 w 719084"/>
                <a:gd name="connsiteY3" fmla="*/ 470997 h 630649"/>
                <a:gd name="connsiteX4" fmla="*/ 540771 w 719084"/>
                <a:gd name="connsiteY4" fmla="*/ 626220 h 630649"/>
                <a:gd name="connsiteX5" fmla="*/ 247260 w 719084"/>
                <a:gd name="connsiteY5" fmla="*/ 629042 h 630649"/>
                <a:gd name="connsiteX6" fmla="*/ 77927 w 719084"/>
                <a:gd name="connsiteY6" fmla="*/ 487931 h 630649"/>
                <a:gd name="connsiteX7" fmla="*/ 46884 w 719084"/>
                <a:gd name="connsiteY7" fmla="*/ 0 h 630649"/>
                <a:gd name="connsiteX0" fmla="*/ 756 w 672956"/>
                <a:gd name="connsiteY0" fmla="*/ 0 h 630649"/>
                <a:gd name="connsiteX1" fmla="*/ 672602 w 672956"/>
                <a:gd name="connsiteY1" fmla="*/ 0 h 630649"/>
                <a:gd name="connsiteX2" fmla="*/ 672956 w 672956"/>
                <a:gd name="connsiteY2" fmla="*/ 32054 h 630649"/>
                <a:gd name="connsiteX3" fmla="*/ 658332 w 672956"/>
                <a:gd name="connsiteY3" fmla="*/ 470997 h 630649"/>
                <a:gd name="connsiteX4" fmla="*/ 494643 w 672956"/>
                <a:gd name="connsiteY4" fmla="*/ 626220 h 630649"/>
                <a:gd name="connsiteX5" fmla="*/ 201132 w 672956"/>
                <a:gd name="connsiteY5" fmla="*/ 629042 h 630649"/>
                <a:gd name="connsiteX6" fmla="*/ 31799 w 672956"/>
                <a:gd name="connsiteY6" fmla="*/ 487931 h 630649"/>
                <a:gd name="connsiteX7" fmla="*/ 756 w 672956"/>
                <a:gd name="connsiteY7" fmla="*/ 0 h 630649"/>
                <a:gd name="connsiteX0" fmla="*/ 124 w 672324"/>
                <a:gd name="connsiteY0" fmla="*/ 0 h 630649"/>
                <a:gd name="connsiteX1" fmla="*/ 671970 w 672324"/>
                <a:gd name="connsiteY1" fmla="*/ 0 h 630649"/>
                <a:gd name="connsiteX2" fmla="*/ 672324 w 672324"/>
                <a:gd name="connsiteY2" fmla="*/ 32054 h 630649"/>
                <a:gd name="connsiteX3" fmla="*/ 657700 w 672324"/>
                <a:gd name="connsiteY3" fmla="*/ 470997 h 630649"/>
                <a:gd name="connsiteX4" fmla="*/ 494011 w 672324"/>
                <a:gd name="connsiteY4" fmla="*/ 626220 h 630649"/>
                <a:gd name="connsiteX5" fmla="*/ 200500 w 672324"/>
                <a:gd name="connsiteY5" fmla="*/ 629042 h 630649"/>
                <a:gd name="connsiteX6" fmla="*/ 31167 w 672324"/>
                <a:gd name="connsiteY6" fmla="*/ 487931 h 630649"/>
                <a:gd name="connsiteX7" fmla="*/ 124 w 672324"/>
                <a:gd name="connsiteY7" fmla="*/ 0 h 63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324" h="630649">
                  <a:moveTo>
                    <a:pt x="124" y="0"/>
                  </a:moveTo>
                  <a:lnTo>
                    <a:pt x="671970" y="0"/>
                  </a:lnTo>
                  <a:lnTo>
                    <a:pt x="672324" y="32054"/>
                  </a:lnTo>
                  <a:cubicBezTo>
                    <a:pt x="671950" y="155680"/>
                    <a:pt x="661404" y="375100"/>
                    <a:pt x="657700" y="470997"/>
                  </a:cubicBezTo>
                  <a:cubicBezTo>
                    <a:pt x="594200" y="541082"/>
                    <a:pt x="561744" y="571657"/>
                    <a:pt x="494011" y="626220"/>
                  </a:cubicBezTo>
                  <a:cubicBezTo>
                    <a:pt x="406522" y="621517"/>
                    <a:pt x="294575" y="635157"/>
                    <a:pt x="200500" y="629042"/>
                  </a:cubicBezTo>
                  <a:cubicBezTo>
                    <a:pt x="134647" y="580594"/>
                    <a:pt x="89963" y="547669"/>
                    <a:pt x="31167" y="487931"/>
                  </a:cubicBezTo>
                  <a:cubicBezTo>
                    <a:pt x="21583" y="380710"/>
                    <a:pt x="-1901" y="109897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80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5D39DEA4-3E84-493F-9595-871AEA559B17}"/>
                </a:ext>
              </a:extLst>
            </p:cNvPr>
            <p:cNvSpPr/>
            <p:nvPr/>
          </p:nvSpPr>
          <p:spPr>
            <a:xfrm>
              <a:off x="5408480" y="4647679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80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AFC0C667-EDEE-4565-8333-567CDB4EF4BA}"/>
                </a:ext>
              </a:extLst>
            </p:cNvPr>
            <p:cNvSpPr/>
            <p:nvPr/>
          </p:nvSpPr>
          <p:spPr>
            <a:xfrm>
              <a:off x="5408480" y="4781032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80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75DF7108-457B-4A76-8A6D-DA0A3FB7F270}"/>
                </a:ext>
              </a:extLst>
            </p:cNvPr>
            <p:cNvSpPr/>
            <p:nvPr/>
          </p:nvSpPr>
          <p:spPr>
            <a:xfrm>
              <a:off x="5408480" y="4925056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80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9C07B8C2-F7CC-4C7D-8924-A56B5D879F40}"/>
                </a:ext>
              </a:extLst>
            </p:cNvPr>
            <p:cNvSpPr/>
            <p:nvPr/>
          </p:nvSpPr>
          <p:spPr>
            <a:xfrm>
              <a:off x="5408480" y="5065557"/>
              <a:ext cx="1134411" cy="1072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80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967AAE1-D1A2-4176-84D1-78B6FD0FC5AC}"/>
                </a:ext>
              </a:extLst>
            </p:cNvPr>
            <p:cNvSpPr/>
            <p:nvPr/>
          </p:nvSpPr>
          <p:spPr>
            <a:xfrm>
              <a:off x="5806853" y="5368691"/>
              <a:ext cx="371880" cy="1809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cs typeface="+mn-ea"/>
                  <a:sym typeface="Arial" panose="020B0604020202020204" pitchFamily="34" charset="0"/>
                </a:rPr>
                <a:t>   </a:t>
              </a:r>
              <a:endParaRPr lang="id-ID" sz="800" dirty="0"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F31C2033-2EFC-4C13-8BBC-7EBFA6299729}"/>
              </a:ext>
            </a:extLst>
          </p:cNvPr>
          <p:cNvSpPr>
            <a:spLocks noChangeAspect="1"/>
          </p:cNvSpPr>
          <p:nvPr/>
        </p:nvSpPr>
        <p:spPr>
          <a:xfrm>
            <a:off x="380704" y="2376488"/>
            <a:ext cx="2994321" cy="606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rPr>
              <a:t>先设想好工作的大致方向，而后再做具体的研究调查</a:t>
            </a:r>
            <a:endParaRPr lang="en-AU" sz="1400" dirty="0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869F19F-A688-48E9-9226-F259055DC7A4}"/>
              </a:ext>
            </a:extLst>
          </p:cNvPr>
          <p:cNvCxnSpPr/>
          <p:nvPr/>
        </p:nvCxnSpPr>
        <p:spPr>
          <a:xfrm rot="10800000" flipV="1">
            <a:off x="3195638" y="3208338"/>
            <a:ext cx="1919287" cy="183197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EE2E9F2-4A2F-4B39-AC3D-04ECA7BD6F8F}"/>
              </a:ext>
            </a:extLst>
          </p:cNvPr>
          <p:cNvCxnSpPr/>
          <p:nvPr/>
        </p:nvCxnSpPr>
        <p:spPr>
          <a:xfrm rot="10800000">
            <a:off x="3535363" y="2649538"/>
            <a:ext cx="1724025" cy="1233487"/>
          </a:xfrm>
          <a:prstGeom prst="bentConnector3">
            <a:avLst>
              <a:gd name="adj1" fmla="val 38398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C889A39-3A63-45EF-B8B6-BE517ECF2CB6}"/>
              </a:ext>
            </a:extLst>
          </p:cNvPr>
          <p:cNvSpPr>
            <a:spLocks noChangeAspect="1"/>
          </p:cNvSpPr>
          <p:nvPr/>
        </p:nvSpPr>
        <p:spPr>
          <a:xfrm flipH="1">
            <a:off x="9539287" y="2355850"/>
            <a:ext cx="2938759" cy="6826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rPr>
              <a:t>调查分析就是对假设的检验</a:t>
            </a:r>
            <a:endParaRPr lang="en-AU" altLang="zh-CN" sz="1400" dirty="0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28A315D8-F00F-46C8-8A56-20B71D0BEAB4}"/>
              </a:ext>
            </a:extLst>
          </p:cNvPr>
          <p:cNvCxnSpPr/>
          <p:nvPr/>
        </p:nvCxnSpPr>
        <p:spPr>
          <a:xfrm>
            <a:off x="7739063" y="3579813"/>
            <a:ext cx="2152650" cy="138430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04FDC9E-B533-4071-830D-7CEAC266139B}"/>
              </a:ext>
            </a:extLst>
          </p:cNvPr>
          <p:cNvCxnSpPr/>
          <p:nvPr/>
        </p:nvCxnSpPr>
        <p:spPr>
          <a:xfrm flipV="1">
            <a:off x="7304088" y="2708275"/>
            <a:ext cx="2068512" cy="176847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9E391643-BEA9-4BD0-803B-6DBD29328A9C}"/>
              </a:ext>
            </a:extLst>
          </p:cNvPr>
          <p:cNvSpPr>
            <a:spLocks noChangeAspect="1"/>
          </p:cNvSpPr>
          <p:nvPr/>
        </p:nvSpPr>
        <p:spPr>
          <a:xfrm>
            <a:off x="308695" y="4702175"/>
            <a:ext cx="2742480" cy="682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1400" dirty="0">
                <a:cs typeface="+mn-ea"/>
                <a:sym typeface="Arial" panose="020B0604020202020204" pitchFamily="34" charset="0"/>
              </a:rPr>
              <a:t>按照预定的路线，锁定调查研究的关键点</a:t>
            </a:r>
            <a:endParaRPr lang="en-US" sz="1400" dirty="0"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E516E4-E81F-4CAA-83C5-1B836044001E}"/>
              </a:ext>
            </a:extLst>
          </p:cNvPr>
          <p:cNvSpPr>
            <a:spLocks noChangeAspect="1"/>
          </p:cNvSpPr>
          <p:nvPr/>
        </p:nvSpPr>
        <p:spPr>
          <a:xfrm>
            <a:off x="9932988" y="4617470"/>
            <a:ext cx="2473051" cy="7892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rPr>
              <a:t>4. 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rPr>
              <a:t>让假设→检验→反馈的循环快速运转</a:t>
            </a:r>
            <a:endParaRPr lang="en-AU" altLang="zh-CN" sz="1400" dirty="0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87BA9A4-8664-4EFB-B60F-CC65CE36EA61}"/>
              </a:ext>
            </a:extLst>
          </p:cNvPr>
          <p:cNvSpPr>
            <a:spLocks noChangeAspect="1"/>
          </p:cNvSpPr>
          <p:nvPr/>
        </p:nvSpPr>
        <p:spPr>
          <a:xfrm>
            <a:off x="7388225" y="3459163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bg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71F07D2-34A7-4AB7-94D7-E57A1816BB71}"/>
              </a:ext>
            </a:extLst>
          </p:cNvPr>
          <p:cNvSpPr>
            <a:spLocks noChangeAspect="1"/>
          </p:cNvSpPr>
          <p:nvPr/>
        </p:nvSpPr>
        <p:spPr>
          <a:xfrm>
            <a:off x="6973888" y="4367213"/>
            <a:ext cx="242887" cy="2428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bg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2AD10F58-CFC9-4A95-9061-D563E8ECD76B}"/>
              </a:ext>
            </a:extLst>
          </p:cNvPr>
          <p:cNvSpPr>
            <a:spLocks noChangeAspect="1"/>
          </p:cNvSpPr>
          <p:nvPr/>
        </p:nvSpPr>
        <p:spPr>
          <a:xfrm>
            <a:off x="5367338" y="3771900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bg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8BD3C36-8119-40D6-A0F4-101BA4E02CF4}"/>
              </a:ext>
            </a:extLst>
          </p:cNvPr>
          <p:cNvSpPr>
            <a:spLocks noChangeAspect="1"/>
          </p:cNvSpPr>
          <p:nvPr/>
        </p:nvSpPr>
        <p:spPr>
          <a:xfrm>
            <a:off x="5222875" y="3105150"/>
            <a:ext cx="230188" cy="228600"/>
          </a:xfrm>
          <a:prstGeom prst="ellipse">
            <a:avLst/>
          </a:pr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chemeClr val="bg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97" name="任意多边形 196">
            <a:extLst>
              <a:ext uri="{FF2B5EF4-FFF2-40B4-BE49-F238E27FC236}">
                <a16:creationId xmlns:a16="http://schemas.microsoft.com/office/drawing/2014/main" id="{7807C66E-EE26-4FCC-AF37-257B4BEE4DB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33425" y="646113"/>
            <a:ext cx="12125325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ctr" eaLnBrk="1" hangingPunct="1">
              <a:defRPr/>
            </a:pPr>
            <a:endParaRPr lang="zh-CN" altLang="en-US" sz="2002">
              <a:sym typeface="Arial" panose="020B0604020202020204" pitchFamily="34" charset="0"/>
            </a:endParaRPr>
          </a:p>
        </p:txBody>
      </p:sp>
      <p:sp>
        <p:nvSpPr>
          <p:cNvPr id="198" name="任意多边形 197">
            <a:extLst>
              <a:ext uri="{FF2B5EF4-FFF2-40B4-BE49-F238E27FC236}">
                <a16:creationId xmlns:a16="http://schemas.microsoft.com/office/drawing/2014/main" id="{DCD401A4-9C33-4B98-B44B-441CB3700B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141288"/>
            <a:ext cx="577850" cy="536575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ctr" eaLnBrk="1" hangingPunct="1">
              <a:defRPr/>
            </a:pPr>
            <a:endParaRPr lang="zh-CN" altLang="en-US" sz="2002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199" name="Content Placeholder 2">
            <a:extLst>
              <a:ext uri="{FF2B5EF4-FFF2-40B4-BE49-F238E27FC236}">
                <a16:creationId xmlns:a16="http://schemas.microsoft.com/office/drawing/2014/main" id="{54A78783-5D43-4821-9D72-73DE9B7D8367}"/>
              </a:ext>
            </a:extLst>
          </p:cNvPr>
          <p:cNvSpPr txBox="1">
            <a:spLocks/>
          </p:cNvSpPr>
          <p:nvPr/>
        </p:nvSpPr>
        <p:spPr>
          <a:xfrm>
            <a:off x="609600" y="260350"/>
            <a:ext cx="3067050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13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节 什么是假设性思考</a:t>
            </a:r>
            <a:endParaRPr lang="en-US" sz="2000" dirty="0">
              <a:solidFill>
                <a:schemeClr val="bg1">
                  <a:lumMod val="65000"/>
                </a:schemeClr>
              </a:solidFill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33CCFF17-2C44-4353-A895-8322FDDA5024}"/>
              </a:ext>
            </a:extLst>
          </p:cNvPr>
          <p:cNvSpPr txBox="1">
            <a:spLocks/>
          </p:cNvSpPr>
          <p:nvPr/>
        </p:nvSpPr>
        <p:spPr>
          <a:xfrm>
            <a:off x="2145510" y="1974850"/>
            <a:ext cx="2880143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假设性思考提升做决定的速度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ounded Rectangle 11">
            <a:extLst>
              <a:ext uri="{FF2B5EF4-FFF2-40B4-BE49-F238E27FC236}">
                <a16:creationId xmlns:a16="http://schemas.microsoft.com/office/drawing/2014/main" id="{A576DA97-98D7-45E9-B8B6-9B3AC82D5A22}"/>
              </a:ext>
            </a:extLst>
          </p:cNvPr>
          <p:cNvSpPr>
            <a:spLocks noChangeAspect="1"/>
          </p:cNvSpPr>
          <p:nvPr/>
        </p:nvSpPr>
        <p:spPr>
          <a:xfrm>
            <a:off x="1172791" y="1878013"/>
            <a:ext cx="758825" cy="7604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endParaRPr lang="en-US" sz="1266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36EE011-0751-4C38-A624-A6117251AE36}"/>
              </a:ext>
            </a:extLst>
          </p:cNvPr>
          <p:cNvSpPr txBox="1">
            <a:spLocks/>
          </p:cNvSpPr>
          <p:nvPr/>
        </p:nvSpPr>
        <p:spPr>
          <a:xfrm>
            <a:off x="1233116" y="1974850"/>
            <a:ext cx="614362" cy="506413"/>
          </a:xfrm>
          <a:prstGeom prst="rect">
            <a:avLst/>
          </a:prstGeom>
        </p:spPr>
        <p:txBody>
          <a:bodyPr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s-ES_tradnl" dirty="0">
                <a:latin typeface="Arial" panose="020B0604020202020204" pitchFamily="34" charset="0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0" name="Rounded Rectangle 23">
            <a:extLst>
              <a:ext uri="{FF2B5EF4-FFF2-40B4-BE49-F238E27FC236}">
                <a16:creationId xmlns:a16="http://schemas.microsoft.com/office/drawing/2014/main" id="{8C2277EC-21C7-49A8-8738-C19B54D85F60}"/>
              </a:ext>
            </a:extLst>
          </p:cNvPr>
          <p:cNvSpPr>
            <a:spLocks noChangeAspect="1"/>
          </p:cNvSpPr>
          <p:nvPr/>
        </p:nvSpPr>
        <p:spPr>
          <a:xfrm>
            <a:off x="7221463" y="1777380"/>
            <a:ext cx="758825" cy="7588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endParaRPr lang="en-US" sz="1266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2574246-E34C-4A29-A657-436909E69417}"/>
              </a:ext>
            </a:extLst>
          </p:cNvPr>
          <p:cNvSpPr txBox="1">
            <a:spLocks/>
          </p:cNvSpPr>
          <p:nvPr/>
        </p:nvSpPr>
        <p:spPr>
          <a:xfrm>
            <a:off x="7281788" y="1872630"/>
            <a:ext cx="614362" cy="508000"/>
          </a:xfrm>
          <a:prstGeom prst="rect">
            <a:avLst/>
          </a:prstGeom>
        </p:spPr>
        <p:txBody>
          <a:bodyPr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s-ES_tradnl" dirty="0">
                <a:latin typeface="Arial" panose="020B0604020202020204" pitchFamily="34" charset="0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0" name="任意多边形 49">
            <a:extLst>
              <a:ext uri="{FF2B5EF4-FFF2-40B4-BE49-F238E27FC236}">
                <a16:creationId xmlns:a16="http://schemas.microsoft.com/office/drawing/2014/main" id="{04F9FBDC-66B8-4014-8749-780CBC19436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33425" y="646113"/>
            <a:ext cx="12125325" cy="3175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ctr" eaLnBrk="1" hangingPunct="1">
              <a:defRPr/>
            </a:pPr>
            <a:endParaRPr lang="zh-CN" altLang="en-US" sz="2002">
              <a:sym typeface="Arial" panose="020B0604020202020204" pitchFamily="34" charset="0"/>
            </a:endParaRPr>
          </a:p>
        </p:txBody>
      </p:sp>
      <p:sp>
        <p:nvSpPr>
          <p:cNvPr id="51" name="任意多边形 50">
            <a:extLst>
              <a:ext uri="{FF2B5EF4-FFF2-40B4-BE49-F238E27FC236}">
                <a16:creationId xmlns:a16="http://schemas.microsoft.com/office/drawing/2014/main" id="{6993EF55-D6C2-48A8-A177-475F738AA22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141288"/>
            <a:ext cx="577850" cy="536575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anchor="ctr"/>
          <a:lstStyle/>
          <a:p>
            <a:pPr algn="ctr" eaLnBrk="1" hangingPunct="1">
              <a:defRPr/>
            </a:pPr>
            <a:endParaRPr lang="zh-CN" altLang="en-US" sz="2002" dirty="0">
              <a:solidFill>
                <a:srgbClr val="7EC234"/>
              </a:solidFill>
              <a:sym typeface="Arial" panose="020B0604020202020204" pitchFamily="34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73A7F48-C3AE-41E3-87A6-C29A2F52BB57}"/>
              </a:ext>
            </a:extLst>
          </p:cNvPr>
          <p:cNvSpPr txBox="1">
            <a:spLocks/>
          </p:cNvSpPr>
          <p:nvPr/>
        </p:nvSpPr>
        <p:spPr>
          <a:xfrm>
            <a:off x="609600" y="260350"/>
            <a:ext cx="3067050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13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Arial" panose="020B0604020202020204" pitchFamily="34" charset="0"/>
              </a:rPr>
              <a:t>节 假设性思考好处</a:t>
            </a:r>
            <a:endParaRPr lang="en-US" sz="2000" dirty="0">
              <a:solidFill>
                <a:schemeClr val="bg1">
                  <a:lumMod val="65000"/>
                </a:schemeClr>
              </a:solidFill>
              <a:cs typeface="+mn-ea"/>
              <a:sym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C7BC7-2CFD-4247-A277-51F50234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07" y="2936057"/>
            <a:ext cx="4131840" cy="284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A3205A62-697D-4036-92DE-CA1401153601}"/>
              </a:ext>
            </a:extLst>
          </p:cNvPr>
          <p:cNvSpPr txBox="1">
            <a:spLocks/>
          </p:cNvSpPr>
          <p:nvPr/>
        </p:nvSpPr>
        <p:spPr>
          <a:xfrm>
            <a:off x="8157567" y="1991837"/>
            <a:ext cx="2880143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提前列出选项和条件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70A276-F588-4F69-8368-A62975D3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463" y="2769890"/>
            <a:ext cx="3528392" cy="301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>
            <a:extLst>
              <a:ext uri="{FF2B5EF4-FFF2-40B4-BE49-F238E27FC236}">
                <a16:creationId xmlns:a16="http://schemas.microsoft.com/office/drawing/2014/main" id="{0C82E62D-83FC-49AF-8235-F7CA5466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2587625"/>
            <a:ext cx="6794500" cy="9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感谢聆听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 to listen to criticism guidance</a:t>
            </a:r>
            <a:endParaRPr lang="zh-CN" altLang="en-US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FFE1F76-68AA-4301-B778-7E5775064F3A}"/>
              </a:ext>
            </a:extLst>
          </p:cNvPr>
          <p:cNvSpPr>
            <a:spLocks/>
          </p:cNvSpPr>
          <p:nvPr/>
        </p:nvSpPr>
        <p:spPr bwMode="auto">
          <a:xfrm>
            <a:off x="0" y="5397500"/>
            <a:ext cx="12858750" cy="1835150"/>
          </a:xfrm>
          <a:custGeom>
            <a:avLst/>
            <a:gdLst>
              <a:gd name="T0" fmla="*/ 2147483646 w 5702"/>
              <a:gd name="T1" fmla="*/ 0 h 1219"/>
              <a:gd name="T2" fmla="*/ 2147483646 w 5702"/>
              <a:gd name="T3" fmla="*/ 0 h 1219"/>
              <a:gd name="T4" fmla="*/ 2147483646 w 5702"/>
              <a:gd name="T5" fmla="*/ 4531420 h 1219"/>
              <a:gd name="T6" fmla="*/ 2147483646 w 5702"/>
              <a:gd name="T7" fmla="*/ 4531420 h 1219"/>
              <a:gd name="T8" fmla="*/ 2147483646 w 5702"/>
              <a:gd name="T9" fmla="*/ 9062841 h 1219"/>
              <a:gd name="T10" fmla="*/ 2147483646 w 5702"/>
              <a:gd name="T11" fmla="*/ 13595767 h 1219"/>
              <a:gd name="T12" fmla="*/ 2147483646 w 5702"/>
              <a:gd name="T13" fmla="*/ 15861477 h 1219"/>
              <a:gd name="T14" fmla="*/ 2147483646 w 5702"/>
              <a:gd name="T15" fmla="*/ 24924318 h 1219"/>
              <a:gd name="T16" fmla="*/ 2147483646 w 5702"/>
              <a:gd name="T17" fmla="*/ 31722954 h 1219"/>
              <a:gd name="T18" fmla="*/ 2147483646 w 5702"/>
              <a:gd name="T19" fmla="*/ 45317215 h 1219"/>
              <a:gd name="T20" fmla="*/ 2147483646 w 5702"/>
              <a:gd name="T21" fmla="*/ 72508749 h 1219"/>
              <a:gd name="T22" fmla="*/ 2147483646 w 5702"/>
              <a:gd name="T23" fmla="*/ 104230197 h 1219"/>
              <a:gd name="T24" fmla="*/ 2147483646 w 5702"/>
              <a:gd name="T25" fmla="*/ 142750282 h 1219"/>
              <a:gd name="T26" fmla="*/ 2147483646 w 5702"/>
              <a:gd name="T27" fmla="*/ 190334712 h 1219"/>
              <a:gd name="T28" fmla="*/ 2147483646 w 5702"/>
              <a:gd name="T29" fmla="*/ 242450564 h 1219"/>
              <a:gd name="T30" fmla="*/ 2147483646 w 5702"/>
              <a:gd name="T31" fmla="*/ 296830620 h 1219"/>
              <a:gd name="T32" fmla="*/ 2147483646 w 5702"/>
              <a:gd name="T33" fmla="*/ 355745107 h 1219"/>
              <a:gd name="T34" fmla="*/ 2147483646 w 5702"/>
              <a:gd name="T35" fmla="*/ 419189509 h 1219"/>
              <a:gd name="T36" fmla="*/ 2147483646 w 5702"/>
              <a:gd name="T37" fmla="*/ 482633912 h 1219"/>
              <a:gd name="T38" fmla="*/ 2147483646 w 5702"/>
              <a:gd name="T39" fmla="*/ 546078314 h 1219"/>
              <a:gd name="T40" fmla="*/ 2147483646 w 5702"/>
              <a:gd name="T41" fmla="*/ 609524222 h 1219"/>
              <a:gd name="T42" fmla="*/ 2147483646 w 5702"/>
              <a:gd name="T43" fmla="*/ 668437204 h 1219"/>
              <a:gd name="T44" fmla="*/ 2147483646 w 5702"/>
              <a:gd name="T45" fmla="*/ 722818765 h 1219"/>
              <a:gd name="T46" fmla="*/ 2147483646 w 5702"/>
              <a:gd name="T47" fmla="*/ 668437204 h 1219"/>
              <a:gd name="T48" fmla="*/ 2147483646 w 5702"/>
              <a:gd name="T49" fmla="*/ 609524222 h 1219"/>
              <a:gd name="T50" fmla="*/ 2147483646 w 5702"/>
              <a:gd name="T51" fmla="*/ 546078314 h 1219"/>
              <a:gd name="T52" fmla="*/ 2147483646 w 5702"/>
              <a:gd name="T53" fmla="*/ 482633912 h 1219"/>
              <a:gd name="T54" fmla="*/ 2147483646 w 5702"/>
              <a:gd name="T55" fmla="*/ 419189509 h 1219"/>
              <a:gd name="T56" fmla="*/ 2147483646 w 5702"/>
              <a:gd name="T57" fmla="*/ 355745107 h 1219"/>
              <a:gd name="T58" fmla="*/ 2147483646 w 5702"/>
              <a:gd name="T59" fmla="*/ 296830620 h 1219"/>
              <a:gd name="T60" fmla="*/ 2147483646 w 5702"/>
              <a:gd name="T61" fmla="*/ 242450564 h 1219"/>
              <a:gd name="T62" fmla="*/ 2147483646 w 5702"/>
              <a:gd name="T63" fmla="*/ 190334712 h 1219"/>
              <a:gd name="T64" fmla="*/ 2147483646 w 5702"/>
              <a:gd name="T65" fmla="*/ 142750282 h 1219"/>
              <a:gd name="T66" fmla="*/ 2147483646 w 5702"/>
              <a:gd name="T67" fmla="*/ 104230197 h 1219"/>
              <a:gd name="T68" fmla="*/ 2147483646 w 5702"/>
              <a:gd name="T69" fmla="*/ 72508749 h 1219"/>
              <a:gd name="T70" fmla="*/ 2147483646 w 5702"/>
              <a:gd name="T71" fmla="*/ 45317215 h 1219"/>
              <a:gd name="T72" fmla="*/ 2147483646 w 5702"/>
              <a:gd name="T73" fmla="*/ 31722954 h 1219"/>
              <a:gd name="T74" fmla="*/ 2147483646 w 5702"/>
              <a:gd name="T75" fmla="*/ 24924318 h 1219"/>
              <a:gd name="T76" fmla="*/ 2147483646 w 5702"/>
              <a:gd name="T77" fmla="*/ 15861477 h 1219"/>
              <a:gd name="T78" fmla="*/ 2147483646 w 5702"/>
              <a:gd name="T79" fmla="*/ 13595767 h 1219"/>
              <a:gd name="T80" fmla="*/ 2147483646 w 5702"/>
              <a:gd name="T81" fmla="*/ 9062841 h 1219"/>
              <a:gd name="T82" fmla="*/ 2147483646 w 5702"/>
              <a:gd name="T83" fmla="*/ 4531420 h 1219"/>
              <a:gd name="T84" fmla="*/ 2147483646 w 5702"/>
              <a:gd name="T85" fmla="*/ 4531420 h 1219"/>
              <a:gd name="T86" fmla="*/ 2147483646 w 5702"/>
              <a:gd name="T87" fmla="*/ 0 h 1219"/>
              <a:gd name="T88" fmla="*/ 2147483646 w 5702"/>
              <a:gd name="T89" fmla="*/ 0 h 1219"/>
              <a:gd name="T90" fmla="*/ 2147483646 w 5702"/>
              <a:gd name="T91" fmla="*/ 0 h 1219"/>
              <a:gd name="T92" fmla="*/ 2147483646 w 5702"/>
              <a:gd name="T93" fmla="*/ 4531420 h 1219"/>
              <a:gd name="T94" fmla="*/ 2147483646 w 5702"/>
              <a:gd name="T95" fmla="*/ 9062841 h 1219"/>
              <a:gd name="T96" fmla="*/ 2147483646 w 5702"/>
              <a:gd name="T97" fmla="*/ 13595767 h 1219"/>
              <a:gd name="T98" fmla="*/ 2147483646 w 5702"/>
              <a:gd name="T99" fmla="*/ 15861477 h 1219"/>
              <a:gd name="T100" fmla="*/ 2147483646 w 5702"/>
              <a:gd name="T101" fmla="*/ 20392897 h 1219"/>
              <a:gd name="T102" fmla="*/ 2147483646 w 5702"/>
              <a:gd name="T103" fmla="*/ 2147483646 h 1219"/>
              <a:gd name="T104" fmla="*/ 0 w 5702"/>
              <a:gd name="T105" fmla="*/ 2147483646 h 1219"/>
              <a:gd name="T106" fmla="*/ 0 w 5702"/>
              <a:gd name="T107" fmla="*/ 20392897 h 1219"/>
              <a:gd name="T108" fmla="*/ 833994350 w 5702"/>
              <a:gd name="T109" fmla="*/ 15861477 h 1219"/>
              <a:gd name="T110" fmla="*/ 1703585924 w 5702"/>
              <a:gd name="T111" fmla="*/ 13595767 h 1219"/>
              <a:gd name="T112" fmla="*/ 2147483646 w 5702"/>
              <a:gd name="T113" fmla="*/ 9062841 h 1219"/>
              <a:gd name="T114" fmla="*/ 2147483646 w 5702"/>
              <a:gd name="T115" fmla="*/ 4531420 h 1219"/>
              <a:gd name="T116" fmla="*/ 2147483646 w 5702"/>
              <a:gd name="T117" fmla="*/ 0 h 1219"/>
              <a:gd name="T118" fmla="*/ 2147483646 w 5702"/>
              <a:gd name="T119" fmla="*/ 0 h 1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702"/>
              <a:gd name="T181" fmla="*/ 0 h 1219"/>
              <a:gd name="T182" fmla="*/ 5702 w 5702"/>
              <a:gd name="T183" fmla="*/ 1219 h 121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8580" tIns="64290" rIns="128580" bIns="64290"/>
          <a:lstStyle/>
          <a:p>
            <a:endParaRPr lang="zh-CN" alt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295AEA5-AE7C-4E83-934C-B2E0EC0C5AF5}"/>
              </a:ext>
            </a:extLst>
          </p:cNvPr>
          <p:cNvSpPr>
            <a:spLocks/>
          </p:cNvSpPr>
          <p:nvPr/>
        </p:nvSpPr>
        <p:spPr bwMode="auto">
          <a:xfrm>
            <a:off x="0" y="5129213"/>
            <a:ext cx="12858750" cy="592137"/>
          </a:xfrm>
          <a:custGeom>
            <a:avLst/>
            <a:gdLst>
              <a:gd name="T0" fmla="*/ 2147483646 w 5702"/>
              <a:gd name="T1" fmla="*/ 0 h 394"/>
              <a:gd name="T2" fmla="*/ 2147483646 w 5702"/>
              <a:gd name="T3" fmla="*/ 4523686 h 394"/>
              <a:gd name="T4" fmla="*/ 2147483646 w 5702"/>
              <a:gd name="T5" fmla="*/ 11310718 h 394"/>
              <a:gd name="T6" fmla="*/ 2147483646 w 5702"/>
              <a:gd name="T7" fmla="*/ 24881777 h 394"/>
              <a:gd name="T8" fmla="*/ 2147483646 w 5702"/>
              <a:gd name="T9" fmla="*/ 42978025 h 394"/>
              <a:gd name="T10" fmla="*/ 2147483646 w 5702"/>
              <a:gd name="T11" fmla="*/ 95004925 h 394"/>
              <a:gd name="T12" fmla="*/ 2147483646 w 5702"/>
              <a:gd name="T13" fmla="*/ 176437288 h 394"/>
              <a:gd name="T14" fmla="*/ 2147483646 w 5702"/>
              <a:gd name="T15" fmla="*/ 275967403 h 394"/>
              <a:gd name="T16" fmla="*/ 2147483646 w 5702"/>
              <a:gd name="T17" fmla="*/ 389068575 h 394"/>
              <a:gd name="T18" fmla="*/ 2147483646 w 5702"/>
              <a:gd name="T19" fmla="*/ 508955277 h 394"/>
              <a:gd name="T20" fmla="*/ 2147483646 w 5702"/>
              <a:gd name="T21" fmla="*/ 626580136 h 394"/>
              <a:gd name="T22" fmla="*/ 2147483646 w 5702"/>
              <a:gd name="T23" fmla="*/ 737419466 h 394"/>
              <a:gd name="T24" fmla="*/ 2147483646 w 5702"/>
              <a:gd name="T25" fmla="*/ 626580136 h 394"/>
              <a:gd name="T26" fmla="*/ 2147483646 w 5702"/>
              <a:gd name="T27" fmla="*/ 508955277 h 394"/>
              <a:gd name="T28" fmla="*/ 2147483646 w 5702"/>
              <a:gd name="T29" fmla="*/ 389068575 h 394"/>
              <a:gd name="T30" fmla="*/ 2147483646 w 5702"/>
              <a:gd name="T31" fmla="*/ 275967403 h 394"/>
              <a:gd name="T32" fmla="*/ 2147483646 w 5702"/>
              <a:gd name="T33" fmla="*/ 176437288 h 394"/>
              <a:gd name="T34" fmla="*/ 2147483646 w 5702"/>
              <a:gd name="T35" fmla="*/ 95004925 h 394"/>
              <a:gd name="T36" fmla="*/ 2147483646 w 5702"/>
              <a:gd name="T37" fmla="*/ 42978025 h 394"/>
              <a:gd name="T38" fmla="*/ 2147483646 w 5702"/>
              <a:gd name="T39" fmla="*/ 24881777 h 394"/>
              <a:gd name="T40" fmla="*/ 2147483646 w 5702"/>
              <a:gd name="T41" fmla="*/ 11310718 h 394"/>
              <a:gd name="T42" fmla="*/ 2147483646 w 5702"/>
              <a:gd name="T43" fmla="*/ 4523686 h 394"/>
              <a:gd name="T44" fmla="*/ 2147483646 w 5702"/>
              <a:gd name="T45" fmla="*/ 0 h 394"/>
              <a:gd name="T46" fmla="*/ 2147483646 w 5702"/>
              <a:gd name="T47" fmla="*/ 0 h 394"/>
              <a:gd name="T48" fmla="*/ 2147483646 w 5702"/>
              <a:gd name="T49" fmla="*/ 4523686 h 394"/>
              <a:gd name="T50" fmla="*/ 2147483646 w 5702"/>
              <a:gd name="T51" fmla="*/ 11310718 h 394"/>
              <a:gd name="T52" fmla="*/ 2147483646 w 5702"/>
              <a:gd name="T53" fmla="*/ 162866230 h 394"/>
              <a:gd name="T54" fmla="*/ 2147483646 w 5702"/>
              <a:gd name="T55" fmla="*/ 158341041 h 394"/>
              <a:gd name="T56" fmla="*/ 2147483646 w 5702"/>
              <a:gd name="T57" fmla="*/ 153817355 h 394"/>
              <a:gd name="T58" fmla="*/ 2147483646 w 5702"/>
              <a:gd name="T59" fmla="*/ 158341041 h 394"/>
              <a:gd name="T60" fmla="*/ 2147483646 w 5702"/>
              <a:gd name="T61" fmla="*/ 162866230 h 394"/>
              <a:gd name="T62" fmla="*/ 2147483646 w 5702"/>
              <a:gd name="T63" fmla="*/ 169651759 h 394"/>
              <a:gd name="T64" fmla="*/ 2147483646 w 5702"/>
              <a:gd name="T65" fmla="*/ 180962478 h 394"/>
              <a:gd name="T66" fmla="*/ 2147483646 w 5702"/>
              <a:gd name="T67" fmla="*/ 221678659 h 394"/>
              <a:gd name="T68" fmla="*/ 2147483646 w 5702"/>
              <a:gd name="T69" fmla="*/ 287276618 h 394"/>
              <a:gd name="T70" fmla="*/ 2147483646 w 5702"/>
              <a:gd name="T71" fmla="*/ 377757857 h 394"/>
              <a:gd name="T72" fmla="*/ 2147483646 w 5702"/>
              <a:gd name="T73" fmla="*/ 484073500 h 394"/>
              <a:gd name="T74" fmla="*/ 2147483646 w 5702"/>
              <a:gd name="T75" fmla="*/ 601698359 h 394"/>
              <a:gd name="T76" fmla="*/ 2147483646 w 5702"/>
              <a:gd name="T77" fmla="*/ 723846905 h 394"/>
              <a:gd name="T78" fmla="*/ 2147483646 w 5702"/>
              <a:gd name="T79" fmla="*/ 839209920 h 394"/>
              <a:gd name="T80" fmla="*/ 2147483646 w 5702"/>
              <a:gd name="T81" fmla="*/ 839209920 h 394"/>
              <a:gd name="T82" fmla="*/ 2147483646 w 5702"/>
              <a:gd name="T83" fmla="*/ 723846905 h 394"/>
              <a:gd name="T84" fmla="*/ 2147483646 w 5702"/>
              <a:gd name="T85" fmla="*/ 601698359 h 394"/>
              <a:gd name="T86" fmla="*/ 2147483646 w 5702"/>
              <a:gd name="T87" fmla="*/ 484073500 h 394"/>
              <a:gd name="T88" fmla="*/ 2147483646 w 5702"/>
              <a:gd name="T89" fmla="*/ 377757857 h 394"/>
              <a:gd name="T90" fmla="*/ 2147483646 w 5702"/>
              <a:gd name="T91" fmla="*/ 287276618 h 394"/>
              <a:gd name="T92" fmla="*/ 2147483646 w 5702"/>
              <a:gd name="T93" fmla="*/ 221678659 h 394"/>
              <a:gd name="T94" fmla="*/ 2147483646 w 5702"/>
              <a:gd name="T95" fmla="*/ 180962478 h 394"/>
              <a:gd name="T96" fmla="*/ 2147483646 w 5702"/>
              <a:gd name="T97" fmla="*/ 169651759 h 394"/>
              <a:gd name="T98" fmla="*/ 2147483646 w 5702"/>
              <a:gd name="T99" fmla="*/ 162866230 h 394"/>
              <a:gd name="T100" fmla="*/ 2147483646 w 5702"/>
              <a:gd name="T101" fmla="*/ 158341041 h 394"/>
              <a:gd name="T102" fmla="*/ 2147483646 w 5702"/>
              <a:gd name="T103" fmla="*/ 153817355 h 394"/>
              <a:gd name="T104" fmla="*/ 2147483646 w 5702"/>
              <a:gd name="T105" fmla="*/ 158341041 h 394"/>
              <a:gd name="T106" fmla="*/ 966212609 w 5702"/>
              <a:gd name="T107" fmla="*/ 162866230 h 394"/>
              <a:gd name="T108" fmla="*/ 0 w 5702"/>
              <a:gd name="T109" fmla="*/ 11310718 h 394"/>
              <a:gd name="T110" fmla="*/ 1957851806 w 5702"/>
              <a:gd name="T111" fmla="*/ 4523686 h 394"/>
              <a:gd name="T112" fmla="*/ 2147483646 w 5702"/>
              <a:gd name="T113" fmla="*/ 0 h 39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5702"/>
              <a:gd name="T172" fmla="*/ 0 h 394"/>
              <a:gd name="T173" fmla="*/ 5702 w 5702"/>
              <a:gd name="T174" fmla="*/ 394 h 39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8580" tIns="64290" rIns="128580" bIns="64290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Office PowerPoint</Application>
  <PresentationFormat>自定义</PresentationFormat>
  <Paragraphs>47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League Gothic Regular</vt:lpstr>
      <vt:lpstr>微软雅黑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bt026.pptx</dc:title>
  <dc:creator/>
  <cp:lastModifiedBy/>
  <cp:revision>1</cp:revision>
  <dcterms:created xsi:type="dcterms:W3CDTF">2016-09-20T02:06:25Z</dcterms:created>
  <dcterms:modified xsi:type="dcterms:W3CDTF">2021-04-18T15:54:13Z</dcterms:modified>
</cp:coreProperties>
</file>