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0AAB-528C-447F-B7BE-3AD31C216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6B397-0784-4F06-81EC-01C245888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C9F16-5E83-4019-82BD-33D49051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C574A-1A3D-486E-AEF1-60EBFF2A6A4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2FF13-8D1E-4F94-8682-FEF83A1A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8189F-119E-4890-81B8-9C72A956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6009-0AC7-46F3-834F-F6AA68F0D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16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D2BF-5F06-429B-9E35-888C0209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F55D7-813F-435A-924A-9AEEA71C6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CE819-F7E2-4E22-9762-9B449145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C574A-1A3D-486E-AEF1-60EBFF2A6A4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B262A-A504-47AE-9170-D94317E0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D7EB6-19E8-4B5F-8F76-A2F3A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6009-0AC7-46F3-834F-F6AA68F0D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61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ACC01-C47E-46EF-ADCE-F41389B98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F7426-B2A3-44D8-824A-41F84F01E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63BD6-FB50-4F9A-AB4F-394DA57C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C574A-1A3D-486E-AEF1-60EBFF2A6A4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C9F31-2F15-4CE0-9276-6A708AE3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888AB-E538-4D46-926F-A1FF6B00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6009-0AC7-46F3-834F-F6AA68F0D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81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3D19-217B-4145-A2DD-AE7A2140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1ED7A-8F0C-434F-A9C3-4596F53AD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15B04-8FBB-4C23-84F1-DFF2EF90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C574A-1A3D-486E-AEF1-60EBFF2A6A4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18183-0B63-4347-BE19-4C041212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D01C3-7C15-48DB-893A-2A644ED2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6009-0AC7-46F3-834F-F6AA68F0D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71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2B8B-A754-4E3A-A532-7F83E6E7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44CB6-5A9E-4FAD-9DA9-63FB0D111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A66E6-D673-4557-B33D-498D61A0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C574A-1A3D-486E-AEF1-60EBFF2A6A4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B7E63-9178-43D9-BEE5-C10C734D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1B683-3A66-49B5-B79C-3CE9CBD3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6009-0AC7-46F3-834F-F6AA68F0D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75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B3A8-A2AB-40FA-A22E-B2E3D36C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C8280-BA10-488B-A593-E1FB9100D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A2DC3-3748-41CE-9DAC-35907DF23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65FB0-6B57-42D7-9AF0-7E8E4600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C574A-1A3D-486E-AEF1-60EBFF2A6A4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CB1D1-FAA8-4B36-9C5A-69E50049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36275-3088-478E-B2AE-FF11D87A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6009-0AC7-46F3-834F-F6AA68F0D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3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70C4-287F-42D2-B272-E99F7B23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52A4E-20A8-4223-9AD2-BD2E0B535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53C19-B361-41CA-B1C1-7A86E2778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33063-9F55-411B-808E-59598A8E9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49C6B-4EFE-45A8-A7B2-9371E0947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7B285-63D8-4D3B-9F53-A5369C89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C574A-1A3D-486E-AEF1-60EBFF2A6A4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13A59-1F79-4E06-9508-831DA8BE2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DF611E-63AF-4744-8FB7-36BD862A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6009-0AC7-46F3-834F-F6AA68F0D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98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8BE9-F05F-4F0E-99A5-BEA2099F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6D00E-D7ED-454C-94ED-4EF5862F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C574A-1A3D-486E-AEF1-60EBFF2A6A4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E846E-56E2-4D3A-9BAD-261EF379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C39D2-D6B3-463B-AE07-84120BE3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6009-0AC7-46F3-834F-F6AA68F0D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0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3F6D4-179D-4292-86AA-00C3EE8F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C574A-1A3D-486E-AEF1-60EBFF2A6A4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5CEC5-A222-45B5-9427-13A2D22F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D60D5-06E6-4406-A08C-EE1737B0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6009-0AC7-46F3-834F-F6AA68F0D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9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BAB4-FAE9-4080-AF8D-AFB2B65D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2D39-79E3-466A-9E2C-BC00C1EF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9134E-7568-4887-86BC-27A898130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B91B2-0D40-4D76-BA21-DA45C376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C574A-1A3D-486E-AEF1-60EBFF2A6A4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94D56-45C5-4D5A-988D-6DF65F86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AC553-6047-4DCD-9233-6908164C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6009-0AC7-46F3-834F-F6AA68F0D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C10B-D36D-428A-9330-D47C51AC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95D87-9CC7-45A2-9D91-3881449EA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3F44C-9499-4EA2-AFF5-9D91FAAC3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9FD0B-01F5-4484-A4B7-44E43E8A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C574A-1A3D-486E-AEF1-60EBFF2A6A4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E6E1F-98FA-4996-A6B6-90A834C0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75D3F-27FE-4DB7-9CC5-32FA603D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6009-0AC7-46F3-834F-F6AA68F0D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8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2AC7D-9E32-4612-A290-5A5CE7C4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6AD9D-3386-48B8-93C5-87598AFF5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933FA-D1EA-4DE2-8228-824C04DFD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C574A-1A3D-486E-AEF1-60EBFF2A6A40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2BF0D-01F6-4D13-A8E0-176CB804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73619-9C47-4F27-85C9-931954D92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06009-0AC7-46F3-834F-F6AA68F0D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6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4C9914-52A1-4152-A668-60472B201B29}"/>
              </a:ext>
            </a:extLst>
          </p:cNvPr>
          <p:cNvSpPr/>
          <p:nvPr/>
        </p:nvSpPr>
        <p:spPr>
          <a:xfrm>
            <a:off x="625836" y="1486649"/>
            <a:ext cx="3154260" cy="35635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Project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E2663B-9366-43CE-85BD-62681E346937}"/>
              </a:ext>
            </a:extLst>
          </p:cNvPr>
          <p:cNvSpPr/>
          <p:nvPr/>
        </p:nvSpPr>
        <p:spPr>
          <a:xfrm>
            <a:off x="4108665" y="1486648"/>
            <a:ext cx="2577362" cy="3563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 Management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32908-7A5C-4F82-A800-4D420839B643}"/>
              </a:ext>
            </a:extLst>
          </p:cNvPr>
          <p:cNvSpPr/>
          <p:nvPr/>
        </p:nvSpPr>
        <p:spPr>
          <a:xfrm>
            <a:off x="6937152" y="1486648"/>
            <a:ext cx="2433351" cy="3563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Bid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96BB20-0374-4697-8F62-53681825A18B}"/>
              </a:ext>
            </a:extLst>
          </p:cNvPr>
          <p:cNvSpPr/>
          <p:nvPr/>
        </p:nvSpPr>
        <p:spPr>
          <a:xfrm>
            <a:off x="931177" y="2357307"/>
            <a:ext cx="2441197" cy="427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Project</a:t>
            </a:r>
            <a:endParaRPr lang="zh-CN" alt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14B507-F475-46CA-B9A3-77AA7FC91EE4}"/>
              </a:ext>
            </a:extLst>
          </p:cNvPr>
          <p:cNvSpPr/>
          <p:nvPr/>
        </p:nvSpPr>
        <p:spPr>
          <a:xfrm>
            <a:off x="931177" y="3026629"/>
            <a:ext cx="2567031" cy="427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ProjectSummary</a:t>
            </a:r>
            <a:endParaRPr lang="zh-CN" alt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748ED9-FF50-48CF-8540-424BF849CE97}"/>
              </a:ext>
            </a:extLst>
          </p:cNvPr>
          <p:cNvSpPr/>
          <p:nvPr/>
        </p:nvSpPr>
        <p:spPr>
          <a:xfrm>
            <a:off x="874979" y="3695951"/>
            <a:ext cx="2774231" cy="490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ProjectInProgress</a:t>
            </a:r>
            <a:endParaRPr lang="zh-CN" alt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05F1E5-362A-4E2F-8893-7E89888C47CA}"/>
              </a:ext>
            </a:extLst>
          </p:cNvPr>
          <p:cNvSpPr/>
          <p:nvPr/>
        </p:nvSpPr>
        <p:spPr>
          <a:xfrm>
            <a:off x="4197720" y="2357307"/>
            <a:ext cx="2399252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ReactiveWO</a:t>
            </a:r>
            <a:endParaRPr lang="zh-CN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80E7F3-2C2A-48DF-8E87-0969D972E639}"/>
              </a:ext>
            </a:extLst>
          </p:cNvPr>
          <p:cNvSpPr/>
          <p:nvPr/>
        </p:nvSpPr>
        <p:spPr>
          <a:xfrm>
            <a:off x="625835" y="5376147"/>
            <a:ext cx="3154260" cy="1083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Audit</a:t>
            </a:r>
            <a:endParaRPr lang="zh-CN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7F7CCF-D846-4285-B01E-305125EC7522}"/>
              </a:ext>
            </a:extLst>
          </p:cNvPr>
          <p:cNvSpPr/>
          <p:nvPr/>
        </p:nvSpPr>
        <p:spPr>
          <a:xfrm>
            <a:off x="4740906" y="92279"/>
            <a:ext cx="2710187" cy="111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NotifyHandle</a:t>
            </a:r>
            <a:endParaRPr lang="zh-CN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554BA1-EDB7-4529-AEE8-90A69E79458E}"/>
              </a:ext>
            </a:extLst>
          </p:cNvPr>
          <p:cNvSpPr/>
          <p:nvPr/>
        </p:nvSpPr>
        <p:spPr>
          <a:xfrm>
            <a:off x="9530749" y="1486648"/>
            <a:ext cx="2433351" cy="3563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65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138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3384</TotalTime>
  <Words>11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jianyong.jiang</dc:creator>
  <cp:lastModifiedBy>jianyong.jiang</cp:lastModifiedBy>
  <cp:revision>7</cp:revision>
  <dcterms:created xsi:type="dcterms:W3CDTF">2021-03-17T02:49:28Z</dcterms:created>
  <dcterms:modified xsi:type="dcterms:W3CDTF">2021-03-19T11:13:34Z</dcterms:modified>
</cp:coreProperties>
</file>