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heme/theme3.xml" ContentType="application/vnd.openxmlformats-officedocument.theme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notesSlides/notesSlide1.xml" ContentType="application/vnd.openxmlformats-officedocument.presentationml.notesSlide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257" r:id="rId4"/>
    <p:sldId id="269" r:id="rId5"/>
    <p:sldId id="258" r:id="rId6"/>
    <p:sldId id="272" r:id="rId7"/>
    <p:sldId id="310" r:id="rId8"/>
    <p:sldId id="274" r:id="rId9"/>
    <p:sldId id="311" r:id="rId10"/>
    <p:sldId id="273" r:id="rId11"/>
    <p:sldId id="312" r:id="rId12"/>
    <p:sldId id="313" r:id="rId13"/>
    <p:sldId id="314" r:id="rId14"/>
    <p:sldId id="315" r:id="rId15"/>
    <p:sldId id="316" r:id="rId16"/>
    <p:sldId id="30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1" qsCatId="simple" csTypeId="urn:microsoft.com/office/officeart/2005/8/colors/colorful4#1" csCatId="accent1" phldr="1"/>
      <dgm:spPr/>
      <dgm:t>
        <a:bodyPr/>
        <a:lstStyle/>
        <a:p>
          <a:endParaRPr lang="zh-CN" altLang="en-US"/>
        </a:p>
      </dgm:t>
    </dgm:pt>
    <dgm:pt modelId="{D7A7476A-C932-41C5-BD3D-78ADADC2D9DA}">
      <dgm:prSet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dirty="0"/>
            <a:t>数据库概念</a:t>
          </a:r>
          <a:endParaRPr lang="en-US" altLang="zh-CN" dirty="0"/>
        </a:p>
      </dgm:t>
    </dgm:pt>
    <dgm:pt modelId="{DE4F8E61-BC62-410E-AB7A-30BF23C5E04D}" type="parTrans" cxnId="{8AD3E18E-F9BC-429A-84CD-B1A527F0068A}">
      <dgm:prSet/>
      <dgm:spPr/>
      <dgm:t>
        <a:bodyPr/>
        <a:lstStyle/>
        <a:p>
          <a:endParaRPr lang="zh-CN" altLang="en-US"/>
        </a:p>
      </dgm:t>
    </dgm:pt>
    <dgm:pt modelId="{7BA34C8A-6C88-4D1F-9371-3E9ABAD05A83}" type="sibTrans" cxnId="{8AD3E18E-F9BC-429A-84CD-B1A527F0068A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ym typeface="+mn-ea"/>
            </a:rPr>
            <a:t>SQL</a:t>
          </a:r>
          <a:r>
            <a:rPr lang="zh-CN" altLang="en-US" dirty="0">
              <a:sym typeface="+mn-ea"/>
            </a:rPr>
            <a:t>介绍</a:t>
          </a:r>
          <a:endParaRPr lang="zh-CN" altLang="en-US" dirty="0"/>
        </a:p>
      </dgm:t>
    </dgm:pt>
    <dgm:pt modelId="{FB4BCC77-44E9-4065-8A2F-90CD32DE34E3}" type="parTrans" cxnId="{95228F27-063A-4325-8737-B7928AADA52A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95228F27-063A-4325-8737-B7928AADA52A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查询基本操作</a:t>
          </a:r>
        </a:p>
      </dgm:t>
    </dgm:pt>
    <dgm:pt modelId="{73E2772F-165D-4B56-ACC2-969CBF53B0A8}" type="parTrans" cxnId="{0B49FDB7-CAD9-48B9-BA84-9D0A5C5F07BE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0B49FDB7-CAD9-48B9-BA84-9D0A5C5F07BE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排序和分组</a:t>
          </a:r>
        </a:p>
      </dgm:t>
    </dgm:pt>
    <dgm:pt modelId="{D0D77647-95BE-4607-B2F0-006D9CAB8F0E}" type="parTrans" cxnId="{C41D838E-20C6-48A2-B575-385DF994AF0D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C41D838E-20C6-48A2-B575-385DF994AF0D}">
      <dgm:prSet/>
      <dgm:spPr/>
      <dgm:t>
        <a:bodyPr/>
        <a:lstStyle/>
        <a:p>
          <a:endParaRPr lang="zh-CN" altLang="en-US"/>
        </a:p>
      </dgm:t>
    </dgm:pt>
    <dgm:pt modelId="{EF043A76-0477-4C6E-B20B-9A32A9903820}">
      <dgm:prSet phldr="0" custT="0"/>
      <dgm:spPr/>
      <dgm:t>
        <a:bodyPr vert="horz" wrap="square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函数</a:t>
          </a:r>
          <a:endParaRPr lang="en-US" dirty="0"/>
        </a:p>
      </dgm:t>
    </dgm:pt>
    <dgm:pt modelId="{92614A18-EC65-466F-84E3-DB3D07FEF4F6}" type="parTrans" cxnId="{074446E8-5D1C-4F8D-9526-4796C65D921D}">
      <dgm:prSet/>
      <dgm:spPr/>
      <dgm:t>
        <a:bodyPr/>
        <a:lstStyle/>
        <a:p>
          <a:endParaRPr lang="zh-CN" altLang="en-US"/>
        </a:p>
      </dgm:t>
    </dgm:pt>
    <dgm:pt modelId="{C350753C-89F3-46A6-8FBE-C01E9F89ECD1}" type="sibTrans" cxnId="{074446E8-5D1C-4F8D-9526-4796C65D921D}">
      <dgm:prSet/>
      <dgm:spPr/>
      <dgm:t>
        <a:bodyPr/>
        <a:lstStyle/>
        <a:p>
          <a:endParaRPr lang="zh-CN" altLang="en-US"/>
        </a:p>
      </dgm:t>
    </dgm:pt>
    <dgm:pt modelId="{865752A2-05C7-4C12-893D-45BFDA6AF1B5}">
      <dgm:prSet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连接</a:t>
          </a:r>
        </a:p>
      </dgm:t>
    </dgm:pt>
    <dgm:pt modelId="{3F5E797B-B3AC-450F-A900-F6A265416E2C}" type="parTrans" cxnId="{070C3D6A-3D4F-459C-A5E7-4829B5AB4B76}">
      <dgm:prSet/>
      <dgm:spPr/>
      <dgm:t>
        <a:bodyPr/>
        <a:lstStyle/>
        <a:p>
          <a:endParaRPr lang="zh-CN" altLang="en-US"/>
        </a:p>
      </dgm:t>
    </dgm:pt>
    <dgm:pt modelId="{C94AC0FF-B0F4-41A3-A4F0-DAFA0A141720}" type="sibTrans" cxnId="{070C3D6A-3D4F-459C-A5E7-4829B5AB4B76}">
      <dgm:prSet/>
      <dgm:spPr/>
      <dgm:t>
        <a:bodyPr/>
        <a:lstStyle/>
        <a:p>
          <a:endParaRPr lang="zh-CN" altLang="en-US"/>
        </a:p>
      </dgm:t>
    </dgm:pt>
    <dgm:pt modelId="{C4A76A2F-D8DB-4B29-B45E-8D3AF1DF497A}">
      <dgm:prSet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r>
            <a:rPr lang="zh-CN" altLang="en-US" dirty="0"/>
            <a:t>下一步</a:t>
          </a:r>
          <a:r>
            <a:rPr lang="en-US" altLang="zh-CN" dirty="0"/>
            <a:t>?</a:t>
          </a:r>
          <a:endParaRPr lang="zh-CN" altLang="en-US" dirty="0"/>
        </a:p>
      </dgm:t>
    </dgm:pt>
    <dgm:pt modelId="{76D5B2BD-6E0D-488E-884E-291C1B3985BF}" type="parTrans" cxnId="{3E686CF3-B53B-4C48-B36E-A997284753BE}">
      <dgm:prSet/>
      <dgm:spPr/>
      <dgm:t>
        <a:bodyPr/>
        <a:lstStyle/>
        <a:p>
          <a:endParaRPr lang="zh-CN" altLang="en-US"/>
        </a:p>
      </dgm:t>
    </dgm:pt>
    <dgm:pt modelId="{BC56B78F-0443-4F83-BF35-0B548445A408}" type="sibTrans" cxnId="{3E686CF3-B53B-4C48-B36E-A997284753BE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44F7F577-B64C-44D1-BC98-05D13F6DD197}" type="pres">
      <dgm:prSet presAssocID="{D7A7476A-C932-41C5-BD3D-78ADADC2D9DA}" presName="linNode" presStyleCnt="0"/>
      <dgm:spPr/>
    </dgm:pt>
    <dgm:pt modelId="{03F41E70-8728-4157-82D9-47A97FBB1A51}" type="pres">
      <dgm:prSet presAssocID="{D7A7476A-C932-41C5-BD3D-78ADADC2D9D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A11B4EC8-BC46-4509-ABF3-3BBC74083212}" type="pres">
      <dgm:prSet presAssocID="{7BA34C8A-6C88-4D1F-9371-3E9ABAD05A83}" presName="sp" presStyleCnt="0"/>
      <dgm:spPr/>
    </dgm:pt>
    <dgm:pt modelId="{0B866A97-A52A-4C91-8DBE-330B9808E6BB}" type="pres">
      <dgm:prSet presAssocID="{E08CEB0C-E37F-4DCA-A8EA-4B2CD3AD7754}" presName="linNode" presStyleCnt="0"/>
      <dgm:spPr/>
    </dgm:pt>
    <dgm:pt modelId="{8208D9F3-96DB-40F1-B894-EE079BAAED9C}" type="pres">
      <dgm:prSet presAssocID="{E08CEB0C-E37F-4DCA-A8EA-4B2CD3AD7754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4906D0F-F6F8-4273-B218-4ACCC59E2525}" type="pres">
      <dgm:prSet presAssocID="{41FED480-3E2E-47A2-B997-02D527BC8082}" presName="sp" presStyleCnt="0"/>
      <dgm:spPr/>
    </dgm:pt>
    <dgm:pt modelId="{F4450BB1-3D55-4966-90B3-E2F67435CD5C}" type="pres">
      <dgm:prSet presAssocID="{CBA50553-63FA-4B5A-9888-EDDBA06CA593}" presName="linNode" presStyleCnt="0"/>
      <dgm:spPr/>
    </dgm:pt>
    <dgm:pt modelId="{B56B4E4A-711D-4B19-B78F-4C54CE330A0A}" type="pres">
      <dgm:prSet presAssocID="{CBA50553-63FA-4B5A-9888-EDDBA06CA59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5698C4C9-6C35-4D0F-B384-D20DC5F13466}" type="pres">
      <dgm:prSet presAssocID="{7BFD1607-7356-4D3D-A829-75D002A3A4B0}" presName="sp" presStyleCnt="0"/>
      <dgm:spPr/>
    </dgm:pt>
    <dgm:pt modelId="{6F3CE6F5-CD2E-4B3C-BAE4-A1E5774EC82F}" type="pres">
      <dgm:prSet presAssocID="{5AA02751-379E-46DB-884A-F23ACBC498EE}" presName="linNode" presStyleCnt="0"/>
      <dgm:spPr/>
    </dgm:pt>
    <dgm:pt modelId="{2F0190C5-E90B-4711-A718-D5B78B1D8EE2}" type="pres">
      <dgm:prSet presAssocID="{5AA02751-379E-46DB-884A-F23ACBC498E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D0FDA14-E498-4687-A866-921A297986C3}" type="pres">
      <dgm:prSet presAssocID="{3DBF6B9F-A188-4D67-ABE8-0633561FA9E5}" presName="sp" presStyleCnt="0"/>
      <dgm:spPr/>
    </dgm:pt>
    <dgm:pt modelId="{1D7F0942-295D-4237-A19E-2C27CAF40CB6}" type="pres">
      <dgm:prSet presAssocID="{EF043A76-0477-4C6E-B20B-9A32A9903820}" presName="linNode" presStyleCnt="0"/>
      <dgm:spPr/>
    </dgm:pt>
    <dgm:pt modelId="{38482D7A-3FEC-4AA0-8F18-FAE8E41AF863}" type="pres">
      <dgm:prSet presAssocID="{EF043A76-0477-4C6E-B20B-9A32A990382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D9C6ECA-B200-4A75-8A1D-66DE08D3F170}" type="pres">
      <dgm:prSet presAssocID="{C350753C-89F3-46A6-8FBE-C01E9F89ECD1}" presName="sp" presStyleCnt="0"/>
      <dgm:spPr/>
    </dgm:pt>
    <dgm:pt modelId="{CACDB22F-85C1-415F-B9C9-98979DB7D362}" type="pres">
      <dgm:prSet presAssocID="{865752A2-05C7-4C12-893D-45BFDA6AF1B5}" presName="linNode" presStyleCnt="0"/>
      <dgm:spPr/>
    </dgm:pt>
    <dgm:pt modelId="{1A965798-6C1A-4A0B-B905-B9EA5CC237E2}" type="pres">
      <dgm:prSet presAssocID="{865752A2-05C7-4C12-893D-45BFDA6AF1B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187333A-4BFA-4400-B176-D7996613D4D0}" type="pres">
      <dgm:prSet presAssocID="{C94AC0FF-B0F4-41A3-A4F0-DAFA0A141720}" presName="sp" presStyleCnt="0"/>
      <dgm:spPr/>
    </dgm:pt>
    <dgm:pt modelId="{A8352318-2B14-4E87-9110-64AD0426AEA7}" type="pres">
      <dgm:prSet presAssocID="{C4A76A2F-D8DB-4B29-B45E-8D3AF1DF497A}" presName="linNode" presStyleCnt="0"/>
      <dgm:spPr/>
    </dgm:pt>
    <dgm:pt modelId="{7B630AA1-4E04-4F94-A404-23AB4A0150C4}" type="pres">
      <dgm:prSet presAssocID="{C4A76A2F-D8DB-4B29-B45E-8D3AF1DF497A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5228F27-063A-4325-8737-B7928AADA52A}" srcId="{2E15931E-1654-4B73-89B2-8E333D9C42E0}" destId="{E08CEB0C-E37F-4DCA-A8EA-4B2CD3AD7754}" srcOrd="1" destOrd="0" parTransId="{FB4BCC77-44E9-4065-8A2F-90CD32DE34E3}" sibTransId="{41FED480-3E2E-47A2-B997-02D527BC8082}"/>
    <dgm:cxn modelId="{F692C927-5C8B-4937-9E6B-649895B59340}" type="presOf" srcId="{EF043A76-0477-4C6E-B20B-9A32A9903820}" destId="{38482D7A-3FEC-4AA0-8F18-FAE8E41AF863}" srcOrd="0" destOrd="0" presId="urn:microsoft.com/office/officeart/2005/8/layout/vList5"/>
    <dgm:cxn modelId="{BC592441-6499-4351-AE45-898FBC2138F9}" type="presOf" srcId="{865752A2-05C7-4C12-893D-45BFDA6AF1B5}" destId="{1A965798-6C1A-4A0B-B905-B9EA5CC237E2}" srcOrd="0" destOrd="0" presId="urn:microsoft.com/office/officeart/2005/8/layout/vList5"/>
    <dgm:cxn modelId="{BF8ECA66-F4A3-4DC2-90F3-FF89010AC984}" type="presOf" srcId="{C4A76A2F-D8DB-4B29-B45E-8D3AF1DF497A}" destId="{7B630AA1-4E04-4F94-A404-23AB4A0150C4}" srcOrd="0" destOrd="0" presId="urn:microsoft.com/office/officeart/2005/8/layout/vList5"/>
    <dgm:cxn modelId="{070C3D6A-3D4F-459C-A5E7-4829B5AB4B76}" srcId="{2E15931E-1654-4B73-89B2-8E333D9C42E0}" destId="{865752A2-05C7-4C12-893D-45BFDA6AF1B5}" srcOrd="5" destOrd="0" parTransId="{3F5E797B-B3AC-450F-A900-F6A265416E2C}" sibTransId="{C94AC0FF-B0F4-41A3-A4F0-DAFA0A141720}"/>
    <dgm:cxn modelId="{D882BE84-7D1B-41E0-AB9D-B451C03B1CB3}" type="presOf" srcId="{E08CEB0C-E37F-4DCA-A8EA-4B2CD3AD7754}" destId="{8208D9F3-96DB-40F1-B894-EE079BAAED9C}" srcOrd="0" destOrd="0" presId="urn:microsoft.com/office/officeart/2005/8/layout/vList5"/>
    <dgm:cxn modelId="{C41D838E-20C6-48A2-B575-385DF994AF0D}" srcId="{2E15931E-1654-4B73-89B2-8E333D9C42E0}" destId="{5AA02751-379E-46DB-884A-F23ACBC498EE}" srcOrd="3" destOrd="0" parTransId="{D0D77647-95BE-4607-B2F0-006D9CAB8F0E}" sibTransId="{3DBF6B9F-A188-4D67-ABE8-0633561FA9E5}"/>
    <dgm:cxn modelId="{8AD3E18E-F9BC-429A-84CD-B1A527F0068A}" srcId="{2E15931E-1654-4B73-89B2-8E333D9C42E0}" destId="{D7A7476A-C932-41C5-BD3D-78ADADC2D9DA}" srcOrd="0" destOrd="0" parTransId="{DE4F8E61-BC62-410E-AB7A-30BF23C5E04D}" sibTransId="{7BA34C8A-6C88-4D1F-9371-3E9ABAD05A83}"/>
    <dgm:cxn modelId="{676C3F9A-3368-4AE4-824A-950DF722168E}" type="presOf" srcId="{5AA02751-379E-46DB-884A-F23ACBC498EE}" destId="{2F0190C5-E90B-4711-A718-D5B78B1D8EE2}" srcOrd="0" destOrd="0" presId="urn:microsoft.com/office/officeart/2005/8/layout/vList5"/>
    <dgm:cxn modelId="{0B49FDB7-CAD9-48B9-BA84-9D0A5C5F07BE}" srcId="{2E15931E-1654-4B73-89B2-8E333D9C42E0}" destId="{CBA50553-63FA-4B5A-9888-EDDBA06CA593}" srcOrd="2" destOrd="0" parTransId="{73E2772F-165D-4B56-ACC2-969CBF53B0A8}" sibTransId="{7BFD1607-7356-4D3D-A829-75D002A3A4B0}"/>
    <dgm:cxn modelId="{D53E96C1-A40B-4FCA-B4F4-5351271B754B}" type="presOf" srcId="{D7A7476A-C932-41C5-BD3D-78ADADC2D9DA}" destId="{03F41E70-8728-4157-82D9-47A97FBB1A51}" srcOrd="0" destOrd="0" presId="urn:microsoft.com/office/officeart/2005/8/layout/vList5"/>
    <dgm:cxn modelId="{CA7765E6-9812-4655-9397-9955DD2F01D0}" type="presOf" srcId="{2E15931E-1654-4B73-89B2-8E333D9C42E0}" destId="{D5935282-3C7C-4F88-A1AE-C27DB8591514}" srcOrd="0" destOrd="0" presId="urn:microsoft.com/office/officeart/2005/8/layout/vList5"/>
    <dgm:cxn modelId="{074446E8-5D1C-4F8D-9526-4796C65D921D}" srcId="{2E15931E-1654-4B73-89B2-8E333D9C42E0}" destId="{EF043A76-0477-4C6E-B20B-9A32A9903820}" srcOrd="4" destOrd="0" parTransId="{92614A18-EC65-466F-84E3-DB3D07FEF4F6}" sibTransId="{C350753C-89F3-46A6-8FBE-C01E9F89ECD1}"/>
    <dgm:cxn modelId="{85F611EA-2564-4D56-A208-47B92A9CF7F0}" type="presOf" srcId="{CBA50553-63FA-4B5A-9888-EDDBA06CA593}" destId="{B56B4E4A-711D-4B19-B78F-4C54CE330A0A}" srcOrd="0" destOrd="0" presId="urn:microsoft.com/office/officeart/2005/8/layout/vList5"/>
    <dgm:cxn modelId="{3E686CF3-B53B-4C48-B36E-A997284753BE}" srcId="{2E15931E-1654-4B73-89B2-8E333D9C42E0}" destId="{C4A76A2F-D8DB-4B29-B45E-8D3AF1DF497A}" srcOrd="6" destOrd="0" parTransId="{76D5B2BD-6E0D-488E-884E-291C1B3985BF}" sibTransId="{BC56B78F-0443-4F83-BF35-0B548445A408}"/>
    <dgm:cxn modelId="{C932880F-5D0A-4FCC-B63E-15BD6C5A369F}" type="presParOf" srcId="{D5935282-3C7C-4F88-A1AE-C27DB8591514}" destId="{44F7F577-B64C-44D1-BC98-05D13F6DD197}" srcOrd="0" destOrd="0" presId="urn:microsoft.com/office/officeart/2005/8/layout/vList5"/>
    <dgm:cxn modelId="{91DD45FB-AB3C-4D0F-A42C-45EA7C3F7BB5}" type="presParOf" srcId="{44F7F577-B64C-44D1-BC98-05D13F6DD197}" destId="{03F41E70-8728-4157-82D9-47A97FBB1A51}" srcOrd="0" destOrd="0" presId="urn:microsoft.com/office/officeart/2005/8/layout/vList5"/>
    <dgm:cxn modelId="{12F61B8D-3022-4C5B-96FC-EE41FFDB0EA6}" type="presParOf" srcId="{D5935282-3C7C-4F88-A1AE-C27DB8591514}" destId="{A11B4EC8-BC46-4509-ABF3-3BBC74083212}" srcOrd="1" destOrd="0" presId="urn:microsoft.com/office/officeart/2005/8/layout/vList5"/>
    <dgm:cxn modelId="{F4EB3599-C183-4B48-B2CF-EE3E6C5F1698}" type="presParOf" srcId="{D5935282-3C7C-4F88-A1AE-C27DB8591514}" destId="{0B866A97-A52A-4C91-8DBE-330B9808E6BB}" srcOrd="2" destOrd="0" presId="urn:microsoft.com/office/officeart/2005/8/layout/vList5"/>
    <dgm:cxn modelId="{DF9FDDD0-FAFA-4C6E-BC81-71D70C7F6BCC}" type="presParOf" srcId="{0B866A97-A52A-4C91-8DBE-330B9808E6BB}" destId="{8208D9F3-96DB-40F1-B894-EE079BAAED9C}" srcOrd="0" destOrd="0" presId="urn:microsoft.com/office/officeart/2005/8/layout/vList5"/>
    <dgm:cxn modelId="{F9A3C1DB-6D82-4B78-9513-4A31296B90B7}" type="presParOf" srcId="{D5935282-3C7C-4F88-A1AE-C27DB8591514}" destId="{34906D0F-F6F8-4273-B218-4ACCC59E2525}" srcOrd="3" destOrd="0" presId="urn:microsoft.com/office/officeart/2005/8/layout/vList5"/>
    <dgm:cxn modelId="{A4EE83AF-72E9-47EF-A1A7-1438AFF60A11}" type="presParOf" srcId="{D5935282-3C7C-4F88-A1AE-C27DB8591514}" destId="{F4450BB1-3D55-4966-90B3-E2F67435CD5C}" srcOrd="4" destOrd="0" presId="urn:microsoft.com/office/officeart/2005/8/layout/vList5"/>
    <dgm:cxn modelId="{FAD910AA-BE00-4FF1-8425-E578AFF66514}" type="presParOf" srcId="{F4450BB1-3D55-4966-90B3-E2F67435CD5C}" destId="{B56B4E4A-711D-4B19-B78F-4C54CE330A0A}" srcOrd="0" destOrd="0" presId="urn:microsoft.com/office/officeart/2005/8/layout/vList5"/>
    <dgm:cxn modelId="{EA7AE7B3-2014-4A34-838D-1E0350620EEE}" type="presParOf" srcId="{D5935282-3C7C-4F88-A1AE-C27DB8591514}" destId="{5698C4C9-6C35-4D0F-B384-D20DC5F13466}" srcOrd="5" destOrd="0" presId="urn:microsoft.com/office/officeart/2005/8/layout/vList5"/>
    <dgm:cxn modelId="{BB13EB08-790C-4BDF-BC37-90E0773FB416}" type="presParOf" srcId="{D5935282-3C7C-4F88-A1AE-C27DB8591514}" destId="{6F3CE6F5-CD2E-4B3C-BAE4-A1E5774EC82F}" srcOrd="6" destOrd="0" presId="urn:microsoft.com/office/officeart/2005/8/layout/vList5"/>
    <dgm:cxn modelId="{A2CE4F8A-5BE3-417D-BDDD-DACC497279F9}" type="presParOf" srcId="{6F3CE6F5-CD2E-4B3C-BAE4-A1E5774EC82F}" destId="{2F0190C5-E90B-4711-A718-D5B78B1D8EE2}" srcOrd="0" destOrd="0" presId="urn:microsoft.com/office/officeart/2005/8/layout/vList5"/>
    <dgm:cxn modelId="{7F9288CF-3910-479E-B6C6-4D7816ACFA54}" type="presParOf" srcId="{D5935282-3C7C-4F88-A1AE-C27DB8591514}" destId="{6D0FDA14-E498-4687-A866-921A297986C3}" srcOrd="7" destOrd="0" presId="urn:microsoft.com/office/officeart/2005/8/layout/vList5"/>
    <dgm:cxn modelId="{78125B63-5BAF-43B4-9726-1ED7EB34E0E1}" type="presParOf" srcId="{D5935282-3C7C-4F88-A1AE-C27DB8591514}" destId="{1D7F0942-295D-4237-A19E-2C27CAF40CB6}" srcOrd="8" destOrd="0" presId="urn:microsoft.com/office/officeart/2005/8/layout/vList5"/>
    <dgm:cxn modelId="{DCEA008C-C83C-4506-B7B0-EF5E862C3FA7}" type="presParOf" srcId="{1D7F0942-295D-4237-A19E-2C27CAF40CB6}" destId="{38482D7A-3FEC-4AA0-8F18-FAE8E41AF863}" srcOrd="0" destOrd="0" presId="urn:microsoft.com/office/officeart/2005/8/layout/vList5"/>
    <dgm:cxn modelId="{F0D8344E-8B5F-46F6-8AD4-3323ACE0BF39}" type="presParOf" srcId="{D5935282-3C7C-4F88-A1AE-C27DB8591514}" destId="{8D9C6ECA-B200-4A75-8A1D-66DE08D3F170}" srcOrd="9" destOrd="0" presId="urn:microsoft.com/office/officeart/2005/8/layout/vList5"/>
    <dgm:cxn modelId="{FEC00FF6-7F68-448F-93DB-49CC424C61C9}" type="presParOf" srcId="{D5935282-3C7C-4F88-A1AE-C27DB8591514}" destId="{CACDB22F-85C1-415F-B9C9-98979DB7D362}" srcOrd="10" destOrd="0" presId="urn:microsoft.com/office/officeart/2005/8/layout/vList5"/>
    <dgm:cxn modelId="{F117554B-1B04-44D1-8E5B-90FBB10B55FF}" type="presParOf" srcId="{CACDB22F-85C1-415F-B9C9-98979DB7D362}" destId="{1A965798-6C1A-4A0B-B905-B9EA5CC237E2}" srcOrd="0" destOrd="0" presId="urn:microsoft.com/office/officeart/2005/8/layout/vList5"/>
    <dgm:cxn modelId="{34C15843-C941-4AB3-A1A9-B84B57F06B85}" type="presParOf" srcId="{D5935282-3C7C-4F88-A1AE-C27DB8591514}" destId="{8187333A-4BFA-4400-B176-D7996613D4D0}" srcOrd="11" destOrd="0" presId="urn:microsoft.com/office/officeart/2005/8/layout/vList5"/>
    <dgm:cxn modelId="{A7CD945B-0073-4BBD-BAD2-944B6DB36C54}" type="presParOf" srcId="{D5935282-3C7C-4F88-A1AE-C27DB8591514}" destId="{A8352318-2B14-4E87-9110-64AD0426AEA7}" srcOrd="12" destOrd="0" presId="urn:microsoft.com/office/officeart/2005/8/layout/vList5"/>
    <dgm:cxn modelId="{1E6EA193-348C-41E6-A22A-B571D80111A8}" type="presParOf" srcId="{A8352318-2B14-4E87-9110-64AD0426AEA7}" destId="{7B630AA1-4E04-4F94-A404-23AB4A0150C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41E70-8728-4157-82D9-47A97FBB1A51}">
      <dsp:nvSpPr>
        <dsp:cNvPr id="0" name=""/>
        <dsp:cNvSpPr/>
      </dsp:nvSpPr>
      <dsp:spPr>
        <a:xfrm>
          <a:off x="2600960" y="360"/>
          <a:ext cx="2926080" cy="5784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sz="2500" kern="1200" dirty="0"/>
            <a:t>数据库概念</a:t>
          </a:r>
          <a:endParaRPr lang="en-US" altLang="zh-CN" sz="2500" kern="1200" dirty="0"/>
        </a:p>
      </dsp:txBody>
      <dsp:txXfrm>
        <a:off x="2629197" y="28597"/>
        <a:ext cx="2869606" cy="521973"/>
      </dsp:txXfrm>
    </dsp:sp>
    <dsp:sp modelId="{8208D9F3-96DB-40F1-B894-EE079BAAED9C}">
      <dsp:nvSpPr>
        <dsp:cNvPr id="0" name=""/>
        <dsp:cNvSpPr/>
      </dsp:nvSpPr>
      <dsp:spPr>
        <a:xfrm>
          <a:off x="2600960" y="607730"/>
          <a:ext cx="2926080" cy="578447"/>
        </a:xfrm>
        <a:prstGeom prst="roundRect">
          <a:avLst/>
        </a:prstGeom>
        <a:solidFill>
          <a:schemeClr val="accent4">
            <a:hueOff val="3253797"/>
            <a:satOff val="11587"/>
            <a:lumOff val="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kern="1200" dirty="0">
              <a:sym typeface="+mn-ea"/>
            </a:rPr>
            <a:t>SQL</a:t>
          </a:r>
          <a:r>
            <a:rPr lang="zh-CN" altLang="en-US" sz="2500" kern="1200" dirty="0">
              <a:sym typeface="+mn-ea"/>
            </a:rPr>
            <a:t>介绍</a:t>
          </a:r>
          <a:endParaRPr lang="zh-CN" altLang="en-US" sz="2500" kern="1200" dirty="0"/>
        </a:p>
      </dsp:txBody>
      <dsp:txXfrm>
        <a:off x="2629197" y="635967"/>
        <a:ext cx="2869606" cy="521973"/>
      </dsp:txXfrm>
    </dsp:sp>
    <dsp:sp modelId="{B56B4E4A-711D-4B19-B78F-4C54CE330A0A}">
      <dsp:nvSpPr>
        <dsp:cNvPr id="0" name=""/>
        <dsp:cNvSpPr/>
      </dsp:nvSpPr>
      <dsp:spPr>
        <a:xfrm>
          <a:off x="2600960" y="1215099"/>
          <a:ext cx="2926080" cy="578447"/>
        </a:xfrm>
        <a:prstGeom prst="roundRect">
          <a:avLst/>
        </a:prstGeom>
        <a:solidFill>
          <a:schemeClr val="accent4">
            <a:hueOff val="6507594"/>
            <a:satOff val="23174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500" kern="1200" dirty="0"/>
            <a:t>查询基本操作</a:t>
          </a:r>
        </a:p>
      </dsp:txBody>
      <dsp:txXfrm>
        <a:off x="2629197" y="1243336"/>
        <a:ext cx="2869606" cy="521973"/>
      </dsp:txXfrm>
    </dsp:sp>
    <dsp:sp modelId="{2F0190C5-E90B-4711-A718-D5B78B1D8EE2}">
      <dsp:nvSpPr>
        <dsp:cNvPr id="0" name=""/>
        <dsp:cNvSpPr/>
      </dsp:nvSpPr>
      <dsp:spPr>
        <a:xfrm>
          <a:off x="2600960" y="1822468"/>
          <a:ext cx="2926080" cy="578447"/>
        </a:xfrm>
        <a:prstGeom prst="roundRect">
          <a:avLst/>
        </a:prstGeom>
        <a:solidFill>
          <a:schemeClr val="accent4">
            <a:hueOff val="9761390"/>
            <a:satOff val="34762"/>
            <a:lumOff val="1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500" kern="1200" dirty="0"/>
            <a:t>排序和分组</a:t>
          </a:r>
        </a:p>
      </dsp:txBody>
      <dsp:txXfrm>
        <a:off x="2629197" y="1850705"/>
        <a:ext cx="2869606" cy="521973"/>
      </dsp:txXfrm>
    </dsp:sp>
    <dsp:sp modelId="{38482D7A-3FEC-4AA0-8F18-FAE8E41AF863}">
      <dsp:nvSpPr>
        <dsp:cNvPr id="0" name=""/>
        <dsp:cNvSpPr/>
      </dsp:nvSpPr>
      <dsp:spPr>
        <a:xfrm>
          <a:off x="2600960" y="2429838"/>
          <a:ext cx="2926080" cy="578447"/>
        </a:xfrm>
        <a:prstGeom prst="roundRect">
          <a:avLst/>
        </a:prstGeom>
        <a:solidFill>
          <a:schemeClr val="accent4">
            <a:hueOff val="13015187"/>
            <a:satOff val="46349"/>
            <a:lumOff val="1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500" kern="1200" dirty="0"/>
            <a:t>函数</a:t>
          </a:r>
          <a:endParaRPr lang="en-US" sz="2500" kern="1200" dirty="0"/>
        </a:p>
      </dsp:txBody>
      <dsp:txXfrm>
        <a:off x="2629197" y="2458075"/>
        <a:ext cx="2869606" cy="521973"/>
      </dsp:txXfrm>
    </dsp:sp>
    <dsp:sp modelId="{1A965798-6C1A-4A0B-B905-B9EA5CC237E2}">
      <dsp:nvSpPr>
        <dsp:cNvPr id="0" name=""/>
        <dsp:cNvSpPr/>
      </dsp:nvSpPr>
      <dsp:spPr>
        <a:xfrm>
          <a:off x="2600960" y="3037207"/>
          <a:ext cx="2926080" cy="578447"/>
        </a:xfrm>
        <a:prstGeom prst="roundRect">
          <a:avLst/>
        </a:prstGeom>
        <a:solidFill>
          <a:schemeClr val="accent4">
            <a:hueOff val="16268983"/>
            <a:satOff val="57936"/>
            <a:lumOff val="179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500" kern="1200" dirty="0"/>
            <a:t>连接</a:t>
          </a:r>
        </a:p>
      </dsp:txBody>
      <dsp:txXfrm>
        <a:off x="2629197" y="3065444"/>
        <a:ext cx="2869606" cy="521973"/>
      </dsp:txXfrm>
    </dsp:sp>
    <dsp:sp modelId="{7B630AA1-4E04-4F94-A404-23AB4A0150C4}">
      <dsp:nvSpPr>
        <dsp:cNvPr id="0" name=""/>
        <dsp:cNvSpPr/>
      </dsp:nvSpPr>
      <dsp:spPr>
        <a:xfrm>
          <a:off x="2600960" y="3644577"/>
          <a:ext cx="2926080" cy="578447"/>
        </a:xfrm>
        <a:prstGeom prst="roundRect">
          <a:avLst/>
        </a:prstGeom>
        <a:solidFill>
          <a:schemeClr val="accent4">
            <a:hueOff val="19522780"/>
            <a:satOff val="69523"/>
            <a:lumOff val="2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下一步</a:t>
          </a:r>
          <a:r>
            <a:rPr lang="en-US" altLang="zh-CN" sz="2500" kern="1200" dirty="0"/>
            <a:t>?</a:t>
          </a:r>
          <a:endParaRPr lang="zh-CN" altLang="en-US" sz="2500" kern="1200" dirty="0"/>
        </a:p>
      </dsp:txBody>
      <dsp:txXfrm>
        <a:off x="2629197" y="3672814"/>
        <a:ext cx="2869606" cy="521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6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7" Type="http://schemas.openxmlformats.org/officeDocument/2006/relationships/tags" Target="../tags/tag126.xml"/><Relationship Id="rId21" Type="http://schemas.openxmlformats.org/officeDocument/2006/relationships/tags" Target="../tags/tag30.xml"/><Relationship Id="rId63" Type="http://schemas.openxmlformats.org/officeDocument/2006/relationships/tags" Target="../tags/tag72.xml"/><Relationship Id="rId159" Type="http://schemas.openxmlformats.org/officeDocument/2006/relationships/tags" Target="../tags/tag168.xml"/><Relationship Id="rId170" Type="http://schemas.openxmlformats.org/officeDocument/2006/relationships/tags" Target="../tags/tag179.xml"/><Relationship Id="rId226" Type="http://schemas.openxmlformats.org/officeDocument/2006/relationships/tags" Target="../tags/tag235.xml"/><Relationship Id="rId268" Type="http://schemas.openxmlformats.org/officeDocument/2006/relationships/tags" Target="../tags/tag277.xml"/><Relationship Id="rId32" Type="http://schemas.openxmlformats.org/officeDocument/2006/relationships/tags" Target="../tags/tag41.xml"/><Relationship Id="rId74" Type="http://schemas.openxmlformats.org/officeDocument/2006/relationships/tags" Target="../tags/tag83.xml"/><Relationship Id="rId128" Type="http://schemas.openxmlformats.org/officeDocument/2006/relationships/tags" Target="../tags/tag137.xml"/><Relationship Id="rId5" Type="http://schemas.openxmlformats.org/officeDocument/2006/relationships/tags" Target="../tags/tag14.xml"/><Relationship Id="rId181" Type="http://schemas.openxmlformats.org/officeDocument/2006/relationships/tags" Target="../tags/tag190.xml"/><Relationship Id="rId237" Type="http://schemas.openxmlformats.org/officeDocument/2006/relationships/tags" Target="../tags/tag246.xml"/><Relationship Id="rId258" Type="http://schemas.openxmlformats.org/officeDocument/2006/relationships/tags" Target="../tags/tag267.xml"/><Relationship Id="rId22" Type="http://schemas.openxmlformats.org/officeDocument/2006/relationships/tags" Target="../tags/tag31.xml"/><Relationship Id="rId43" Type="http://schemas.openxmlformats.org/officeDocument/2006/relationships/tags" Target="../tags/tag52.xml"/><Relationship Id="rId64" Type="http://schemas.openxmlformats.org/officeDocument/2006/relationships/tags" Target="../tags/tag73.xml"/><Relationship Id="rId118" Type="http://schemas.openxmlformats.org/officeDocument/2006/relationships/tags" Target="../tags/tag127.xml"/><Relationship Id="rId139" Type="http://schemas.openxmlformats.org/officeDocument/2006/relationships/tags" Target="../tags/tag148.xml"/><Relationship Id="rId85" Type="http://schemas.openxmlformats.org/officeDocument/2006/relationships/tags" Target="../tags/tag94.xml"/><Relationship Id="rId150" Type="http://schemas.openxmlformats.org/officeDocument/2006/relationships/tags" Target="../tags/tag159.xml"/><Relationship Id="rId171" Type="http://schemas.openxmlformats.org/officeDocument/2006/relationships/tags" Target="../tags/tag180.xml"/><Relationship Id="rId192" Type="http://schemas.openxmlformats.org/officeDocument/2006/relationships/tags" Target="../tags/tag201.xml"/><Relationship Id="rId206" Type="http://schemas.openxmlformats.org/officeDocument/2006/relationships/tags" Target="../tags/tag215.xml"/><Relationship Id="rId227" Type="http://schemas.openxmlformats.org/officeDocument/2006/relationships/tags" Target="../tags/tag236.xml"/><Relationship Id="rId248" Type="http://schemas.openxmlformats.org/officeDocument/2006/relationships/tags" Target="../tags/tag257.xml"/><Relationship Id="rId269" Type="http://schemas.openxmlformats.org/officeDocument/2006/relationships/tags" Target="../tags/tag278.xml"/><Relationship Id="rId12" Type="http://schemas.openxmlformats.org/officeDocument/2006/relationships/tags" Target="../tags/tag21.xml"/><Relationship Id="rId33" Type="http://schemas.openxmlformats.org/officeDocument/2006/relationships/tags" Target="../tags/tag42.xml"/><Relationship Id="rId108" Type="http://schemas.openxmlformats.org/officeDocument/2006/relationships/tags" Target="../tags/tag117.xml"/><Relationship Id="rId129" Type="http://schemas.openxmlformats.org/officeDocument/2006/relationships/tags" Target="../tags/tag138.xml"/><Relationship Id="rId54" Type="http://schemas.openxmlformats.org/officeDocument/2006/relationships/tags" Target="../tags/tag63.xml"/><Relationship Id="rId75" Type="http://schemas.openxmlformats.org/officeDocument/2006/relationships/tags" Target="../tags/tag84.xml"/><Relationship Id="rId96" Type="http://schemas.openxmlformats.org/officeDocument/2006/relationships/tags" Target="../tags/tag105.xml"/><Relationship Id="rId140" Type="http://schemas.openxmlformats.org/officeDocument/2006/relationships/tags" Target="../tags/tag149.xml"/><Relationship Id="rId161" Type="http://schemas.openxmlformats.org/officeDocument/2006/relationships/tags" Target="../tags/tag170.xml"/><Relationship Id="rId182" Type="http://schemas.openxmlformats.org/officeDocument/2006/relationships/tags" Target="../tags/tag191.xml"/><Relationship Id="rId217" Type="http://schemas.openxmlformats.org/officeDocument/2006/relationships/tags" Target="../tags/tag226.xml"/><Relationship Id="rId6" Type="http://schemas.openxmlformats.org/officeDocument/2006/relationships/tags" Target="../tags/tag15.xml"/><Relationship Id="rId238" Type="http://schemas.openxmlformats.org/officeDocument/2006/relationships/tags" Target="../tags/tag247.xml"/><Relationship Id="rId259" Type="http://schemas.openxmlformats.org/officeDocument/2006/relationships/tags" Target="../tags/tag268.xml"/><Relationship Id="rId23" Type="http://schemas.openxmlformats.org/officeDocument/2006/relationships/tags" Target="../tags/tag32.xml"/><Relationship Id="rId119" Type="http://schemas.openxmlformats.org/officeDocument/2006/relationships/tags" Target="../tags/tag128.xml"/><Relationship Id="rId270" Type="http://schemas.openxmlformats.org/officeDocument/2006/relationships/tags" Target="../tags/tag279.xml"/><Relationship Id="rId44" Type="http://schemas.openxmlformats.org/officeDocument/2006/relationships/tags" Target="../tags/tag53.xml"/><Relationship Id="rId65" Type="http://schemas.openxmlformats.org/officeDocument/2006/relationships/tags" Target="../tags/tag74.xml"/><Relationship Id="rId86" Type="http://schemas.openxmlformats.org/officeDocument/2006/relationships/tags" Target="../tags/tag95.xml"/><Relationship Id="rId130" Type="http://schemas.openxmlformats.org/officeDocument/2006/relationships/tags" Target="../tags/tag139.xml"/><Relationship Id="rId151" Type="http://schemas.openxmlformats.org/officeDocument/2006/relationships/tags" Target="../tags/tag160.xml"/><Relationship Id="rId172" Type="http://schemas.openxmlformats.org/officeDocument/2006/relationships/tags" Target="../tags/tag181.xml"/><Relationship Id="rId193" Type="http://schemas.openxmlformats.org/officeDocument/2006/relationships/tags" Target="../tags/tag202.xml"/><Relationship Id="rId207" Type="http://schemas.openxmlformats.org/officeDocument/2006/relationships/tags" Target="../tags/tag216.xml"/><Relationship Id="rId228" Type="http://schemas.openxmlformats.org/officeDocument/2006/relationships/tags" Target="../tags/tag237.xml"/><Relationship Id="rId249" Type="http://schemas.openxmlformats.org/officeDocument/2006/relationships/tags" Target="../tags/tag258.xml"/><Relationship Id="rId13" Type="http://schemas.openxmlformats.org/officeDocument/2006/relationships/tags" Target="../tags/tag22.xml"/><Relationship Id="rId109" Type="http://schemas.openxmlformats.org/officeDocument/2006/relationships/tags" Target="../tags/tag118.xml"/><Relationship Id="rId260" Type="http://schemas.openxmlformats.org/officeDocument/2006/relationships/tags" Target="../tags/tag269.xml"/><Relationship Id="rId34" Type="http://schemas.openxmlformats.org/officeDocument/2006/relationships/tags" Target="../tags/tag43.xml"/><Relationship Id="rId55" Type="http://schemas.openxmlformats.org/officeDocument/2006/relationships/tags" Target="../tags/tag64.xml"/><Relationship Id="rId76" Type="http://schemas.openxmlformats.org/officeDocument/2006/relationships/tags" Target="../tags/tag85.xml"/><Relationship Id="rId97" Type="http://schemas.openxmlformats.org/officeDocument/2006/relationships/tags" Target="../tags/tag106.xml"/><Relationship Id="rId120" Type="http://schemas.openxmlformats.org/officeDocument/2006/relationships/tags" Target="../tags/tag129.xml"/><Relationship Id="rId141" Type="http://schemas.openxmlformats.org/officeDocument/2006/relationships/tags" Target="../tags/tag150.xml"/><Relationship Id="rId7" Type="http://schemas.openxmlformats.org/officeDocument/2006/relationships/tags" Target="../tags/tag16.xml"/><Relationship Id="rId162" Type="http://schemas.openxmlformats.org/officeDocument/2006/relationships/tags" Target="../tags/tag171.xml"/><Relationship Id="rId183" Type="http://schemas.openxmlformats.org/officeDocument/2006/relationships/tags" Target="../tags/tag192.xml"/><Relationship Id="rId218" Type="http://schemas.openxmlformats.org/officeDocument/2006/relationships/tags" Target="../tags/tag227.xml"/><Relationship Id="rId239" Type="http://schemas.openxmlformats.org/officeDocument/2006/relationships/tags" Target="../tags/tag248.xml"/><Relationship Id="rId250" Type="http://schemas.openxmlformats.org/officeDocument/2006/relationships/tags" Target="../tags/tag259.xml"/><Relationship Id="rId271" Type="http://schemas.openxmlformats.org/officeDocument/2006/relationships/tags" Target="../tags/tag280.xml"/><Relationship Id="rId24" Type="http://schemas.openxmlformats.org/officeDocument/2006/relationships/tags" Target="../tags/tag33.xml"/><Relationship Id="rId45" Type="http://schemas.openxmlformats.org/officeDocument/2006/relationships/tags" Target="../tags/tag54.xml"/><Relationship Id="rId66" Type="http://schemas.openxmlformats.org/officeDocument/2006/relationships/tags" Target="../tags/tag75.xml"/><Relationship Id="rId87" Type="http://schemas.openxmlformats.org/officeDocument/2006/relationships/tags" Target="../tags/tag96.xml"/><Relationship Id="rId110" Type="http://schemas.openxmlformats.org/officeDocument/2006/relationships/tags" Target="../tags/tag119.xml"/><Relationship Id="rId131" Type="http://schemas.openxmlformats.org/officeDocument/2006/relationships/tags" Target="../tags/tag140.xml"/><Relationship Id="rId152" Type="http://schemas.openxmlformats.org/officeDocument/2006/relationships/tags" Target="../tags/tag161.xml"/><Relationship Id="rId173" Type="http://schemas.openxmlformats.org/officeDocument/2006/relationships/tags" Target="../tags/tag182.xml"/><Relationship Id="rId194" Type="http://schemas.openxmlformats.org/officeDocument/2006/relationships/tags" Target="../tags/tag203.xml"/><Relationship Id="rId208" Type="http://schemas.openxmlformats.org/officeDocument/2006/relationships/tags" Target="../tags/tag217.xml"/><Relationship Id="rId229" Type="http://schemas.openxmlformats.org/officeDocument/2006/relationships/tags" Target="../tags/tag238.xml"/><Relationship Id="rId240" Type="http://schemas.openxmlformats.org/officeDocument/2006/relationships/tags" Target="../tags/tag249.xml"/><Relationship Id="rId261" Type="http://schemas.openxmlformats.org/officeDocument/2006/relationships/tags" Target="../tags/tag270.xml"/><Relationship Id="rId14" Type="http://schemas.openxmlformats.org/officeDocument/2006/relationships/tags" Target="../tags/tag23.xml"/><Relationship Id="rId35" Type="http://schemas.openxmlformats.org/officeDocument/2006/relationships/tags" Target="../tags/tag44.xml"/><Relationship Id="rId56" Type="http://schemas.openxmlformats.org/officeDocument/2006/relationships/tags" Target="../tags/tag65.xml"/><Relationship Id="rId77" Type="http://schemas.openxmlformats.org/officeDocument/2006/relationships/tags" Target="../tags/tag86.xml"/><Relationship Id="rId100" Type="http://schemas.openxmlformats.org/officeDocument/2006/relationships/tags" Target="../tags/tag109.xml"/><Relationship Id="rId8" Type="http://schemas.openxmlformats.org/officeDocument/2006/relationships/tags" Target="../tags/tag17.xml"/><Relationship Id="rId98" Type="http://schemas.openxmlformats.org/officeDocument/2006/relationships/tags" Target="../tags/tag107.xml"/><Relationship Id="rId121" Type="http://schemas.openxmlformats.org/officeDocument/2006/relationships/tags" Target="../tags/tag130.xml"/><Relationship Id="rId142" Type="http://schemas.openxmlformats.org/officeDocument/2006/relationships/tags" Target="../tags/tag151.xml"/><Relationship Id="rId163" Type="http://schemas.openxmlformats.org/officeDocument/2006/relationships/tags" Target="../tags/tag172.xml"/><Relationship Id="rId184" Type="http://schemas.openxmlformats.org/officeDocument/2006/relationships/tags" Target="../tags/tag193.xml"/><Relationship Id="rId219" Type="http://schemas.openxmlformats.org/officeDocument/2006/relationships/tags" Target="../tags/tag228.xml"/><Relationship Id="rId230" Type="http://schemas.openxmlformats.org/officeDocument/2006/relationships/tags" Target="../tags/tag239.xml"/><Relationship Id="rId251" Type="http://schemas.openxmlformats.org/officeDocument/2006/relationships/tags" Target="../tags/tag260.xml"/><Relationship Id="rId25" Type="http://schemas.openxmlformats.org/officeDocument/2006/relationships/tags" Target="../tags/tag34.xml"/><Relationship Id="rId46" Type="http://schemas.openxmlformats.org/officeDocument/2006/relationships/tags" Target="../tags/tag55.xml"/><Relationship Id="rId67" Type="http://schemas.openxmlformats.org/officeDocument/2006/relationships/tags" Target="../tags/tag76.xml"/><Relationship Id="rId272" Type="http://schemas.openxmlformats.org/officeDocument/2006/relationships/tags" Target="../tags/tag281.xml"/><Relationship Id="rId88" Type="http://schemas.openxmlformats.org/officeDocument/2006/relationships/tags" Target="../tags/tag97.xml"/><Relationship Id="rId111" Type="http://schemas.openxmlformats.org/officeDocument/2006/relationships/tags" Target="../tags/tag120.xml"/><Relationship Id="rId132" Type="http://schemas.openxmlformats.org/officeDocument/2006/relationships/tags" Target="../tags/tag141.xml"/><Relationship Id="rId153" Type="http://schemas.openxmlformats.org/officeDocument/2006/relationships/tags" Target="../tags/tag162.xml"/><Relationship Id="rId174" Type="http://schemas.openxmlformats.org/officeDocument/2006/relationships/tags" Target="../tags/tag183.xml"/><Relationship Id="rId195" Type="http://schemas.openxmlformats.org/officeDocument/2006/relationships/tags" Target="../tags/tag204.xml"/><Relationship Id="rId209" Type="http://schemas.openxmlformats.org/officeDocument/2006/relationships/tags" Target="../tags/tag218.xml"/><Relationship Id="rId220" Type="http://schemas.openxmlformats.org/officeDocument/2006/relationships/tags" Target="../tags/tag229.xml"/><Relationship Id="rId241" Type="http://schemas.openxmlformats.org/officeDocument/2006/relationships/tags" Target="../tags/tag250.xml"/><Relationship Id="rId15" Type="http://schemas.openxmlformats.org/officeDocument/2006/relationships/tags" Target="../tags/tag24.xml"/><Relationship Id="rId36" Type="http://schemas.openxmlformats.org/officeDocument/2006/relationships/tags" Target="../tags/tag45.xml"/><Relationship Id="rId57" Type="http://schemas.openxmlformats.org/officeDocument/2006/relationships/tags" Target="../tags/tag66.xml"/><Relationship Id="rId262" Type="http://schemas.openxmlformats.org/officeDocument/2006/relationships/tags" Target="../tags/tag271.xml"/><Relationship Id="rId78" Type="http://schemas.openxmlformats.org/officeDocument/2006/relationships/tags" Target="../tags/tag87.xml"/><Relationship Id="rId99" Type="http://schemas.openxmlformats.org/officeDocument/2006/relationships/tags" Target="../tags/tag108.xml"/><Relationship Id="rId101" Type="http://schemas.openxmlformats.org/officeDocument/2006/relationships/tags" Target="../tags/tag110.xml"/><Relationship Id="rId122" Type="http://schemas.openxmlformats.org/officeDocument/2006/relationships/tags" Target="../tags/tag131.xml"/><Relationship Id="rId143" Type="http://schemas.openxmlformats.org/officeDocument/2006/relationships/tags" Target="../tags/tag152.xml"/><Relationship Id="rId164" Type="http://schemas.openxmlformats.org/officeDocument/2006/relationships/tags" Target="../tags/tag173.xml"/><Relationship Id="rId185" Type="http://schemas.openxmlformats.org/officeDocument/2006/relationships/tags" Target="../tags/tag194.xml"/><Relationship Id="rId9" Type="http://schemas.openxmlformats.org/officeDocument/2006/relationships/tags" Target="../tags/tag18.xml"/><Relationship Id="rId210" Type="http://schemas.openxmlformats.org/officeDocument/2006/relationships/tags" Target="../tags/tag219.xml"/><Relationship Id="rId26" Type="http://schemas.openxmlformats.org/officeDocument/2006/relationships/tags" Target="../tags/tag35.xml"/><Relationship Id="rId231" Type="http://schemas.openxmlformats.org/officeDocument/2006/relationships/tags" Target="../tags/tag240.xml"/><Relationship Id="rId252" Type="http://schemas.openxmlformats.org/officeDocument/2006/relationships/tags" Target="../tags/tag261.xml"/><Relationship Id="rId273" Type="http://schemas.openxmlformats.org/officeDocument/2006/relationships/tags" Target="../tags/tag282.xml"/><Relationship Id="rId47" Type="http://schemas.openxmlformats.org/officeDocument/2006/relationships/tags" Target="../tags/tag56.xml"/><Relationship Id="rId68" Type="http://schemas.openxmlformats.org/officeDocument/2006/relationships/tags" Target="../tags/tag77.xml"/><Relationship Id="rId89" Type="http://schemas.openxmlformats.org/officeDocument/2006/relationships/tags" Target="../tags/tag98.xml"/><Relationship Id="rId112" Type="http://schemas.openxmlformats.org/officeDocument/2006/relationships/tags" Target="../tags/tag121.xml"/><Relationship Id="rId133" Type="http://schemas.openxmlformats.org/officeDocument/2006/relationships/tags" Target="../tags/tag142.xml"/><Relationship Id="rId154" Type="http://schemas.openxmlformats.org/officeDocument/2006/relationships/tags" Target="../tags/tag163.xml"/><Relationship Id="rId175" Type="http://schemas.openxmlformats.org/officeDocument/2006/relationships/tags" Target="../tags/tag184.xml"/><Relationship Id="rId196" Type="http://schemas.openxmlformats.org/officeDocument/2006/relationships/tags" Target="../tags/tag205.xml"/><Relationship Id="rId200" Type="http://schemas.openxmlformats.org/officeDocument/2006/relationships/tags" Target="../tags/tag209.xml"/><Relationship Id="rId16" Type="http://schemas.openxmlformats.org/officeDocument/2006/relationships/tags" Target="../tags/tag25.xml"/><Relationship Id="rId221" Type="http://schemas.openxmlformats.org/officeDocument/2006/relationships/tags" Target="../tags/tag230.xml"/><Relationship Id="rId242" Type="http://schemas.openxmlformats.org/officeDocument/2006/relationships/tags" Target="../tags/tag251.xml"/><Relationship Id="rId263" Type="http://schemas.openxmlformats.org/officeDocument/2006/relationships/tags" Target="../tags/tag272.xml"/><Relationship Id="rId37" Type="http://schemas.openxmlformats.org/officeDocument/2006/relationships/tags" Target="../tags/tag46.xml"/><Relationship Id="rId58" Type="http://schemas.openxmlformats.org/officeDocument/2006/relationships/tags" Target="../tags/tag67.xml"/><Relationship Id="rId79" Type="http://schemas.openxmlformats.org/officeDocument/2006/relationships/tags" Target="../tags/tag88.xml"/><Relationship Id="rId102" Type="http://schemas.openxmlformats.org/officeDocument/2006/relationships/tags" Target="../tags/tag111.xml"/><Relationship Id="rId123" Type="http://schemas.openxmlformats.org/officeDocument/2006/relationships/tags" Target="../tags/tag132.xml"/><Relationship Id="rId144" Type="http://schemas.openxmlformats.org/officeDocument/2006/relationships/tags" Target="../tags/tag153.xml"/><Relationship Id="rId90" Type="http://schemas.openxmlformats.org/officeDocument/2006/relationships/tags" Target="../tags/tag99.xml"/><Relationship Id="rId165" Type="http://schemas.openxmlformats.org/officeDocument/2006/relationships/tags" Target="../tags/tag174.xml"/><Relationship Id="rId186" Type="http://schemas.openxmlformats.org/officeDocument/2006/relationships/tags" Target="../tags/tag195.xml"/><Relationship Id="rId211" Type="http://schemas.openxmlformats.org/officeDocument/2006/relationships/tags" Target="../tags/tag220.xml"/><Relationship Id="rId232" Type="http://schemas.openxmlformats.org/officeDocument/2006/relationships/tags" Target="../tags/tag241.xml"/><Relationship Id="rId253" Type="http://schemas.openxmlformats.org/officeDocument/2006/relationships/tags" Target="../tags/tag262.xml"/><Relationship Id="rId274" Type="http://schemas.openxmlformats.org/officeDocument/2006/relationships/tags" Target="../tags/tag283.xml"/><Relationship Id="rId27" Type="http://schemas.openxmlformats.org/officeDocument/2006/relationships/tags" Target="../tags/tag36.xml"/><Relationship Id="rId48" Type="http://schemas.openxmlformats.org/officeDocument/2006/relationships/tags" Target="../tags/tag57.xml"/><Relationship Id="rId69" Type="http://schemas.openxmlformats.org/officeDocument/2006/relationships/tags" Target="../tags/tag78.xml"/><Relationship Id="rId113" Type="http://schemas.openxmlformats.org/officeDocument/2006/relationships/tags" Target="../tags/tag122.xml"/><Relationship Id="rId134" Type="http://schemas.openxmlformats.org/officeDocument/2006/relationships/tags" Target="../tags/tag143.xml"/><Relationship Id="rId80" Type="http://schemas.openxmlformats.org/officeDocument/2006/relationships/tags" Target="../tags/tag89.xml"/><Relationship Id="rId155" Type="http://schemas.openxmlformats.org/officeDocument/2006/relationships/tags" Target="../tags/tag164.xml"/><Relationship Id="rId176" Type="http://schemas.openxmlformats.org/officeDocument/2006/relationships/tags" Target="../tags/tag185.xml"/><Relationship Id="rId197" Type="http://schemas.openxmlformats.org/officeDocument/2006/relationships/tags" Target="../tags/tag206.xml"/><Relationship Id="rId201" Type="http://schemas.openxmlformats.org/officeDocument/2006/relationships/tags" Target="../tags/tag210.xml"/><Relationship Id="rId222" Type="http://schemas.openxmlformats.org/officeDocument/2006/relationships/tags" Target="../tags/tag231.xml"/><Relationship Id="rId243" Type="http://schemas.openxmlformats.org/officeDocument/2006/relationships/tags" Target="../tags/tag252.xml"/><Relationship Id="rId264" Type="http://schemas.openxmlformats.org/officeDocument/2006/relationships/tags" Target="../tags/tag273.xml"/><Relationship Id="rId17" Type="http://schemas.openxmlformats.org/officeDocument/2006/relationships/tags" Target="../tags/tag26.xml"/><Relationship Id="rId38" Type="http://schemas.openxmlformats.org/officeDocument/2006/relationships/tags" Target="../tags/tag47.xml"/><Relationship Id="rId59" Type="http://schemas.openxmlformats.org/officeDocument/2006/relationships/tags" Target="../tags/tag68.xml"/><Relationship Id="rId103" Type="http://schemas.openxmlformats.org/officeDocument/2006/relationships/tags" Target="../tags/tag112.xml"/><Relationship Id="rId124" Type="http://schemas.openxmlformats.org/officeDocument/2006/relationships/tags" Target="../tags/tag133.xml"/><Relationship Id="rId70" Type="http://schemas.openxmlformats.org/officeDocument/2006/relationships/tags" Target="../tags/tag79.xml"/><Relationship Id="rId91" Type="http://schemas.openxmlformats.org/officeDocument/2006/relationships/tags" Target="../tags/tag100.xml"/><Relationship Id="rId145" Type="http://schemas.openxmlformats.org/officeDocument/2006/relationships/tags" Target="../tags/tag154.xml"/><Relationship Id="rId166" Type="http://schemas.openxmlformats.org/officeDocument/2006/relationships/tags" Target="../tags/tag175.xml"/><Relationship Id="rId187" Type="http://schemas.openxmlformats.org/officeDocument/2006/relationships/tags" Target="../tags/tag196.xml"/><Relationship Id="rId1" Type="http://schemas.openxmlformats.org/officeDocument/2006/relationships/tags" Target="../tags/tag10.xml"/><Relationship Id="rId212" Type="http://schemas.openxmlformats.org/officeDocument/2006/relationships/tags" Target="../tags/tag221.xml"/><Relationship Id="rId233" Type="http://schemas.openxmlformats.org/officeDocument/2006/relationships/tags" Target="../tags/tag242.xml"/><Relationship Id="rId254" Type="http://schemas.openxmlformats.org/officeDocument/2006/relationships/tags" Target="../tags/tag263.xml"/><Relationship Id="rId28" Type="http://schemas.openxmlformats.org/officeDocument/2006/relationships/tags" Target="../tags/tag37.xml"/><Relationship Id="rId49" Type="http://schemas.openxmlformats.org/officeDocument/2006/relationships/tags" Target="../tags/tag58.xml"/><Relationship Id="rId114" Type="http://schemas.openxmlformats.org/officeDocument/2006/relationships/tags" Target="../tags/tag123.xml"/><Relationship Id="rId275" Type="http://schemas.openxmlformats.org/officeDocument/2006/relationships/tags" Target="../tags/tag284.xml"/><Relationship Id="rId60" Type="http://schemas.openxmlformats.org/officeDocument/2006/relationships/tags" Target="../tags/tag69.xml"/><Relationship Id="rId81" Type="http://schemas.openxmlformats.org/officeDocument/2006/relationships/tags" Target="../tags/tag90.xml"/><Relationship Id="rId135" Type="http://schemas.openxmlformats.org/officeDocument/2006/relationships/tags" Target="../tags/tag144.xml"/><Relationship Id="rId156" Type="http://schemas.openxmlformats.org/officeDocument/2006/relationships/tags" Target="../tags/tag165.xml"/><Relationship Id="rId177" Type="http://schemas.openxmlformats.org/officeDocument/2006/relationships/tags" Target="../tags/tag186.xml"/><Relationship Id="rId198" Type="http://schemas.openxmlformats.org/officeDocument/2006/relationships/tags" Target="../tags/tag207.xml"/><Relationship Id="rId202" Type="http://schemas.openxmlformats.org/officeDocument/2006/relationships/tags" Target="../tags/tag211.xml"/><Relationship Id="rId223" Type="http://schemas.openxmlformats.org/officeDocument/2006/relationships/tags" Target="../tags/tag232.xml"/><Relationship Id="rId244" Type="http://schemas.openxmlformats.org/officeDocument/2006/relationships/tags" Target="../tags/tag253.xml"/><Relationship Id="rId18" Type="http://schemas.openxmlformats.org/officeDocument/2006/relationships/tags" Target="../tags/tag27.xml"/><Relationship Id="rId39" Type="http://schemas.openxmlformats.org/officeDocument/2006/relationships/tags" Target="../tags/tag48.xml"/><Relationship Id="rId265" Type="http://schemas.openxmlformats.org/officeDocument/2006/relationships/tags" Target="../tags/tag274.xml"/><Relationship Id="rId50" Type="http://schemas.openxmlformats.org/officeDocument/2006/relationships/tags" Target="../tags/tag59.xml"/><Relationship Id="rId104" Type="http://schemas.openxmlformats.org/officeDocument/2006/relationships/tags" Target="../tags/tag113.xml"/><Relationship Id="rId125" Type="http://schemas.openxmlformats.org/officeDocument/2006/relationships/tags" Target="../tags/tag134.xml"/><Relationship Id="rId146" Type="http://schemas.openxmlformats.org/officeDocument/2006/relationships/tags" Target="../tags/tag155.xml"/><Relationship Id="rId167" Type="http://schemas.openxmlformats.org/officeDocument/2006/relationships/tags" Target="../tags/tag176.xml"/><Relationship Id="rId188" Type="http://schemas.openxmlformats.org/officeDocument/2006/relationships/tags" Target="../tags/tag197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213" Type="http://schemas.openxmlformats.org/officeDocument/2006/relationships/tags" Target="../tags/tag222.xml"/><Relationship Id="rId234" Type="http://schemas.openxmlformats.org/officeDocument/2006/relationships/tags" Target="../tags/tag243.xml"/><Relationship Id="rId2" Type="http://schemas.openxmlformats.org/officeDocument/2006/relationships/tags" Target="../tags/tag11.xml"/><Relationship Id="rId29" Type="http://schemas.openxmlformats.org/officeDocument/2006/relationships/tags" Target="../tags/tag38.xml"/><Relationship Id="rId255" Type="http://schemas.openxmlformats.org/officeDocument/2006/relationships/tags" Target="../tags/tag264.xml"/><Relationship Id="rId276" Type="http://schemas.openxmlformats.org/officeDocument/2006/relationships/slideMaster" Target="../slideMasters/slideMaster2.xml"/><Relationship Id="rId40" Type="http://schemas.openxmlformats.org/officeDocument/2006/relationships/tags" Target="../tags/tag49.xml"/><Relationship Id="rId115" Type="http://schemas.openxmlformats.org/officeDocument/2006/relationships/tags" Target="../tags/tag124.xml"/><Relationship Id="rId136" Type="http://schemas.openxmlformats.org/officeDocument/2006/relationships/tags" Target="../tags/tag145.xml"/><Relationship Id="rId157" Type="http://schemas.openxmlformats.org/officeDocument/2006/relationships/tags" Target="../tags/tag166.xml"/><Relationship Id="rId178" Type="http://schemas.openxmlformats.org/officeDocument/2006/relationships/tags" Target="../tags/tag187.xml"/><Relationship Id="rId61" Type="http://schemas.openxmlformats.org/officeDocument/2006/relationships/tags" Target="../tags/tag70.xml"/><Relationship Id="rId82" Type="http://schemas.openxmlformats.org/officeDocument/2006/relationships/tags" Target="../tags/tag91.xml"/><Relationship Id="rId199" Type="http://schemas.openxmlformats.org/officeDocument/2006/relationships/tags" Target="../tags/tag208.xml"/><Relationship Id="rId203" Type="http://schemas.openxmlformats.org/officeDocument/2006/relationships/tags" Target="../tags/tag212.xml"/><Relationship Id="rId19" Type="http://schemas.openxmlformats.org/officeDocument/2006/relationships/tags" Target="../tags/tag28.xml"/><Relationship Id="rId224" Type="http://schemas.openxmlformats.org/officeDocument/2006/relationships/tags" Target="../tags/tag233.xml"/><Relationship Id="rId245" Type="http://schemas.openxmlformats.org/officeDocument/2006/relationships/tags" Target="../tags/tag254.xml"/><Relationship Id="rId266" Type="http://schemas.openxmlformats.org/officeDocument/2006/relationships/tags" Target="../tags/tag275.xml"/><Relationship Id="rId30" Type="http://schemas.openxmlformats.org/officeDocument/2006/relationships/tags" Target="../tags/tag39.xml"/><Relationship Id="rId105" Type="http://schemas.openxmlformats.org/officeDocument/2006/relationships/tags" Target="../tags/tag114.xml"/><Relationship Id="rId126" Type="http://schemas.openxmlformats.org/officeDocument/2006/relationships/tags" Target="../tags/tag135.xml"/><Relationship Id="rId147" Type="http://schemas.openxmlformats.org/officeDocument/2006/relationships/tags" Target="../tags/tag156.xml"/><Relationship Id="rId168" Type="http://schemas.openxmlformats.org/officeDocument/2006/relationships/tags" Target="../tags/tag17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93" Type="http://schemas.openxmlformats.org/officeDocument/2006/relationships/tags" Target="../tags/tag102.xml"/><Relationship Id="rId189" Type="http://schemas.openxmlformats.org/officeDocument/2006/relationships/tags" Target="../tags/tag198.xml"/><Relationship Id="rId3" Type="http://schemas.openxmlformats.org/officeDocument/2006/relationships/tags" Target="../tags/tag12.xml"/><Relationship Id="rId214" Type="http://schemas.openxmlformats.org/officeDocument/2006/relationships/tags" Target="../tags/tag223.xml"/><Relationship Id="rId235" Type="http://schemas.openxmlformats.org/officeDocument/2006/relationships/tags" Target="../tags/tag244.xml"/><Relationship Id="rId256" Type="http://schemas.openxmlformats.org/officeDocument/2006/relationships/tags" Target="../tags/tag265.xml"/><Relationship Id="rId277" Type="http://schemas.openxmlformats.org/officeDocument/2006/relationships/image" Target="../media/image1.png"/><Relationship Id="rId116" Type="http://schemas.openxmlformats.org/officeDocument/2006/relationships/tags" Target="../tags/tag125.xml"/><Relationship Id="rId137" Type="http://schemas.openxmlformats.org/officeDocument/2006/relationships/tags" Target="../tags/tag146.xml"/><Relationship Id="rId158" Type="http://schemas.openxmlformats.org/officeDocument/2006/relationships/tags" Target="../tags/tag167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62" Type="http://schemas.openxmlformats.org/officeDocument/2006/relationships/tags" Target="../tags/tag71.xml"/><Relationship Id="rId83" Type="http://schemas.openxmlformats.org/officeDocument/2006/relationships/tags" Target="../tags/tag92.xml"/><Relationship Id="rId179" Type="http://schemas.openxmlformats.org/officeDocument/2006/relationships/tags" Target="../tags/tag188.xml"/><Relationship Id="rId190" Type="http://schemas.openxmlformats.org/officeDocument/2006/relationships/tags" Target="../tags/tag199.xml"/><Relationship Id="rId204" Type="http://schemas.openxmlformats.org/officeDocument/2006/relationships/tags" Target="../tags/tag213.xml"/><Relationship Id="rId225" Type="http://schemas.openxmlformats.org/officeDocument/2006/relationships/tags" Target="../tags/tag234.xml"/><Relationship Id="rId246" Type="http://schemas.openxmlformats.org/officeDocument/2006/relationships/tags" Target="../tags/tag255.xml"/><Relationship Id="rId267" Type="http://schemas.openxmlformats.org/officeDocument/2006/relationships/tags" Target="../tags/tag276.xml"/><Relationship Id="rId106" Type="http://schemas.openxmlformats.org/officeDocument/2006/relationships/tags" Target="../tags/tag115.xml"/><Relationship Id="rId127" Type="http://schemas.openxmlformats.org/officeDocument/2006/relationships/tags" Target="../tags/tag136.xml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52" Type="http://schemas.openxmlformats.org/officeDocument/2006/relationships/tags" Target="../tags/tag61.xml"/><Relationship Id="rId73" Type="http://schemas.openxmlformats.org/officeDocument/2006/relationships/tags" Target="../tags/tag82.xml"/><Relationship Id="rId94" Type="http://schemas.openxmlformats.org/officeDocument/2006/relationships/tags" Target="../tags/tag103.xml"/><Relationship Id="rId148" Type="http://schemas.openxmlformats.org/officeDocument/2006/relationships/tags" Target="../tags/tag157.xml"/><Relationship Id="rId169" Type="http://schemas.openxmlformats.org/officeDocument/2006/relationships/tags" Target="../tags/tag178.xml"/><Relationship Id="rId4" Type="http://schemas.openxmlformats.org/officeDocument/2006/relationships/tags" Target="../tags/tag13.xml"/><Relationship Id="rId180" Type="http://schemas.openxmlformats.org/officeDocument/2006/relationships/tags" Target="../tags/tag189.xml"/><Relationship Id="rId215" Type="http://schemas.openxmlformats.org/officeDocument/2006/relationships/tags" Target="../tags/tag224.xml"/><Relationship Id="rId236" Type="http://schemas.openxmlformats.org/officeDocument/2006/relationships/tags" Target="../tags/tag245.xml"/><Relationship Id="rId257" Type="http://schemas.openxmlformats.org/officeDocument/2006/relationships/tags" Target="../tags/tag266.xml"/><Relationship Id="rId278" Type="http://schemas.openxmlformats.org/officeDocument/2006/relationships/image" Target="../media/image2.png"/><Relationship Id="rId42" Type="http://schemas.openxmlformats.org/officeDocument/2006/relationships/tags" Target="../tags/tag51.xml"/><Relationship Id="rId84" Type="http://schemas.openxmlformats.org/officeDocument/2006/relationships/tags" Target="../tags/tag93.xml"/><Relationship Id="rId138" Type="http://schemas.openxmlformats.org/officeDocument/2006/relationships/tags" Target="../tags/tag147.xml"/><Relationship Id="rId191" Type="http://schemas.openxmlformats.org/officeDocument/2006/relationships/tags" Target="../tags/tag200.xml"/><Relationship Id="rId205" Type="http://schemas.openxmlformats.org/officeDocument/2006/relationships/tags" Target="../tags/tag214.xml"/><Relationship Id="rId247" Type="http://schemas.openxmlformats.org/officeDocument/2006/relationships/tags" Target="../tags/tag256.xml"/><Relationship Id="rId107" Type="http://schemas.openxmlformats.org/officeDocument/2006/relationships/tags" Target="../tags/tag116.xml"/><Relationship Id="rId11" Type="http://schemas.openxmlformats.org/officeDocument/2006/relationships/tags" Target="../tags/tag20.xml"/><Relationship Id="rId53" Type="http://schemas.openxmlformats.org/officeDocument/2006/relationships/tags" Target="../tags/tag62.xml"/><Relationship Id="rId149" Type="http://schemas.openxmlformats.org/officeDocument/2006/relationships/tags" Target="../tags/tag158.xml"/><Relationship Id="rId95" Type="http://schemas.openxmlformats.org/officeDocument/2006/relationships/tags" Target="../tags/tag104.xml"/><Relationship Id="rId160" Type="http://schemas.openxmlformats.org/officeDocument/2006/relationships/tags" Target="../tags/tag169.xml"/><Relationship Id="rId216" Type="http://schemas.openxmlformats.org/officeDocument/2006/relationships/tags" Target="../tags/tag225.xml"/></Relationships>
</file>

<file path=ppt/slideLayouts/_rels/slideLayout12.xml.rels><?xml version="1.0" encoding="UTF-8" standalone="yes"?>
<Relationships xmlns="http://schemas.openxmlformats.org/package/2006/relationships"><Relationship Id="rId117" Type="http://schemas.openxmlformats.org/officeDocument/2006/relationships/tags" Target="../tags/tag401.xml"/><Relationship Id="rId21" Type="http://schemas.openxmlformats.org/officeDocument/2006/relationships/tags" Target="../tags/tag305.xml"/><Relationship Id="rId63" Type="http://schemas.openxmlformats.org/officeDocument/2006/relationships/tags" Target="../tags/tag347.xml"/><Relationship Id="rId159" Type="http://schemas.openxmlformats.org/officeDocument/2006/relationships/tags" Target="../tags/tag443.xml"/><Relationship Id="rId170" Type="http://schemas.openxmlformats.org/officeDocument/2006/relationships/tags" Target="../tags/tag454.xml"/><Relationship Id="rId226" Type="http://schemas.openxmlformats.org/officeDocument/2006/relationships/tags" Target="../tags/tag510.xml"/><Relationship Id="rId268" Type="http://schemas.openxmlformats.org/officeDocument/2006/relationships/tags" Target="../tags/tag552.xml"/><Relationship Id="rId32" Type="http://schemas.openxmlformats.org/officeDocument/2006/relationships/tags" Target="../tags/tag316.xml"/><Relationship Id="rId74" Type="http://schemas.openxmlformats.org/officeDocument/2006/relationships/tags" Target="../tags/tag358.xml"/><Relationship Id="rId128" Type="http://schemas.openxmlformats.org/officeDocument/2006/relationships/tags" Target="../tags/tag412.xml"/><Relationship Id="rId5" Type="http://schemas.openxmlformats.org/officeDocument/2006/relationships/tags" Target="../tags/tag289.xml"/><Relationship Id="rId181" Type="http://schemas.openxmlformats.org/officeDocument/2006/relationships/tags" Target="../tags/tag465.xml"/><Relationship Id="rId237" Type="http://schemas.openxmlformats.org/officeDocument/2006/relationships/tags" Target="../tags/tag521.xml"/><Relationship Id="rId279" Type="http://schemas.openxmlformats.org/officeDocument/2006/relationships/tags" Target="../tags/tag563.xml"/><Relationship Id="rId22" Type="http://schemas.openxmlformats.org/officeDocument/2006/relationships/tags" Target="../tags/tag306.xml"/><Relationship Id="rId43" Type="http://schemas.openxmlformats.org/officeDocument/2006/relationships/tags" Target="../tags/tag327.xml"/><Relationship Id="rId64" Type="http://schemas.openxmlformats.org/officeDocument/2006/relationships/tags" Target="../tags/tag348.xml"/><Relationship Id="rId118" Type="http://schemas.openxmlformats.org/officeDocument/2006/relationships/tags" Target="../tags/tag402.xml"/><Relationship Id="rId139" Type="http://schemas.openxmlformats.org/officeDocument/2006/relationships/tags" Target="../tags/tag423.xml"/><Relationship Id="rId85" Type="http://schemas.openxmlformats.org/officeDocument/2006/relationships/tags" Target="../tags/tag369.xml"/><Relationship Id="rId150" Type="http://schemas.openxmlformats.org/officeDocument/2006/relationships/tags" Target="../tags/tag434.xml"/><Relationship Id="rId171" Type="http://schemas.openxmlformats.org/officeDocument/2006/relationships/tags" Target="../tags/tag455.xml"/><Relationship Id="rId192" Type="http://schemas.openxmlformats.org/officeDocument/2006/relationships/tags" Target="../tags/tag476.xml"/><Relationship Id="rId206" Type="http://schemas.openxmlformats.org/officeDocument/2006/relationships/tags" Target="../tags/tag490.xml"/><Relationship Id="rId227" Type="http://schemas.openxmlformats.org/officeDocument/2006/relationships/tags" Target="../tags/tag511.xml"/><Relationship Id="rId248" Type="http://schemas.openxmlformats.org/officeDocument/2006/relationships/tags" Target="../tags/tag532.xml"/><Relationship Id="rId269" Type="http://schemas.openxmlformats.org/officeDocument/2006/relationships/tags" Target="../tags/tag553.xml"/><Relationship Id="rId12" Type="http://schemas.openxmlformats.org/officeDocument/2006/relationships/tags" Target="../tags/tag296.xml"/><Relationship Id="rId33" Type="http://schemas.openxmlformats.org/officeDocument/2006/relationships/tags" Target="../tags/tag317.xml"/><Relationship Id="rId108" Type="http://schemas.openxmlformats.org/officeDocument/2006/relationships/tags" Target="../tags/tag392.xml"/><Relationship Id="rId129" Type="http://schemas.openxmlformats.org/officeDocument/2006/relationships/tags" Target="../tags/tag413.xml"/><Relationship Id="rId280" Type="http://schemas.openxmlformats.org/officeDocument/2006/relationships/slideMaster" Target="../slideMasters/slideMaster2.xml"/><Relationship Id="rId54" Type="http://schemas.openxmlformats.org/officeDocument/2006/relationships/tags" Target="../tags/tag338.xml"/><Relationship Id="rId75" Type="http://schemas.openxmlformats.org/officeDocument/2006/relationships/tags" Target="../tags/tag359.xml"/><Relationship Id="rId96" Type="http://schemas.openxmlformats.org/officeDocument/2006/relationships/tags" Target="../tags/tag380.xml"/><Relationship Id="rId140" Type="http://schemas.openxmlformats.org/officeDocument/2006/relationships/tags" Target="../tags/tag424.xml"/><Relationship Id="rId161" Type="http://schemas.openxmlformats.org/officeDocument/2006/relationships/tags" Target="../tags/tag445.xml"/><Relationship Id="rId182" Type="http://schemas.openxmlformats.org/officeDocument/2006/relationships/tags" Target="../tags/tag466.xml"/><Relationship Id="rId217" Type="http://schemas.openxmlformats.org/officeDocument/2006/relationships/tags" Target="../tags/tag501.xml"/><Relationship Id="rId6" Type="http://schemas.openxmlformats.org/officeDocument/2006/relationships/tags" Target="../tags/tag290.xml"/><Relationship Id="rId238" Type="http://schemas.openxmlformats.org/officeDocument/2006/relationships/tags" Target="../tags/tag522.xml"/><Relationship Id="rId259" Type="http://schemas.openxmlformats.org/officeDocument/2006/relationships/tags" Target="../tags/tag543.xml"/><Relationship Id="rId23" Type="http://schemas.openxmlformats.org/officeDocument/2006/relationships/tags" Target="../tags/tag307.xml"/><Relationship Id="rId119" Type="http://schemas.openxmlformats.org/officeDocument/2006/relationships/tags" Target="../tags/tag403.xml"/><Relationship Id="rId270" Type="http://schemas.openxmlformats.org/officeDocument/2006/relationships/tags" Target="../tags/tag554.xml"/><Relationship Id="rId44" Type="http://schemas.openxmlformats.org/officeDocument/2006/relationships/tags" Target="../tags/tag328.xml"/><Relationship Id="rId65" Type="http://schemas.openxmlformats.org/officeDocument/2006/relationships/tags" Target="../tags/tag349.xml"/><Relationship Id="rId86" Type="http://schemas.openxmlformats.org/officeDocument/2006/relationships/tags" Target="../tags/tag370.xml"/><Relationship Id="rId130" Type="http://schemas.openxmlformats.org/officeDocument/2006/relationships/tags" Target="../tags/tag414.xml"/><Relationship Id="rId151" Type="http://schemas.openxmlformats.org/officeDocument/2006/relationships/tags" Target="../tags/tag435.xml"/><Relationship Id="rId172" Type="http://schemas.openxmlformats.org/officeDocument/2006/relationships/tags" Target="../tags/tag456.xml"/><Relationship Id="rId193" Type="http://schemas.openxmlformats.org/officeDocument/2006/relationships/tags" Target="../tags/tag477.xml"/><Relationship Id="rId207" Type="http://schemas.openxmlformats.org/officeDocument/2006/relationships/tags" Target="../tags/tag491.xml"/><Relationship Id="rId228" Type="http://schemas.openxmlformats.org/officeDocument/2006/relationships/tags" Target="../tags/tag512.xml"/><Relationship Id="rId249" Type="http://schemas.openxmlformats.org/officeDocument/2006/relationships/tags" Target="../tags/tag533.xml"/><Relationship Id="rId13" Type="http://schemas.openxmlformats.org/officeDocument/2006/relationships/tags" Target="../tags/tag297.xml"/><Relationship Id="rId109" Type="http://schemas.openxmlformats.org/officeDocument/2006/relationships/tags" Target="../tags/tag393.xml"/><Relationship Id="rId260" Type="http://schemas.openxmlformats.org/officeDocument/2006/relationships/tags" Target="../tags/tag544.xml"/><Relationship Id="rId281" Type="http://schemas.openxmlformats.org/officeDocument/2006/relationships/image" Target="../media/image3.png"/><Relationship Id="rId34" Type="http://schemas.openxmlformats.org/officeDocument/2006/relationships/tags" Target="../tags/tag318.xml"/><Relationship Id="rId55" Type="http://schemas.openxmlformats.org/officeDocument/2006/relationships/tags" Target="../tags/tag339.xml"/><Relationship Id="rId76" Type="http://schemas.openxmlformats.org/officeDocument/2006/relationships/tags" Target="../tags/tag360.xml"/><Relationship Id="rId97" Type="http://schemas.openxmlformats.org/officeDocument/2006/relationships/tags" Target="../tags/tag381.xml"/><Relationship Id="rId120" Type="http://schemas.openxmlformats.org/officeDocument/2006/relationships/tags" Target="../tags/tag404.xml"/><Relationship Id="rId141" Type="http://schemas.openxmlformats.org/officeDocument/2006/relationships/tags" Target="../tags/tag425.xml"/><Relationship Id="rId7" Type="http://schemas.openxmlformats.org/officeDocument/2006/relationships/tags" Target="../tags/tag291.xml"/><Relationship Id="rId162" Type="http://schemas.openxmlformats.org/officeDocument/2006/relationships/tags" Target="../tags/tag446.xml"/><Relationship Id="rId183" Type="http://schemas.openxmlformats.org/officeDocument/2006/relationships/tags" Target="../tags/tag467.xml"/><Relationship Id="rId218" Type="http://schemas.openxmlformats.org/officeDocument/2006/relationships/tags" Target="../tags/tag502.xml"/><Relationship Id="rId239" Type="http://schemas.openxmlformats.org/officeDocument/2006/relationships/tags" Target="../tags/tag523.xml"/><Relationship Id="rId250" Type="http://schemas.openxmlformats.org/officeDocument/2006/relationships/tags" Target="../tags/tag534.xml"/><Relationship Id="rId271" Type="http://schemas.openxmlformats.org/officeDocument/2006/relationships/tags" Target="../tags/tag555.xml"/><Relationship Id="rId24" Type="http://schemas.openxmlformats.org/officeDocument/2006/relationships/tags" Target="../tags/tag308.xml"/><Relationship Id="rId45" Type="http://schemas.openxmlformats.org/officeDocument/2006/relationships/tags" Target="../tags/tag329.xml"/><Relationship Id="rId66" Type="http://schemas.openxmlformats.org/officeDocument/2006/relationships/tags" Target="../tags/tag350.xml"/><Relationship Id="rId87" Type="http://schemas.openxmlformats.org/officeDocument/2006/relationships/tags" Target="../tags/tag371.xml"/><Relationship Id="rId110" Type="http://schemas.openxmlformats.org/officeDocument/2006/relationships/tags" Target="../tags/tag394.xml"/><Relationship Id="rId131" Type="http://schemas.openxmlformats.org/officeDocument/2006/relationships/tags" Target="../tags/tag415.xml"/><Relationship Id="rId152" Type="http://schemas.openxmlformats.org/officeDocument/2006/relationships/tags" Target="../tags/tag436.xml"/><Relationship Id="rId173" Type="http://schemas.openxmlformats.org/officeDocument/2006/relationships/tags" Target="../tags/tag457.xml"/><Relationship Id="rId194" Type="http://schemas.openxmlformats.org/officeDocument/2006/relationships/tags" Target="../tags/tag478.xml"/><Relationship Id="rId208" Type="http://schemas.openxmlformats.org/officeDocument/2006/relationships/tags" Target="../tags/tag492.xml"/><Relationship Id="rId229" Type="http://schemas.openxmlformats.org/officeDocument/2006/relationships/tags" Target="../tags/tag513.xml"/><Relationship Id="rId240" Type="http://schemas.openxmlformats.org/officeDocument/2006/relationships/tags" Target="../tags/tag524.xml"/><Relationship Id="rId261" Type="http://schemas.openxmlformats.org/officeDocument/2006/relationships/tags" Target="../tags/tag545.xml"/><Relationship Id="rId14" Type="http://schemas.openxmlformats.org/officeDocument/2006/relationships/tags" Target="../tags/tag298.xml"/><Relationship Id="rId35" Type="http://schemas.openxmlformats.org/officeDocument/2006/relationships/tags" Target="../tags/tag319.xml"/><Relationship Id="rId56" Type="http://schemas.openxmlformats.org/officeDocument/2006/relationships/tags" Target="../tags/tag340.xml"/><Relationship Id="rId77" Type="http://schemas.openxmlformats.org/officeDocument/2006/relationships/tags" Target="../tags/tag361.xml"/><Relationship Id="rId100" Type="http://schemas.openxmlformats.org/officeDocument/2006/relationships/tags" Target="../tags/tag384.xml"/><Relationship Id="rId282" Type="http://schemas.openxmlformats.org/officeDocument/2006/relationships/image" Target="../media/image4.png"/><Relationship Id="rId8" Type="http://schemas.openxmlformats.org/officeDocument/2006/relationships/tags" Target="../tags/tag292.xml"/><Relationship Id="rId98" Type="http://schemas.openxmlformats.org/officeDocument/2006/relationships/tags" Target="../tags/tag382.xml"/><Relationship Id="rId121" Type="http://schemas.openxmlformats.org/officeDocument/2006/relationships/tags" Target="../tags/tag405.xml"/><Relationship Id="rId142" Type="http://schemas.openxmlformats.org/officeDocument/2006/relationships/tags" Target="../tags/tag426.xml"/><Relationship Id="rId163" Type="http://schemas.openxmlformats.org/officeDocument/2006/relationships/tags" Target="../tags/tag447.xml"/><Relationship Id="rId184" Type="http://schemas.openxmlformats.org/officeDocument/2006/relationships/tags" Target="../tags/tag468.xml"/><Relationship Id="rId219" Type="http://schemas.openxmlformats.org/officeDocument/2006/relationships/tags" Target="../tags/tag503.xml"/><Relationship Id="rId230" Type="http://schemas.openxmlformats.org/officeDocument/2006/relationships/tags" Target="../tags/tag514.xml"/><Relationship Id="rId251" Type="http://schemas.openxmlformats.org/officeDocument/2006/relationships/tags" Target="../tags/tag535.xml"/><Relationship Id="rId25" Type="http://schemas.openxmlformats.org/officeDocument/2006/relationships/tags" Target="../tags/tag309.xml"/><Relationship Id="rId46" Type="http://schemas.openxmlformats.org/officeDocument/2006/relationships/tags" Target="../tags/tag330.xml"/><Relationship Id="rId67" Type="http://schemas.openxmlformats.org/officeDocument/2006/relationships/tags" Target="../tags/tag351.xml"/><Relationship Id="rId272" Type="http://schemas.openxmlformats.org/officeDocument/2006/relationships/tags" Target="../tags/tag556.xml"/><Relationship Id="rId88" Type="http://schemas.openxmlformats.org/officeDocument/2006/relationships/tags" Target="../tags/tag372.xml"/><Relationship Id="rId111" Type="http://schemas.openxmlformats.org/officeDocument/2006/relationships/tags" Target="../tags/tag395.xml"/><Relationship Id="rId132" Type="http://schemas.openxmlformats.org/officeDocument/2006/relationships/tags" Target="../tags/tag416.xml"/><Relationship Id="rId153" Type="http://schemas.openxmlformats.org/officeDocument/2006/relationships/tags" Target="../tags/tag437.xml"/><Relationship Id="rId174" Type="http://schemas.openxmlformats.org/officeDocument/2006/relationships/tags" Target="../tags/tag458.xml"/><Relationship Id="rId195" Type="http://schemas.openxmlformats.org/officeDocument/2006/relationships/tags" Target="../tags/tag479.xml"/><Relationship Id="rId209" Type="http://schemas.openxmlformats.org/officeDocument/2006/relationships/tags" Target="../tags/tag493.xml"/><Relationship Id="rId220" Type="http://schemas.openxmlformats.org/officeDocument/2006/relationships/tags" Target="../tags/tag504.xml"/><Relationship Id="rId241" Type="http://schemas.openxmlformats.org/officeDocument/2006/relationships/tags" Target="../tags/tag525.xml"/><Relationship Id="rId15" Type="http://schemas.openxmlformats.org/officeDocument/2006/relationships/tags" Target="../tags/tag299.xml"/><Relationship Id="rId36" Type="http://schemas.openxmlformats.org/officeDocument/2006/relationships/tags" Target="../tags/tag320.xml"/><Relationship Id="rId57" Type="http://schemas.openxmlformats.org/officeDocument/2006/relationships/tags" Target="../tags/tag341.xml"/><Relationship Id="rId262" Type="http://schemas.openxmlformats.org/officeDocument/2006/relationships/tags" Target="../tags/tag546.xml"/><Relationship Id="rId78" Type="http://schemas.openxmlformats.org/officeDocument/2006/relationships/tags" Target="../tags/tag362.xml"/><Relationship Id="rId99" Type="http://schemas.openxmlformats.org/officeDocument/2006/relationships/tags" Target="../tags/tag383.xml"/><Relationship Id="rId101" Type="http://schemas.openxmlformats.org/officeDocument/2006/relationships/tags" Target="../tags/tag385.xml"/><Relationship Id="rId122" Type="http://schemas.openxmlformats.org/officeDocument/2006/relationships/tags" Target="../tags/tag406.xml"/><Relationship Id="rId143" Type="http://schemas.openxmlformats.org/officeDocument/2006/relationships/tags" Target="../tags/tag427.xml"/><Relationship Id="rId164" Type="http://schemas.openxmlformats.org/officeDocument/2006/relationships/tags" Target="../tags/tag448.xml"/><Relationship Id="rId185" Type="http://schemas.openxmlformats.org/officeDocument/2006/relationships/tags" Target="../tags/tag469.xml"/><Relationship Id="rId9" Type="http://schemas.openxmlformats.org/officeDocument/2006/relationships/tags" Target="../tags/tag293.xml"/><Relationship Id="rId210" Type="http://schemas.openxmlformats.org/officeDocument/2006/relationships/tags" Target="../tags/tag494.xml"/><Relationship Id="rId26" Type="http://schemas.openxmlformats.org/officeDocument/2006/relationships/tags" Target="../tags/tag310.xml"/><Relationship Id="rId231" Type="http://schemas.openxmlformats.org/officeDocument/2006/relationships/tags" Target="../tags/tag515.xml"/><Relationship Id="rId252" Type="http://schemas.openxmlformats.org/officeDocument/2006/relationships/tags" Target="../tags/tag536.xml"/><Relationship Id="rId273" Type="http://schemas.openxmlformats.org/officeDocument/2006/relationships/tags" Target="../tags/tag557.xml"/><Relationship Id="rId47" Type="http://schemas.openxmlformats.org/officeDocument/2006/relationships/tags" Target="../tags/tag331.xml"/><Relationship Id="rId68" Type="http://schemas.openxmlformats.org/officeDocument/2006/relationships/tags" Target="../tags/tag352.xml"/><Relationship Id="rId89" Type="http://schemas.openxmlformats.org/officeDocument/2006/relationships/tags" Target="../tags/tag373.xml"/><Relationship Id="rId112" Type="http://schemas.openxmlformats.org/officeDocument/2006/relationships/tags" Target="../tags/tag396.xml"/><Relationship Id="rId133" Type="http://schemas.openxmlformats.org/officeDocument/2006/relationships/tags" Target="../tags/tag417.xml"/><Relationship Id="rId154" Type="http://schemas.openxmlformats.org/officeDocument/2006/relationships/tags" Target="../tags/tag438.xml"/><Relationship Id="rId175" Type="http://schemas.openxmlformats.org/officeDocument/2006/relationships/tags" Target="../tags/tag459.xml"/><Relationship Id="rId196" Type="http://schemas.openxmlformats.org/officeDocument/2006/relationships/tags" Target="../tags/tag480.xml"/><Relationship Id="rId200" Type="http://schemas.openxmlformats.org/officeDocument/2006/relationships/tags" Target="../tags/tag484.xml"/><Relationship Id="rId16" Type="http://schemas.openxmlformats.org/officeDocument/2006/relationships/tags" Target="../tags/tag300.xml"/><Relationship Id="rId221" Type="http://schemas.openxmlformats.org/officeDocument/2006/relationships/tags" Target="../tags/tag505.xml"/><Relationship Id="rId242" Type="http://schemas.openxmlformats.org/officeDocument/2006/relationships/tags" Target="../tags/tag526.xml"/><Relationship Id="rId263" Type="http://schemas.openxmlformats.org/officeDocument/2006/relationships/tags" Target="../tags/tag547.xml"/><Relationship Id="rId37" Type="http://schemas.openxmlformats.org/officeDocument/2006/relationships/tags" Target="../tags/tag321.xml"/><Relationship Id="rId58" Type="http://schemas.openxmlformats.org/officeDocument/2006/relationships/tags" Target="../tags/tag342.xml"/><Relationship Id="rId79" Type="http://schemas.openxmlformats.org/officeDocument/2006/relationships/tags" Target="../tags/tag363.xml"/><Relationship Id="rId102" Type="http://schemas.openxmlformats.org/officeDocument/2006/relationships/tags" Target="../tags/tag386.xml"/><Relationship Id="rId123" Type="http://schemas.openxmlformats.org/officeDocument/2006/relationships/tags" Target="../tags/tag407.xml"/><Relationship Id="rId144" Type="http://schemas.openxmlformats.org/officeDocument/2006/relationships/tags" Target="../tags/tag428.xml"/><Relationship Id="rId90" Type="http://schemas.openxmlformats.org/officeDocument/2006/relationships/tags" Target="../tags/tag374.xml"/><Relationship Id="rId165" Type="http://schemas.openxmlformats.org/officeDocument/2006/relationships/tags" Target="../tags/tag449.xml"/><Relationship Id="rId186" Type="http://schemas.openxmlformats.org/officeDocument/2006/relationships/tags" Target="../tags/tag470.xml"/><Relationship Id="rId211" Type="http://schemas.openxmlformats.org/officeDocument/2006/relationships/tags" Target="../tags/tag495.xml"/><Relationship Id="rId232" Type="http://schemas.openxmlformats.org/officeDocument/2006/relationships/tags" Target="../tags/tag516.xml"/><Relationship Id="rId253" Type="http://schemas.openxmlformats.org/officeDocument/2006/relationships/tags" Target="../tags/tag537.xml"/><Relationship Id="rId274" Type="http://schemas.openxmlformats.org/officeDocument/2006/relationships/tags" Target="../tags/tag558.xml"/><Relationship Id="rId27" Type="http://schemas.openxmlformats.org/officeDocument/2006/relationships/tags" Target="../tags/tag311.xml"/><Relationship Id="rId48" Type="http://schemas.openxmlformats.org/officeDocument/2006/relationships/tags" Target="../tags/tag332.xml"/><Relationship Id="rId69" Type="http://schemas.openxmlformats.org/officeDocument/2006/relationships/tags" Target="../tags/tag353.xml"/><Relationship Id="rId113" Type="http://schemas.openxmlformats.org/officeDocument/2006/relationships/tags" Target="../tags/tag397.xml"/><Relationship Id="rId134" Type="http://schemas.openxmlformats.org/officeDocument/2006/relationships/tags" Target="../tags/tag418.xml"/><Relationship Id="rId80" Type="http://schemas.openxmlformats.org/officeDocument/2006/relationships/tags" Target="../tags/tag364.xml"/><Relationship Id="rId155" Type="http://schemas.openxmlformats.org/officeDocument/2006/relationships/tags" Target="../tags/tag439.xml"/><Relationship Id="rId176" Type="http://schemas.openxmlformats.org/officeDocument/2006/relationships/tags" Target="../tags/tag460.xml"/><Relationship Id="rId197" Type="http://schemas.openxmlformats.org/officeDocument/2006/relationships/tags" Target="../tags/tag481.xml"/><Relationship Id="rId201" Type="http://schemas.openxmlformats.org/officeDocument/2006/relationships/tags" Target="../tags/tag485.xml"/><Relationship Id="rId222" Type="http://schemas.openxmlformats.org/officeDocument/2006/relationships/tags" Target="../tags/tag506.xml"/><Relationship Id="rId243" Type="http://schemas.openxmlformats.org/officeDocument/2006/relationships/tags" Target="../tags/tag527.xml"/><Relationship Id="rId264" Type="http://schemas.openxmlformats.org/officeDocument/2006/relationships/tags" Target="../tags/tag548.xml"/><Relationship Id="rId17" Type="http://schemas.openxmlformats.org/officeDocument/2006/relationships/tags" Target="../tags/tag301.xml"/><Relationship Id="rId38" Type="http://schemas.openxmlformats.org/officeDocument/2006/relationships/tags" Target="../tags/tag322.xml"/><Relationship Id="rId59" Type="http://schemas.openxmlformats.org/officeDocument/2006/relationships/tags" Target="../tags/tag343.xml"/><Relationship Id="rId103" Type="http://schemas.openxmlformats.org/officeDocument/2006/relationships/tags" Target="../tags/tag387.xml"/><Relationship Id="rId124" Type="http://schemas.openxmlformats.org/officeDocument/2006/relationships/tags" Target="../tags/tag408.xml"/><Relationship Id="rId70" Type="http://schemas.openxmlformats.org/officeDocument/2006/relationships/tags" Target="../tags/tag354.xml"/><Relationship Id="rId91" Type="http://schemas.openxmlformats.org/officeDocument/2006/relationships/tags" Target="../tags/tag375.xml"/><Relationship Id="rId145" Type="http://schemas.openxmlformats.org/officeDocument/2006/relationships/tags" Target="../tags/tag429.xml"/><Relationship Id="rId166" Type="http://schemas.openxmlformats.org/officeDocument/2006/relationships/tags" Target="../tags/tag450.xml"/><Relationship Id="rId187" Type="http://schemas.openxmlformats.org/officeDocument/2006/relationships/tags" Target="../tags/tag471.xml"/><Relationship Id="rId1" Type="http://schemas.openxmlformats.org/officeDocument/2006/relationships/tags" Target="../tags/tag285.xml"/><Relationship Id="rId212" Type="http://schemas.openxmlformats.org/officeDocument/2006/relationships/tags" Target="../tags/tag496.xml"/><Relationship Id="rId233" Type="http://schemas.openxmlformats.org/officeDocument/2006/relationships/tags" Target="../tags/tag517.xml"/><Relationship Id="rId254" Type="http://schemas.openxmlformats.org/officeDocument/2006/relationships/tags" Target="../tags/tag538.xml"/><Relationship Id="rId28" Type="http://schemas.openxmlformats.org/officeDocument/2006/relationships/tags" Target="../tags/tag312.xml"/><Relationship Id="rId49" Type="http://schemas.openxmlformats.org/officeDocument/2006/relationships/tags" Target="../tags/tag333.xml"/><Relationship Id="rId114" Type="http://schemas.openxmlformats.org/officeDocument/2006/relationships/tags" Target="../tags/tag398.xml"/><Relationship Id="rId275" Type="http://schemas.openxmlformats.org/officeDocument/2006/relationships/tags" Target="../tags/tag559.xml"/><Relationship Id="rId60" Type="http://schemas.openxmlformats.org/officeDocument/2006/relationships/tags" Target="../tags/tag344.xml"/><Relationship Id="rId81" Type="http://schemas.openxmlformats.org/officeDocument/2006/relationships/tags" Target="../tags/tag365.xml"/><Relationship Id="rId135" Type="http://schemas.openxmlformats.org/officeDocument/2006/relationships/tags" Target="../tags/tag419.xml"/><Relationship Id="rId156" Type="http://schemas.openxmlformats.org/officeDocument/2006/relationships/tags" Target="../tags/tag440.xml"/><Relationship Id="rId177" Type="http://schemas.openxmlformats.org/officeDocument/2006/relationships/tags" Target="../tags/tag461.xml"/><Relationship Id="rId198" Type="http://schemas.openxmlformats.org/officeDocument/2006/relationships/tags" Target="../tags/tag482.xml"/><Relationship Id="rId202" Type="http://schemas.openxmlformats.org/officeDocument/2006/relationships/tags" Target="../tags/tag486.xml"/><Relationship Id="rId223" Type="http://schemas.openxmlformats.org/officeDocument/2006/relationships/tags" Target="../tags/tag507.xml"/><Relationship Id="rId244" Type="http://schemas.openxmlformats.org/officeDocument/2006/relationships/tags" Target="../tags/tag528.xml"/><Relationship Id="rId18" Type="http://schemas.openxmlformats.org/officeDocument/2006/relationships/tags" Target="../tags/tag302.xml"/><Relationship Id="rId39" Type="http://schemas.openxmlformats.org/officeDocument/2006/relationships/tags" Target="../tags/tag323.xml"/><Relationship Id="rId265" Type="http://schemas.openxmlformats.org/officeDocument/2006/relationships/tags" Target="../tags/tag549.xml"/><Relationship Id="rId50" Type="http://schemas.openxmlformats.org/officeDocument/2006/relationships/tags" Target="../tags/tag334.xml"/><Relationship Id="rId104" Type="http://schemas.openxmlformats.org/officeDocument/2006/relationships/tags" Target="../tags/tag388.xml"/><Relationship Id="rId125" Type="http://schemas.openxmlformats.org/officeDocument/2006/relationships/tags" Target="../tags/tag409.xml"/><Relationship Id="rId146" Type="http://schemas.openxmlformats.org/officeDocument/2006/relationships/tags" Target="../tags/tag430.xml"/><Relationship Id="rId167" Type="http://schemas.openxmlformats.org/officeDocument/2006/relationships/tags" Target="../tags/tag451.xml"/><Relationship Id="rId188" Type="http://schemas.openxmlformats.org/officeDocument/2006/relationships/tags" Target="../tags/tag472.xml"/><Relationship Id="rId71" Type="http://schemas.openxmlformats.org/officeDocument/2006/relationships/tags" Target="../tags/tag355.xml"/><Relationship Id="rId92" Type="http://schemas.openxmlformats.org/officeDocument/2006/relationships/tags" Target="../tags/tag376.xml"/><Relationship Id="rId213" Type="http://schemas.openxmlformats.org/officeDocument/2006/relationships/tags" Target="../tags/tag497.xml"/><Relationship Id="rId234" Type="http://schemas.openxmlformats.org/officeDocument/2006/relationships/tags" Target="../tags/tag518.xml"/><Relationship Id="rId2" Type="http://schemas.openxmlformats.org/officeDocument/2006/relationships/tags" Target="../tags/tag286.xml"/><Relationship Id="rId29" Type="http://schemas.openxmlformats.org/officeDocument/2006/relationships/tags" Target="../tags/tag313.xml"/><Relationship Id="rId255" Type="http://schemas.openxmlformats.org/officeDocument/2006/relationships/tags" Target="../tags/tag539.xml"/><Relationship Id="rId276" Type="http://schemas.openxmlformats.org/officeDocument/2006/relationships/tags" Target="../tags/tag560.xml"/><Relationship Id="rId40" Type="http://schemas.openxmlformats.org/officeDocument/2006/relationships/tags" Target="../tags/tag324.xml"/><Relationship Id="rId115" Type="http://schemas.openxmlformats.org/officeDocument/2006/relationships/tags" Target="../tags/tag399.xml"/><Relationship Id="rId136" Type="http://schemas.openxmlformats.org/officeDocument/2006/relationships/tags" Target="../tags/tag420.xml"/><Relationship Id="rId157" Type="http://schemas.openxmlformats.org/officeDocument/2006/relationships/tags" Target="../tags/tag441.xml"/><Relationship Id="rId178" Type="http://schemas.openxmlformats.org/officeDocument/2006/relationships/tags" Target="../tags/tag462.xml"/><Relationship Id="rId61" Type="http://schemas.openxmlformats.org/officeDocument/2006/relationships/tags" Target="../tags/tag345.xml"/><Relationship Id="rId82" Type="http://schemas.openxmlformats.org/officeDocument/2006/relationships/tags" Target="../tags/tag366.xml"/><Relationship Id="rId199" Type="http://schemas.openxmlformats.org/officeDocument/2006/relationships/tags" Target="../tags/tag483.xml"/><Relationship Id="rId203" Type="http://schemas.openxmlformats.org/officeDocument/2006/relationships/tags" Target="../tags/tag487.xml"/><Relationship Id="rId19" Type="http://schemas.openxmlformats.org/officeDocument/2006/relationships/tags" Target="../tags/tag303.xml"/><Relationship Id="rId224" Type="http://schemas.openxmlformats.org/officeDocument/2006/relationships/tags" Target="../tags/tag508.xml"/><Relationship Id="rId245" Type="http://schemas.openxmlformats.org/officeDocument/2006/relationships/tags" Target="../tags/tag529.xml"/><Relationship Id="rId266" Type="http://schemas.openxmlformats.org/officeDocument/2006/relationships/tags" Target="../tags/tag550.xml"/><Relationship Id="rId30" Type="http://schemas.openxmlformats.org/officeDocument/2006/relationships/tags" Target="../tags/tag314.xml"/><Relationship Id="rId105" Type="http://schemas.openxmlformats.org/officeDocument/2006/relationships/tags" Target="../tags/tag389.xml"/><Relationship Id="rId126" Type="http://schemas.openxmlformats.org/officeDocument/2006/relationships/tags" Target="../tags/tag410.xml"/><Relationship Id="rId147" Type="http://schemas.openxmlformats.org/officeDocument/2006/relationships/tags" Target="../tags/tag431.xml"/><Relationship Id="rId168" Type="http://schemas.openxmlformats.org/officeDocument/2006/relationships/tags" Target="../tags/tag452.xml"/><Relationship Id="rId51" Type="http://schemas.openxmlformats.org/officeDocument/2006/relationships/tags" Target="../tags/tag335.xml"/><Relationship Id="rId72" Type="http://schemas.openxmlformats.org/officeDocument/2006/relationships/tags" Target="../tags/tag356.xml"/><Relationship Id="rId93" Type="http://schemas.openxmlformats.org/officeDocument/2006/relationships/tags" Target="../tags/tag377.xml"/><Relationship Id="rId189" Type="http://schemas.openxmlformats.org/officeDocument/2006/relationships/tags" Target="../tags/tag473.xml"/><Relationship Id="rId3" Type="http://schemas.openxmlformats.org/officeDocument/2006/relationships/tags" Target="../tags/tag287.xml"/><Relationship Id="rId214" Type="http://schemas.openxmlformats.org/officeDocument/2006/relationships/tags" Target="../tags/tag498.xml"/><Relationship Id="rId235" Type="http://schemas.openxmlformats.org/officeDocument/2006/relationships/tags" Target="../tags/tag519.xml"/><Relationship Id="rId256" Type="http://schemas.openxmlformats.org/officeDocument/2006/relationships/tags" Target="../tags/tag540.xml"/><Relationship Id="rId277" Type="http://schemas.openxmlformats.org/officeDocument/2006/relationships/tags" Target="../tags/tag561.xml"/><Relationship Id="rId116" Type="http://schemas.openxmlformats.org/officeDocument/2006/relationships/tags" Target="../tags/tag400.xml"/><Relationship Id="rId137" Type="http://schemas.openxmlformats.org/officeDocument/2006/relationships/tags" Target="../tags/tag421.xml"/><Relationship Id="rId158" Type="http://schemas.openxmlformats.org/officeDocument/2006/relationships/tags" Target="../tags/tag442.xml"/><Relationship Id="rId20" Type="http://schemas.openxmlformats.org/officeDocument/2006/relationships/tags" Target="../tags/tag304.xml"/><Relationship Id="rId41" Type="http://schemas.openxmlformats.org/officeDocument/2006/relationships/tags" Target="../tags/tag325.xml"/><Relationship Id="rId62" Type="http://schemas.openxmlformats.org/officeDocument/2006/relationships/tags" Target="../tags/tag346.xml"/><Relationship Id="rId83" Type="http://schemas.openxmlformats.org/officeDocument/2006/relationships/tags" Target="../tags/tag367.xml"/><Relationship Id="rId179" Type="http://schemas.openxmlformats.org/officeDocument/2006/relationships/tags" Target="../tags/tag463.xml"/><Relationship Id="rId190" Type="http://schemas.openxmlformats.org/officeDocument/2006/relationships/tags" Target="../tags/tag474.xml"/><Relationship Id="rId204" Type="http://schemas.openxmlformats.org/officeDocument/2006/relationships/tags" Target="../tags/tag488.xml"/><Relationship Id="rId225" Type="http://schemas.openxmlformats.org/officeDocument/2006/relationships/tags" Target="../tags/tag509.xml"/><Relationship Id="rId246" Type="http://schemas.openxmlformats.org/officeDocument/2006/relationships/tags" Target="../tags/tag530.xml"/><Relationship Id="rId267" Type="http://schemas.openxmlformats.org/officeDocument/2006/relationships/tags" Target="../tags/tag551.xml"/><Relationship Id="rId106" Type="http://schemas.openxmlformats.org/officeDocument/2006/relationships/tags" Target="../tags/tag390.xml"/><Relationship Id="rId127" Type="http://schemas.openxmlformats.org/officeDocument/2006/relationships/tags" Target="../tags/tag411.xml"/><Relationship Id="rId10" Type="http://schemas.openxmlformats.org/officeDocument/2006/relationships/tags" Target="../tags/tag294.xml"/><Relationship Id="rId31" Type="http://schemas.openxmlformats.org/officeDocument/2006/relationships/tags" Target="../tags/tag315.xml"/><Relationship Id="rId52" Type="http://schemas.openxmlformats.org/officeDocument/2006/relationships/tags" Target="../tags/tag336.xml"/><Relationship Id="rId73" Type="http://schemas.openxmlformats.org/officeDocument/2006/relationships/tags" Target="../tags/tag357.xml"/><Relationship Id="rId94" Type="http://schemas.openxmlformats.org/officeDocument/2006/relationships/tags" Target="../tags/tag378.xml"/><Relationship Id="rId148" Type="http://schemas.openxmlformats.org/officeDocument/2006/relationships/tags" Target="../tags/tag432.xml"/><Relationship Id="rId169" Type="http://schemas.openxmlformats.org/officeDocument/2006/relationships/tags" Target="../tags/tag453.xml"/><Relationship Id="rId4" Type="http://schemas.openxmlformats.org/officeDocument/2006/relationships/tags" Target="../tags/tag288.xml"/><Relationship Id="rId180" Type="http://schemas.openxmlformats.org/officeDocument/2006/relationships/tags" Target="../tags/tag464.xml"/><Relationship Id="rId215" Type="http://schemas.openxmlformats.org/officeDocument/2006/relationships/tags" Target="../tags/tag499.xml"/><Relationship Id="rId236" Type="http://schemas.openxmlformats.org/officeDocument/2006/relationships/tags" Target="../tags/tag520.xml"/><Relationship Id="rId257" Type="http://schemas.openxmlformats.org/officeDocument/2006/relationships/tags" Target="../tags/tag541.xml"/><Relationship Id="rId278" Type="http://schemas.openxmlformats.org/officeDocument/2006/relationships/tags" Target="../tags/tag562.xml"/><Relationship Id="rId42" Type="http://schemas.openxmlformats.org/officeDocument/2006/relationships/tags" Target="../tags/tag326.xml"/><Relationship Id="rId84" Type="http://schemas.openxmlformats.org/officeDocument/2006/relationships/tags" Target="../tags/tag368.xml"/><Relationship Id="rId138" Type="http://schemas.openxmlformats.org/officeDocument/2006/relationships/tags" Target="../tags/tag422.xml"/><Relationship Id="rId191" Type="http://schemas.openxmlformats.org/officeDocument/2006/relationships/tags" Target="../tags/tag475.xml"/><Relationship Id="rId205" Type="http://schemas.openxmlformats.org/officeDocument/2006/relationships/tags" Target="../tags/tag489.xml"/><Relationship Id="rId247" Type="http://schemas.openxmlformats.org/officeDocument/2006/relationships/tags" Target="../tags/tag531.xml"/><Relationship Id="rId107" Type="http://schemas.openxmlformats.org/officeDocument/2006/relationships/tags" Target="../tags/tag391.xml"/><Relationship Id="rId11" Type="http://schemas.openxmlformats.org/officeDocument/2006/relationships/tags" Target="../tags/tag295.xml"/><Relationship Id="rId53" Type="http://schemas.openxmlformats.org/officeDocument/2006/relationships/tags" Target="../tags/tag337.xml"/><Relationship Id="rId149" Type="http://schemas.openxmlformats.org/officeDocument/2006/relationships/tags" Target="../tags/tag433.xml"/><Relationship Id="rId95" Type="http://schemas.openxmlformats.org/officeDocument/2006/relationships/tags" Target="../tags/tag379.xml"/><Relationship Id="rId160" Type="http://schemas.openxmlformats.org/officeDocument/2006/relationships/tags" Target="../tags/tag444.xml"/><Relationship Id="rId216" Type="http://schemas.openxmlformats.org/officeDocument/2006/relationships/tags" Target="../tags/tag500.xml"/><Relationship Id="rId258" Type="http://schemas.openxmlformats.org/officeDocument/2006/relationships/tags" Target="../tags/tag542.xml"/></Relationships>
</file>

<file path=ppt/slideLayouts/_rels/slideLayout13.xml.rels><?xml version="1.0" encoding="UTF-8" standalone="yes"?>
<Relationships xmlns="http://schemas.openxmlformats.org/package/2006/relationships"><Relationship Id="rId117" Type="http://schemas.openxmlformats.org/officeDocument/2006/relationships/tags" Target="../tags/tag680.xml"/><Relationship Id="rId21" Type="http://schemas.openxmlformats.org/officeDocument/2006/relationships/tags" Target="../tags/tag584.xml"/><Relationship Id="rId63" Type="http://schemas.openxmlformats.org/officeDocument/2006/relationships/tags" Target="../tags/tag626.xml"/><Relationship Id="rId159" Type="http://schemas.openxmlformats.org/officeDocument/2006/relationships/tags" Target="../tags/tag722.xml"/><Relationship Id="rId170" Type="http://schemas.openxmlformats.org/officeDocument/2006/relationships/tags" Target="../tags/tag733.xml"/><Relationship Id="rId226" Type="http://schemas.openxmlformats.org/officeDocument/2006/relationships/tags" Target="../tags/tag789.xml"/><Relationship Id="rId268" Type="http://schemas.openxmlformats.org/officeDocument/2006/relationships/tags" Target="../tags/tag831.xml"/><Relationship Id="rId32" Type="http://schemas.openxmlformats.org/officeDocument/2006/relationships/tags" Target="../tags/tag595.xml"/><Relationship Id="rId74" Type="http://schemas.openxmlformats.org/officeDocument/2006/relationships/tags" Target="../tags/tag637.xml"/><Relationship Id="rId128" Type="http://schemas.openxmlformats.org/officeDocument/2006/relationships/tags" Target="../tags/tag691.xml"/><Relationship Id="rId5" Type="http://schemas.openxmlformats.org/officeDocument/2006/relationships/tags" Target="../tags/tag568.xml"/><Relationship Id="rId95" Type="http://schemas.openxmlformats.org/officeDocument/2006/relationships/tags" Target="../tags/tag658.xml"/><Relationship Id="rId160" Type="http://schemas.openxmlformats.org/officeDocument/2006/relationships/tags" Target="../tags/tag723.xml"/><Relationship Id="rId181" Type="http://schemas.openxmlformats.org/officeDocument/2006/relationships/tags" Target="../tags/tag744.xml"/><Relationship Id="rId216" Type="http://schemas.openxmlformats.org/officeDocument/2006/relationships/tags" Target="../tags/tag779.xml"/><Relationship Id="rId237" Type="http://schemas.openxmlformats.org/officeDocument/2006/relationships/tags" Target="../tags/tag800.xml"/><Relationship Id="rId258" Type="http://schemas.openxmlformats.org/officeDocument/2006/relationships/tags" Target="../tags/tag821.xml"/><Relationship Id="rId22" Type="http://schemas.openxmlformats.org/officeDocument/2006/relationships/tags" Target="../tags/tag585.xml"/><Relationship Id="rId43" Type="http://schemas.openxmlformats.org/officeDocument/2006/relationships/tags" Target="../tags/tag606.xml"/><Relationship Id="rId64" Type="http://schemas.openxmlformats.org/officeDocument/2006/relationships/tags" Target="../tags/tag627.xml"/><Relationship Id="rId118" Type="http://schemas.openxmlformats.org/officeDocument/2006/relationships/tags" Target="../tags/tag681.xml"/><Relationship Id="rId139" Type="http://schemas.openxmlformats.org/officeDocument/2006/relationships/tags" Target="../tags/tag702.xml"/><Relationship Id="rId85" Type="http://schemas.openxmlformats.org/officeDocument/2006/relationships/tags" Target="../tags/tag648.xml"/><Relationship Id="rId150" Type="http://schemas.openxmlformats.org/officeDocument/2006/relationships/tags" Target="../tags/tag713.xml"/><Relationship Id="rId171" Type="http://schemas.openxmlformats.org/officeDocument/2006/relationships/tags" Target="../tags/tag734.xml"/><Relationship Id="rId192" Type="http://schemas.openxmlformats.org/officeDocument/2006/relationships/tags" Target="../tags/tag755.xml"/><Relationship Id="rId206" Type="http://schemas.openxmlformats.org/officeDocument/2006/relationships/tags" Target="../tags/tag769.xml"/><Relationship Id="rId227" Type="http://schemas.openxmlformats.org/officeDocument/2006/relationships/tags" Target="../tags/tag790.xml"/><Relationship Id="rId248" Type="http://schemas.openxmlformats.org/officeDocument/2006/relationships/tags" Target="../tags/tag811.xml"/><Relationship Id="rId269" Type="http://schemas.openxmlformats.org/officeDocument/2006/relationships/tags" Target="../tags/tag832.xml"/><Relationship Id="rId12" Type="http://schemas.openxmlformats.org/officeDocument/2006/relationships/tags" Target="../tags/tag575.xml"/><Relationship Id="rId33" Type="http://schemas.openxmlformats.org/officeDocument/2006/relationships/tags" Target="../tags/tag596.xml"/><Relationship Id="rId108" Type="http://schemas.openxmlformats.org/officeDocument/2006/relationships/tags" Target="../tags/tag671.xml"/><Relationship Id="rId129" Type="http://schemas.openxmlformats.org/officeDocument/2006/relationships/tags" Target="../tags/tag692.xml"/><Relationship Id="rId54" Type="http://schemas.openxmlformats.org/officeDocument/2006/relationships/tags" Target="../tags/tag617.xml"/><Relationship Id="rId75" Type="http://schemas.openxmlformats.org/officeDocument/2006/relationships/tags" Target="../tags/tag638.xml"/><Relationship Id="rId96" Type="http://schemas.openxmlformats.org/officeDocument/2006/relationships/tags" Target="../tags/tag659.xml"/><Relationship Id="rId140" Type="http://schemas.openxmlformats.org/officeDocument/2006/relationships/tags" Target="../tags/tag703.xml"/><Relationship Id="rId161" Type="http://schemas.openxmlformats.org/officeDocument/2006/relationships/tags" Target="../tags/tag724.xml"/><Relationship Id="rId182" Type="http://schemas.openxmlformats.org/officeDocument/2006/relationships/tags" Target="../tags/tag745.xml"/><Relationship Id="rId217" Type="http://schemas.openxmlformats.org/officeDocument/2006/relationships/tags" Target="../tags/tag780.xml"/><Relationship Id="rId6" Type="http://schemas.openxmlformats.org/officeDocument/2006/relationships/tags" Target="../tags/tag569.xml"/><Relationship Id="rId238" Type="http://schemas.openxmlformats.org/officeDocument/2006/relationships/tags" Target="../tags/tag801.xml"/><Relationship Id="rId259" Type="http://schemas.openxmlformats.org/officeDocument/2006/relationships/tags" Target="../tags/tag822.xml"/><Relationship Id="rId23" Type="http://schemas.openxmlformats.org/officeDocument/2006/relationships/tags" Target="../tags/tag586.xml"/><Relationship Id="rId119" Type="http://schemas.openxmlformats.org/officeDocument/2006/relationships/tags" Target="../tags/tag682.xml"/><Relationship Id="rId270" Type="http://schemas.openxmlformats.org/officeDocument/2006/relationships/tags" Target="../tags/tag833.xml"/><Relationship Id="rId44" Type="http://schemas.openxmlformats.org/officeDocument/2006/relationships/tags" Target="../tags/tag607.xml"/><Relationship Id="rId65" Type="http://schemas.openxmlformats.org/officeDocument/2006/relationships/tags" Target="../tags/tag628.xml"/><Relationship Id="rId86" Type="http://schemas.openxmlformats.org/officeDocument/2006/relationships/tags" Target="../tags/tag649.xml"/><Relationship Id="rId130" Type="http://schemas.openxmlformats.org/officeDocument/2006/relationships/tags" Target="../tags/tag693.xml"/><Relationship Id="rId151" Type="http://schemas.openxmlformats.org/officeDocument/2006/relationships/tags" Target="../tags/tag714.xml"/><Relationship Id="rId172" Type="http://schemas.openxmlformats.org/officeDocument/2006/relationships/tags" Target="../tags/tag735.xml"/><Relationship Id="rId193" Type="http://schemas.openxmlformats.org/officeDocument/2006/relationships/tags" Target="../tags/tag756.xml"/><Relationship Id="rId207" Type="http://schemas.openxmlformats.org/officeDocument/2006/relationships/tags" Target="../tags/tag770.xml"/><Relationship Id="rId228" Type="http://schemas.openxmlformats.org/officeDocument/2006/relationships/tags" Target="../tags/tag791.xml"/><Relationship Id="rId249" Type="http://schemas.openxmlformats.org/officeDocument/2006/relationships/tags" Target="../tags/tag812.xml"/><Relationship Id="rId13" Type="http://schemas.openxmlformats.org/officeDocument/2006/relationships/tags" Target="../tags/tag576.xml"/><Relationship Id="rId109" Type="http://schemas.openxmlformats.org/officeDocument/2006/relationships/tags" Target="../tags/tag672.xml"/><Relationship Id="rId260" Type="http://schemas.openxmlformats.org/officeDocument/2006/relationships/tags" Target="../tags/tag823.xml"/><Relationship Id="rId34" Type="http://schemas.openxmlformats.org/officeDocument/2006/relationships/tags" Target="../tags/tag597.xml"/><Relationship Id="rId55" Type="http://schemas.openxmlformats.org/officeDocument/2006/relationships/tags" Target="../tags/tag618.xml"/><Relationship Id="rId76" Type="http://schemas.openxmlformats.org/officeDocument/2006/relationships/tags" Target="../tags/tag639.xml"/><Relationship Id="rId97" Type="http://schemas.openxmlformats.org/officeDocument/2006/relationships/tags" Target="../tags/tag660.xml"/><Relationship Id="rId120" Type="http://schemas.openxmlformats.org/officeDocument/2006/relationships/tags" Target="../tags/tag683.xml"/><Relationship Id="rId141" Type="http://schemas.openxmlformats.org/officeDocument/2006/relationships/tags" Target="../tags/tag704.xml"/><Relationship Id="rId7" Type="http://schemas.openxmlformats.org/officeDocument/2006/relationships/tags" Target="../tags/tag570.xml"/><Relationship Id="rId162" Type="http://schemas.openxmlformats.org/officeDocument/2006/relationships/tags" Target="../tags/tag725.xml"/><Relationship Id="rId183" Type="http://schemas.openxmlformats.org/officeDocument/2006/relationships/tags" Target="../tags/tag746.xml"/><Relationship Id="rId218" Type="http://schemas.openxmlformats.org/officeDocument/2006/relationships/tags" Target="../tags/tag781.xml"/><Relationship Id="rId239" Type="http://schemas.openxmlformats.org/officeDocument/2006/relationships/tags" Target="../tags/tag802.xml"/><Relationship Id="rId250" Type="http://schemas.openxmlformats.org/officeDocument/2006/relationships/tags" Target="../tags/tag813.xml"/><Relationship Id="rId271" Type="http://schemas.openxmlformats.org/officeDocument/2006/relationships/tags" Target="../tags/tag834.xml"/><Relationship Id="rId24" Type="http://schemas.openxmlformats.org/officeDocument/2006/relationships/tags" Target="../tags/tag587.xml"/><Relationship Id="rId45" Type="http://schemas.openxmlformats.org/officeDocument/2006/relationships/tags" Target="../tags/tag608.xml"/><Relationship Id="rId66" Type="http://schemas.openxmlformats.org/officeDocument/2006/relationships/tags" Target="../tags/tag629.xml"/><Relationship Id="rId87" Type="http://schemas.openxmlformats.org/officeDocument/2006/relationships/tags" Target="../tags/tag650.xml"/><Relationship Id="rId110" Type="http://schemas.openxmlformats.org/officeDocument/2006/relationships/tags" Target="../tags/tag673.xml"/><Relationship Id="rId131" Type="http://schemas.openxmlformats.org/officeDocument/2006/relationships/tags" Target="../tags/tag694.xml"/><Relationship Id="rId152" Type="http://schemas.openxmlformats.org/officeDocument/2006/relationships/tags" Target="../tags/tag715.xml"/><Relationship Id="rId173" Type="http://schemas.openxmlformats.org/officeDocument/2006/relationships/tags" Target="../tags/tag736.xml"/><Relationship Id="rId194" Type="http://schemas.openxmlformats.org/officeDocument/2006/relationships/tags" Target="../tags/tag757.xml"/><Relationship Id="rId208" Type="http://schemas.openxmlformats.org/officeDocument/2006/relationships/tags" Target="../tags/tag771.xml"/><Relationship Id="rId229" Type="http://schemas.openxmlformats.org/officeDocument/2006/relationships/tags" Target="../tags/tag792.xml"/><Relationship Id="rId240" Type="http://schemas.openxmlformats.org/officeDocument/2006/relationships/tags" Target="../tags/tag803.xml"/><Relationship Id="rId261" Type="http://schemas.openxmlformats.org/officeDocument/2006/relationships/tags" Target="../tags/tag824.xml"/><Relationship Id="rId14" Type="http://schemas.openxmlformats.org/officeDocument/2006/relationships/tags" Target="../tags/tag577.xml"/><Relationship Id="rId35" Type="http://schemas.openxmlformats.org/officeDocument/2006/relationships/tags" Target="../tags/tag598.xml"/><Relationship Id="rId56" Type="http://schemas.openxmlformats.org/officeDocument/2006/relationships/tags" Target="../tags/tag619.xml"/><Relationship Id="rId77" Type="http://schemas.openxmlformats.org/officeDocument/2006/relationships/tags" Target="../tags/tag640.xml"/><Relationship Id="rId100" Type="http://schemas.openxmlformats.org/officeDocument/2006/relationships/tags" Target="../tags/tag663.xml"/><Relationship Id="rId8" Type="http://schemas.openxmlformats.org/officeDocument/2006/relationships/tags" Target="../tags/tag571.xml"/><Relationship Id="rId98" Type="http://schemas.openxmlformats.org/officeDocument/2006/relationships/tags" Target="../tags/tag661.xml"/><Relationship Id="rId121" Type="http://schemas.openxmlformats.org/officeDocument/2006/relationships/tags" Target="../tags/tag684.xml"/><Relationship Id="rId142" Type="http://schemas.openxmlformats.org/officeDocument/2006/relationships/tags" Target="../tags/tag705.xml"/><Relationship Id="rId163" Type="http://schemas.openxmlformats.org/officeDocument/2006/relationships/tags" Target="../tags/tag726.xml"/><Relationship Id="rId184" Type="http://schemas.openxmlformats.org/officeDocument/2006/relationships/tags" Target="../tags/tag747.xml"/><Relationship Id="rId219" Type="http://schemas.openxmlformats.org/officeDocument/2006/relationships/tags" Target="../tags/tag782.xml"/><Relationship Id="rId230" Type="http://schemas.openxmlformats.org/officeDocument/2006/relationships/tags" Target="../tags/tag793.xml"/><Relationship Id="rId251" Type="http://schemas.openxmlformats.org/officeDocument/2006/relationships/tags" Target="../tags/tag814.xml"/><Relationship Id="rId25" Type="http://schemas.openxmlformats.org/officeDocument/2006/relationships/tags" Target="../tags/tag588.xml"/><Relationship Id="rId46" Type="http://schemas.openxmlformats.org/officeDocument/2006/relationships/tags" Target="../tags/tag609.xml"/><Relationship Id="rId67" Type="http://schemas.openxmlformats.org/officeDocument/2006/relationships/tags" Target="../tags/tag630.xml"/><Relationship Id="rId272" Type="http://schemas.openxmlformats.org/officeDocument/2006/relationships/tags" Target="../tags/tag835.xml"/><Relationship Id="rId88" Type="http://schemas.openxmlformats.org/officeDocument/2006/relationships/tags" Target="../tags/tag651.xml"/><Relationship Id="rId111" Type="http://schemas.openxmlformats.org/officeDocument/2006/relationships/tags" Target="../tags/tag674.xml"/><Relationship Id="rId132" Type="http://schemas.openxmlformats.org/officeDocument/2006/relationships/tags" Target="../tags/tag695.xml"/><Relationship Id="rId153" Type="http://schemas.openxmlformats.org/officeDocument/2006/relationships/tags" Target="../tags/tag716.xml"/><Relationship Id="rId174" Type="http://schemas.openxmlformats.org/officeDocument/2006/relationships/tags" Target="../tags/tag737.xml"/><Relationship Id="rId195" Type="http://schemas.openxmlformats.org/officeDocument/2006/relationships/tags" Target="../tags/tag758.xml"/><Relationship Id="rId209" Type="http://schemas.openxmlformats.org/officeDocument/2006/relationships/tags" Target="../tags/tag772.xml"/><Relationship Id="rId220" Type="http://schemas.openxmlformats.org/officeDocument/2006/relationships/tags" Target="../tags/tag783.xml"/><Relationship Id="rId241" Type="http://schemas.openxmlformats.org/officeDocument/2006/relationships/tags" Target="../tags/tag804.xml"/><Relationship Id="rId15" Type="http://schemas.openxmlformats.org/officeDocument/2006/relationships/tags" Target="../tags/tag578.xml"/><Relationship Id="rId36" Type="http://schemas.openxmlformats.org/officeDocument/2006/relationships/tags" Target="../tags/tag599.xml"/><Relationship Id="rId57" Type="http://schemas.openxmlformats.org/officeDocument/2006/relationships/tags" Target="../tags/tag620.xml"/><Relationship Id="rId262" Type="http://schemas.openxmlformats.org/officeDocument/2006/relationships/tags" Target="../tags/tag825.xml"/><Relationship Id="rId78" Type="http://schemas.openxmlformats.org/officeDocument/2006/relationships/tags" Target="../tags/tag641.xml"/><Relationship Id="rId99" Type="http://schemas.openxmlformats.org/officeDocument/2006/relationships/tags" Target="../tags/tag662.xml"/><Relationship Id="rId101" Type="http://schemas.openxmlformats.org/officeDocument/2006/relationships/tags" Target="../tags/tag664.xml"/><Relationship Id="rId122" Type="http://schemas.openxmlformats.org/officeDocument/2006/relationships/tags" Target="../tags/tag685.xml"/><Relationship Id="rId143" Type="http://schemas.openxmlformats.org/officeDocument/2006/relationships/tags" Target="../tags/tag706.xml"/><Relationship Id="rId164" Type="http://schemas.openxmlformats.org/officeDocument/2006/relationships/tags" Target="../tags/tag727.xml"/><Relationship Id="rId185" Type="http://schemas.openxmlformats.org/officeDocument/2006/relationships/tags" Target="../tags/tag748.xml"/><Relationship Id="rId9" Type="http://schemas.openxmlformats.org/officeDocument/2006/relationships/tags" Target="../tags/tag572.xml"/><Relationship Id="rId210" Type="http://schemas.openxmlformats.org/officeDocument/2006/relationships/tags" Target="../tags/tag773.xml"/><Relationship Id="rId26" Type="http://schemas.openxmlformats.org/officeDocument/2006/relationships/tags" Target="../tags/tag589.xml"/><Relationship Id="rId231" Type="http://schemas.openxmlformats.org/officeDocument/2006/relationships/tags" Target="../tags/tag794.xml"/><Relationship Id="rId252" Type="http://schemas.openxmlformats.org/officeDocument/2006/relationships/tags" Target="../tags/tag815.xml"/><Relationship Id="rId273" Type="http://schemas.openxmlformats.org/officeDocument/2006/relationships/slideMaster" Target="../slideMasters/slideMaster2.xml"/><Relationship Id="rId47" Type="http://schemas.openxmlformats.org/officeDocument/2006/relationships/tags" Target="../tags/tag610.xml"/><Relationship Id="rId68" Type="http://schemas.openxmlformats.org/officeDocument/2006/relationships/tags" Target="../tags/tag631.xml"/><Relationship Id="rId89" Type="http://schemas.openxmlformats.org/officeDocument/2006/relationships/tags" Target="../tags/tag652.xml"/><Relationship Id="rId112" Type="http://schemas.openxmlformats.org/officeDocument/2006/relationships/tags" Target="../tags/tag675.xml"/><Relationship Id="rId133" Type="http://schemas.openxmlformats.org/officeDocument/2006/relationships/tags" Target="../tags/tag696.xml"/><Relationship Id="rId154" Type="http://schemas.openxmlformats.org/officeDocument/2006/relationships/tags" Target="../tags/tag717.xml"/><Relationship Id="rId175" Type="http://schemas.openxmlformats.org/officeDocument/2006/relationships/tags" Target="../tags/tag738.xml"/><Relationship Id="rId196" Type="http://schemas.openxmlformats.org/officeDocument/2006/relationships/tags" Target="../tags/tag759.xml"/><Relationship Id="rId200" Type="http://schemas.openxmlformats.org/officeDocument/2006/relationships/tags" Target="../tags/tag763.xml"/><Relationship Id="rId16" Type="http://schemas.openxmlformats.org/officeDocument/2006/relationships/tags" Target="../tags/tag579.xml"/><Relationship Id="rId221" Type="http://schemas.openxmlformats.org/officeDocument/2006/relationships/tags" Target="../tags/tag784.xml"/><Relationship Id="rId242" Type="http://schemas.openxmlformats.org/officeDocument/2006/relationships/tags" Target="../tags/tag805.xml"/><Relationship Id="rId263" Type="http://schemas.openxmlformats.org/officeDocument/2006/relationships/tags" Target="../tags/tag826.xml"/><Relationship Id="rId37" Type="http://schemas.openxmlformats.org/officeDocument/2006/relationships/tags" Target="../tags/tag600.xml"/><Relationship Id="rId58" Type="http://schemas.openxmlformats.org/officeDocument/2006/relationships/tags" Target="../tags/tag621.xml"/><Relationship Id="rId79" Type="http://schemas.openxmlformats.org/officeDocument/2006/relationships/tags" Target="../tags/tag642.xml"/><Relationship Id="rId102" Type="http://schemas.openxmlformats.org/officeDocument/2006/relationships/tags" Target="../tags/tag665.xml"/><Relationship Id="rId123" Type="http://schemas.openxmlformats.org/officeDocument/2006/relationships/tags" Target="../tags/tag686.xml"/><Relationship Id="rId144" Type="http://schemas.openxmlformats.org/officeDocument/2006/relationships/tags" Target="../tags/tag707.xml"/><Relationship Id="rId90" Type="http://schemas.openxmlformats.org/officeDocument/2006/relationships/tags" Target="../tags/tag653.xml"/><Relationship Id="rId165" Type="http://schemas.openxmlformats.org/officeDocument/2006/relationships/tags" Target="../tags/tag728.xml"/><Relationship Id="rId186" Type="http://schemas.openxmlformats.org/officeDocument/2006/relationships/tags" Target="../tags/tag749.xml"/><Relationship Id="rId211" Type="http://schemas.openxmlformats.org/officeDocument/2006/relationships/tags" Target="../tags/tag774.xml"/><Relationship Id="rId232" Type="http://schemas.openxmlformats.org/officeDocument/2006/relationships/tags" Target="../tags/tag795.xml"/><Relationship Id="rId253" Type="http://schemas.openxmlformats.org/officeDocument/2006/relationships/tags" Target="../tags/tag816.xml"/><Relationship Id="rId27" Type="http://schemas.openxmlformats.org/officeDocument/2006/relationships/tags" Target="../tags/tag590.xml"/><Relationship Id="rId48" Type="http://schemas.openxmlformats.org/officeDocument/2006/relationships/tags" Target="../tags/tag611.xml"/><Relationship Id="rId69" Type="http://schemas.openxmlformats.org/officeDocument/2006/relationships/tags" Target="../tags/tag632.xml"/><Relationship Id="rId113" Type="http://schemas.openxmlformats.org/officeDocument/2006/relationships/tags" Target="../tags/tag676.xml"/><Relationship Id="rId134" Type="http://schemas.openxmlformats.org/officeDocument/2006/relationships/tags" Target="../tags/tag697.xml"/><Relationship Id="rId80" Type="http://schemas.openxmlformats.org/officeDocument/2006/relationships/tags" Target="../tags/tag643.xml"/><Relationship Id="rId155" Type="http://schemas.openxmlformats.org/officeDocument/2006/relationships/tags" Target="../tags/tag718.xml"/><Relationship Id="rId176" Type="http://schemas.openxmlformats.org/officeDocument/2006/relationships/tags" Target="../tags/tag739.xml"/><Relationship Id="rId197" Type="http://schemas.openxmlformats.org/officeDocument/2006/relationships/tags" Target="../tags/tag760.xml"/><Relationship Id="rId201" Type="http://schemas.openxmlformats.org/officeDocument/2006/relationships/tags" Target="../tags/tag764.xml"/><Relationship Id="rId222" Type="http://schemas.openxmlformats.org/officeDocument/2006/relationships/tags" Target="../tags/tag785.xml"/><Relationship Id="rId243" Type="http://schemas.openxmlformats.org/officeDocument/2006/relationships/tags" Target="../tags/tag806.xml"/><Relationship Id="rId264" Type="http://schemas.openxmlformats.org/officeDocument/2006/relationships/tags" Target="../tags/tag827.xml"/><Relationship Id="rId17" Type="http://schemas.openxmlformats.org/officeDocument/2006/relationships/tags" Target="../tags/tag580.xml"/><Relationship Id="rId38" Type="http://schemas.openxmlformats.org/officeDocument/2006/relationships/tags" Target="../tags/tag601.xml"/><Relationship Id="rId59" Type="http://schemas.openxmlformats.org/officeDocument/2006/relationships/tags" Target="../tags/tag622.xml"/><Relationship Id="rId103" Type="http://schemas.openxmlformats.org/officeDocument/2006/relationships/tags" Target="../tags/tag666.xml"/><Relationship Id="rId124" Type="http://schemas.openxmlformats.org/officeDocument/2006/relationships/tags" Target="../tags/tag687.xml"/><Relationship Id="rId70" Type="http://schemas.openxmlformats.org/officeDocument/2006/relationships/tags" Target="../tags/tag633.xml"/><Relationship Id="rId91" Type="http://schemas.openxmlformats.org/officeDocument/2006/relationships/tags" Target="../tags/tag654.xml"/><Relationship Id="rId145" Type="http://schemas.openxmlformats.org/officeDocument/2006/relationships/tags" Target="../tags/tag708.xml"/><Relationship Id="rId166" Type="http://schemas.openxmlformats.org/officeDocument/2006/relationships/tags" Target="../tags/tag729.xml"/><Relationship Id="rId187" Type="http://schemas.openxmlformats.org/officeDocument/2006/relationships/tags" Target="../tags/tag750.xml"/><Relationship Id="rId1" Type="http://schemas.openxmlformats.org/officeDocument/2006/relationships/tags" Target="../tags/tag564.xml"/><Relationship Id="rId212" Type="http://schemas.openxmlformats.org/officeDocument/2006/relationships/tags" Target="../tags/tag775.xml"/><Relationship Id="rId233" Type="http://schemas.openxmlformats.org/officeDocument/2006/relationships/tags" Target="../tags/tag796.xml"/><Relationship Id="rId254" Type="http://schemas.openxmlformats.org/officeDocument/2006/relationships/tags" Target="../tags/tag817.xml"/><Relationship Id="rId28" Type="http://schemas.openxmlformats.org/officeDocument/2006/relationships/tags" Target="../tags/tag591.xml"/><Relationship Id="rId49" Type="http://schemas.openxmlformats.org/officeDocument/2006/relationships/tags" Target="../tags/tag612.xml"/><Relationship Id="rId114" Type="http://schemas.openxmlformats.org/officeDocument/2006/relationships/tags" Target="../tags/tag677.xml"/><Relationship Id="rId60" Type="http://schemas.openxmlformats.org/officeDocument/2006/relationships/tags" Target="../tags/tag623.xml"/><Relationship Id="rId81" Type="http://schemas.openxmlformats.org/officeDocument/2006/relationships/tags" Target="../tags/tag644.xml"/><Relationship Id="rId135" Type="http://schemas.openxmlformats.org/officeDocument/2006/relationships/tags" Target="../tags/tag698.xml"/><Relationship Id="rId156" Type="http://schemas.openxmlformats.org/officeDocument/2006/relationships/tags" Target="../tags/tag719.xml"/><Relationship Id="rId177" Type="http://schemas.openxmlformats.org/officeDocument/2006/relationships/tags" Target="../tags/tag740.xml"/><Relationship Id="rId198" Type="http://schemas.openxmlformats.org/officeDocument/2006/relationships/tags" Target="../tags/tag761.xml"/><Relationship Id="rId202" Type="http://schemas.openxmlformats.org/officeDocument/2006/relationships/tags" Target="../tags/tag765.xml"/><Relationship Id="rId223" Type="http://schemas.openxmlformats.org/officeDocument/2006/relationships/tags" Target="../tags/tag786.xml"/><Relationship Id="rId244" Type="http://schemas.openxmlformats.org/officeDocument/2006/relationships/tags" Target="../tags/tag807.xml"/><Relationship Id="rId18" Type="http://schemas.openxmlformats.org/officeDocument/2006/relationships/tags" Target="../tags/tag581.xml"/><Relationship Id="rId39" Type="http://schemas.openxmlformats.org/officeDocument/2006/relationships/tags" Target="../tags/tag602.xml"/><Relationship Id="rId265" Type="http://schemas.openxmlformats.org/officeDocument/2006/relationships/tags" Target="../tags/tag828.xml"/><Relationship Id="rId50" Type="http://schemas.openxmlformats.org/officeDocument/2006/relationships/tags" Target="../tags/tag613.xml"/><Relationship Id="rId104" Type="http://schemas.openxmlformats.org/officeDocument/2006/relationships/tags" Target="../tags/tag667.xml"/><Relationship Id="rId125" Type="http://schemas.openxmlformats.org/officeDocument/2006/relationships/tags" Target="../tags/tag688.xml"/><Relationship Id="rId146" Type="http://schemas.openxmlformats.org/officeDocument/2006/relationships/tags" Target="../tags/tag709.xml"/><Relationship Id="rId167" Type="http://schemas.openxmlformats.org/officeDocument/2006/relationships/tags" Target="../tags/tag730.xml"/><Relationship Id="rId188" Type="http://schemas.openxmlformats.org/officeDocument/2006/relationships/tags" Target="../tags/tag751.xml"/><Relationship Id="rId71" Type="http://schemas.openxmlformats.org/officeDocument/2006/relationships/tags" Target="../tags/tag634.xml"/><Relationship Id="rId92" Type="http://schemas.openxmlformats.org/officeDocument/2006/relationships/tags" Target="../tags/tag655.xml"/><Relationship Id="rId213" Type="http://schemas.openxmlformats.org/officeDocument/2006/relationships/tags" Target="../tags/tag776.xml"/><Relationship Id="rId234" Type="http://schemas.openxmlformats.org/officeDocument/2006/relationships/tags" Target="../tags/tag797.xml"/><Relationship Id="rId2" Type="http://schemas.openxmlformats.org/officeDocument/2006/relationships/tags" Target="../tags/tag565.xml"/><Relationship Id="rId29" Type="http://schemas.openxmlformats.org/officeDocument/2006/relationships/tags" Target="../tags/tag592.xml"/><Relationship Id="rId255" Type="http://schemas.openxmlformats.org/officeDocument/2006/relationships/tags" Target="../tags/tag818.xml"/><Relationship Id="rId40" Type="http://schemas.openxmlformats.org/officeDocument/2006/relationships/tags" Target="../tags/tag603.xml"/><Relationship Id="rId115" Type="http://schemas.openxmlformats.org/officeDocument/2006/relationships/tags" Target="../tags/tag678.xml"/><Relationship Id="rId136" Type="http://schemas.openxmlformats.org/officeDocument/2006/relationships/tags" Target="../tags/tag699.xml"/><Relationship Id="rId157" Type="http://schemas.openxmlformats.org/officeDocument/2006/relationships/tags" Target="../tags/tag720.xml"/><Relationship Id="rId178" Type="http://schemas.openxmlformats.org/officeDocument/2006/relationships/tags" Target="../tags/tag741.xml"/><Relationship Id="rId61" Type="http://schemas.openxmlformats.org/officeDocument/2006/relationships/tags" Target="../tags/tag624.xml"/><Relationship Id="rId82" Type="http://schemas.openxmlformats.org/officeDocument/2006/relationships/tags" Target="../tags/tag645.xml"/><Relationship Id="rId199" Type="http://schemas.openxmlformats.org/officeDocument/2006/relationships/tags" Target="../tags/tag762.xml"/><Relationship Id="rId203" Type="http://schemas.openxmlformats.org/officeDocument/2006/relationships/tags" Target="../tags/tag766.xml"/><Relationship Id="rId19" Type="http://schemas.openxmlformats.org/officeDocument/2006/relationships/tags" Target="../tags/tag582.xml"/><Relationship Id="rId224" Type="http://schemas.openxmlformats.org/officeDocument/2006/relationships/tags" Target="../tags/tag787.xml"/><Relationship Id="rId245" Type="http://schemas.openxmlformats.org/officeDocument/2006/relationships/tags" Target="../tags/tag808.xml"/><Relationship Id="rId266" Type="http://schemas.openxmlformats.org/officeDocument/2006/relationships/tags" Target="../tags/tag829.xml"/><Relationship Id="rId30" Type="http://schemas.openxmlformats.org/officeDocument/2006/relationships/tags" Target="../tags/tag593.xml"/><Relationship Id="rId105" Type="http://schemas.openxmlformats.org/officeDocument/2006/relationships/tags" Target="../tags/tag668.xml"/><Relationship Id="rId126" Type="http://schemas.openxmlformats.org/officeDocument/2006/relationships/tags" Target="../tags/tag689.xml"/><Relationship Id="rId147" Type="http://schemas.openxmlformats.org/officeDocument/2006/relationships/tags" Target="../tags/tag710.xml"/><Relationship Id="rId168" Type="http://schemas.openxmlformats.org/officeDocument/2006/relationships/tags" Target="../tags/tag731.xml"/><Relationship Id="rId51" Type="http://schemas.openxmlformats.org/officeDocument/2006/relationships/tags" Target="../tags/tag614.xml"/><Relationship Id="rId72" Type="http://schemas.openxmlformats.org/officeDocument/2006/relationships/tags" Target="../tags/tag635.xml"/><Relationship Id="rId93" Type="http://schemas.openxmlformats.org/officeDocument/2006/relationships/tags" Target="../tags/tag656.xml"/><Relationship Id="rId189" Type="http://schemas.openxmlformats.org/officeDocument/2006/relationships/tags" Target="../tags/tag752.xml"/><Relationship Id="rId3" Type="http://schemas.openxmlformats.org/officeDocument/2006/relationships/tags" Target="../tags/tag566.xml"/><Relationship Id="rId214" Type="http://schemas.openxmlformats.org/officeDocument/2006/relationships/tags" Target="../tags/tag777.xml"/><Relationship Id="rId235" Type="http://schemas.openxmlformats.org/officeDocument/2006/relationships/tags" Target="../tags/tag798.xml"/><Relationship Id="rId256" Type="http://schemas.openxmlformats.org/officeDocument/2006/relationships/tags" Target="../tags/tag819.xml"/><Relationship Id="rId116" Type="http://schemas.openxmlformats.org/officeDocument/2006/relationships/tags" Target="../tags/tag679.xml"/><Relationship Id="rId137" Type="http://schemas.openxmlformats.org/officeDocument/2006/relationships/tags" Target="../tags/tag700.xml"/><Relationship Id="rId158" Type="http://schemas.openxmlformats.org/officeDocument/2006/relationships/tags" Target="../tags/tag721.xml"/><Relationship Id="rId20" Type="http://schemas.openxmlformats.org/officeDocument/2006/relationships/tags" Target="../tags/tag583.xml"/><Relationship Id="rId41" Type="http://schemas.openxmlformats.org/officeDocument/2006/relationships/tags" Target="../tags/tag604.xml"/><Relationship Id="rId62" Type="http://schemas.openxmlformats.org/officeDocument/2006/relationships/tags" Target="../tags/tag625.xml"/><Relationship Id="rId83" Type="http://schemas.openxmlformats.org/officeDocument/2006/relationships/tags" Target="../tags/tag646.xml"/><Relationship Id="rId179" Type="http://schemas.openxmlformats.org/officeDocument/2006/relationships/tags" Target="../tags/tag742.xml"/><Relationship Id="rId190" Type="http://schemas.openxmlformats.org/officeDocument/2006/relationships/tags" Target="../tags/tag753.xml"/><Relationship Id="rId204" Type="http://schemas.openxmlformats.org/officeDocument/2006/relationships/tags" Target="../tags/tag767.xml"/><Relationship Id="rId225" Type="http://schemas.openxmlformats.org/officeDocument/2006/relationships/tags" Target="../tags/tag788.xml"/><Relationship Id="rId246" Type="http://schemas.openxmlformats.org/officeDocument/2006/relationships/tags" Target="../tags/tag809.xml"/><Relationship Id="rId267" Type="http://schemas.openxmlformats.org/officeDocument/2006/relationships/tags" Target="../tags/tag830.xml"/><Relationship Id="rId106" Type="http://schemas.openxmlformats.org/officeDocument/2006/relationships/tags" Target="../tags/tag669.xml"/><Relationship Id="rId127" Type="http://schemas.openxmlformats.org/officeDocument/2006/relationships/tags" Target="../tags/tag690.xml"/><Relationship Id="rId10" Type="http://schemas.openxmlformats.org/officeDocument/2006/relationships/tags" Target="../tags/tag573.xml"/><Relationship Id="rId31" Type="http://schemas.openxmlformats.org/officeDocument/2006/relationships/tags" Target="../tags/tag594.xml"/><Relationship Id="rId52" Type="http://schemas.openxmlformats.org/officeDocument/2006/relationships/tags" Target="../tags/tag615.xml"/><Relationship Id="rId73" Type="http://schemas.openxmlformats.org/officeDocument/2006/relationships/tags" Target="../tags/tag636.xml"/><Relationship Id="rId94" Type="http://schemas.openxmlformats.org/officeDocument/2006/relationships/tags" Target="../tags/tag657.xml"/><Relationship Id="rId148" Type="http://schemas.openxmlformats.org/officeDocument/2006/relationships/tags" Target="../tags/tag711.xml"/><Relationship Id="rId169" Type="http://schemas.openxmlformats.org/officeDocument/2006/relationships/tags" Target="../tags/tag732.xml"/><Relationship Id="rId4" Type="http://schemas.openxmlformats.org/officeDocument/2006/relationships/tags" Target="../tags/tag567.xml"/><Relationship Id="rId180" Type="http://schemas.openxmlformats.org/officeDocument/2006/relationships/tags" Target="../tags/tag743.xml"/><Relationship Id="rId215" Type="http://schemas.openxmlformats.org/officeDocument/2006/relationships/tags" Target="../tags/tag778.xml"/><Relationship Id="rId236" Type="http://schemas.openxmlformats.org/officeDocument/2006/relationships/tags" Target="../tags/tag799.xml"/><Relationship Id="rId257" Type="http://schemas.openxmlformats.org/officeDocument/2006/relationships/tags" Target="../tags/tag820.xml"/><Relationship Id="rId42" Type="http://schemas.openxmlformats.org/officeDocument/2006/relationships/tags" Target="../tags/tag605.xml"/><Relationship Id="rId84" Type="http://schemas.openxmlformats.org/officeDocument/2006/relationships/tags" Target="../tags/tag647.xml"/><Relationship Id="rId138" Type="http://schemas.openxmlformats.org/officeDocument/2006/relationships/tags" Target="../tags/tag701.xml"/><Relationship Id="rId191" Type="http://schemas.openxmlformats.org/officeDocument/2006/relationships/tags" Target="../tags/tag754.xml"/><Relationship Id="rId205" Type="http://schemas.openxmlformats.org/officeDocument/2006/relationships/tags" Target="../tags/tag768.xml"/><Relationship Id="rId247" Type="http://schemas.openxmlformats.org/officeDocument/2006/relationships/tags" Target="../tags/tag810.xml"/><Relationship Id="rId107" Type="http://schemas.openxmlformats.org/officeDocument/2006/relationships/tags" Target="../tags/tag670.xml"/><Relationship Id="rId11" Type="http://schemas.openxmlformats.org/officeDocument/2006/relationships/tags" Target="../tags/tag574.xml"/><Relationship Id="rId53" Type="http://schemas.openxmlformats.org/officeDocument/2006/relationships/tags" Target="../tags/tag616.xml"/><Relationship Id="rId149" Type="http://schemas.openxmlformats.org/officeDocument/2006/relationships/tags" Target="../tags/tag7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3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7.xml"/><Relationship Id="rId1" Type="http://schemas.openxmlformats.org/officeDocument/2006/relationships/tags" Target="../tags/tag836.xml"/><Relationship Id="rId6" Type="http://schemas.openxmlformats.org/officeDocument/2006/relationships/tags" Target="../tags/tag841.xml"/><Relationship Id="rId5" Type="http://schemas.openxmlformats.org/officeDocument/2006/relationships/tags" Target="../tags/tag840.xml"/><Relationship Id="rId4" Type="http://schemas.openxmlformats.org/officeDocument/2006/relationships/tags" Target="../tags/tag83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5" Type="http://schemas.openxmlformats.org/officeDocument/2006/relationships/tags" Target="../tags/tag846.xml"/><Relationship Id="rId4" Type="http://schemas.openxmlformats.org/officeDocument/2006/relationships/tags" Target="../tags/tag84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56.xml"/><Relationship Id="rId2" Type="http://schemas.openxmlformats.org/officeDocument/2006/relationships/tags" Target="../tags/tag855.xml"/><Relationship Id="rId1" Type="http://schemas.openxmlformats.org/officeDocument/2006/relationships/tags" Target="../tags/tag85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5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8.xml"/><Relationship Id="rId1" Type="http://schemas.openxmlformats.org/officeDocument/2006/relationships/tags" Target="../tags/tag857.xml"/><Relationship Id="rId6" Type="http://schemas.openxmlformats.org/officeDocument/2006/relationships/tags" Target="../tags/tag862.xml"/><Relationship Id="rId5" Type="http://schemas.openxmlformats.org/officeDocument/2006/relationships/tags" Target="../tags/tag861.xml"/><Relationship Id="rId4" Type="http://schemas.openxmlformats.org/officeDocument/2006/relationships/tags" Target="../tags/tag86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7.xml"/><Relationship Id="rId4" Type="http://schemas.openxmlformats.org/officeDocument/2006/relationships/tags" Target="../tags/tag86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70.xml"/><Relationship Id="rId2" Type="http://schemas.openxmlformats.org/officeDocument/2006/relationships/tags" Target="../tags/tag869.xml"/><Relationship Id="rId1" Type="http://schemas.openxmlformats.org/officeDocument/2006/relationships/tags" Target="../tags/tag86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71.xml"/></Relationships>
</file>

<file path=ppt/slideLayouts/_rels/slideLayout21.xml.rels><?xml version="1.0" encoding="UTF-8" standalone="yes"?>
<Relationships xmlns="http://schemas.openxmlformats.org/package/2006/relationships"><Relationship Id="rId117" Type="http://schemas.openxmlformats.org/officeDocument/2006/relationships/tags" Target="../tags/tag988.xml"/><Relationship Id="rId21" Type="http://schemas.openxmlformats.org/officeDocument/2006/relationships/tags" Target="../tags/tag892.xml"/><Relationship Id="rId63" Type="http://schemas.openxmlformats.org/officeDocument/2006/relationships/tags" Target="../tags/tag934.xml"/><Relationship Id="rId159" Type="http://schemas.openxmlformats.org/officeDocument/2006/relationships/tags" Target="../tags/tag1030.xml"/><Relationship Id="rId170" Type="http://schemas.openxmlformats.org/officeDocument/2006/relationships/tags" Target="../tags/tag1041.xml"/><Relationship Id="rId226" Type="http://schemas.openxmlformats.org/officeDocument/2006/relationships/tags" Target="../tags/tag1097.xml"/><Relationship Id="rId268" Type="http://schemas.openxmlformats.org/officeDocument/2006/relationships/tags" Target="../tags/tag1139.xml"/><Relationship Id="rId11" Type="http://schemas.openxmlformats.org/officeDocument/2006/relationships/tags" Target="../tags/tag882.xml"/><Relationship Id="rId32" Type="http://schemas.openxmlformats.org/officeDocument/2006/relationships/tags" Target="../tags/tag903.xml"/><Relationship Id="rId53" Type="http://schemas.openxmlformats.org/officeDocument/2006/relationships/tags" Target="../tags/tag924.xml"/><Relationship Id="rId74" Type="http://schemas.openxmlformats.org/officeDocument/2006/relationships/tags" Target="../tags/tag945.xml"/><Relationship Id="rId128" Type="http://schemas.openxmlformats.org/officeDocument/2006/relationships/tags" Target="../tags/tag999.xml"/><Relationship Id="rId149" Type="http://schemas.openxmlformats.org/officeDocument/2006/relationships/tags" Target="../tags/tag1020.xml"/><Relationship Id="rId5" Type="http://schemas.openxmlformats.org/officeDocument/2006/relationships/tags" Target="../tags/tag876.xml"/><Relationship Id="rId95" Type="http://schemas.openxmlformats.org/officeDocument/2006/relationships/tags" Target="../tags/tag966.xml"/><Relationship Id="rId160" Type="http://schemas.openxmlformats.org/officeDocument/2006/relationships/tags" Target="../tags/tag1031.xml"/><Relationship Id="rId181" Type="http://schemas.openxmlformats.org/officeDocument/2006/relationships/tags" Target="../tags/tag1052.xml"/><Relationship Id="rId216" Type="http://schemas.openxmlformats.org/officeDocument/2006/relationships/tags" Target="../tags/tag1087.xml"/><Relationship Id="rId237" Type="http://schemas.openxmlformats.org/officeDocument/2006/relationships/tags" Target="../tags/tag1108.xml"/><Relationship Id="rId258" Type="http://schemas.openxmlformats.org/officeDocument/2006/relationships/tags" Target="../tags/tag1129.xml"/><Relationship Id="rId22" Type="http://schemas.openxmlformats.org/officeDocument/2006/relationships/tags" Target="../tags/tag893.xml"/><Relationship Id="rId43" Type="http://schemas.openxmlformats.org/officeDocument/2006/relationships/tags" Target="../tags/tag914.xml"/><Relationship Id="rId64" Type="http://schemas.openxmlformats.org/officeDocument/2006/relationships/tags" Target="../tags/tag935.xml"/><Relationship Id="rId118" Type="http://schemas.openxmlformats.org/officeDocument/2006/relationships/tags" Target="../tags/tag989.xml"/><Relationship Id="rId139" Type="http://schemas.openxmlformats.org/officeDocument/2006/relationships/tags" Target="../tags/tag1010.xml"/><Relationship Id="rId85" Type="http://schemas.openxmlformats.org/officeDocument/2006/relationships/tags" Target="../tags/tag956.xml"/><Relationship Id="rId150" Type="http://schemas.openxmlformats.org/officeDocument/2006/relationships/tags" Target="../tags/tag1021.xml"/><Relationship Id="rId171" Type="http://schemas.openxmlformats.org/officeDocument/2006/relationships/tags" Target="../tags/tag1042.xml"/><Relationship Id="rId192" Type="http://schemas.openxmlformats.org/officeDocument/2006/relationships/tags" Target="../tags/tag1063.xml"/><Relationship Id="rId206" Type="http://schemas.openxmlformats.org/officeDocument/2006/relationships/tags" Target="../tags/tag1077.xml"/><Relationship Id="rId227" Type="http://schemas.openxmlformats.org/officeDocument/2006/relationships/tags" Target="../tags/tag1098.xml"/><Relationship Id="rId248" Type="http://schemas.openxmlformats.org/officeDocument/2006/relationships/tags" Target="../tags/tag1119.xml"/><Relationship Id="rId269" Type="http://schemas.openxmlformats.org/officeDocument/2006/relationships/tags" Target="../tags/tag1140.xml"/><Relationship Id="rId12" Type="http://schemas.openxmlformats.org/officeDocument/2006/relationships/tags" Target="../tags/tag883.xml"/><Relationship Id="rId33" Type="http://schemas.openxmlformats.org/officeDocument/2006/relationships/tags" Target="../tags/tag904.xml"/><Relationship Id="rId108" Type="http://schemas.openxmlformats.org/officeDocument/2006/relationships/tags" Target="../tags/tag979.xml"/><Relationship Id="rId129" Type="http://schemas.openxmlformats.org/officeDocument/2006/relationships/tags" Target="../tags/tag1000.xml"/><Relationship Id="rId54" Type="http://schemas.openxmlformats.org/officeDocument/2006/relationships/tags" Target="../tags/tag925.xml"/><Relationship Id="rId75" Type="http://schemas.openxmlformats.org/officeDocument/2006/relationships/tags" Target="../tags/tag946.xml"/><Relationship Id="rId96" Type="http://schemas.openxmlformats.org/officeDocument/2006/relationships/tags" Target="../tags/tag967.xml"/><Relationship Id="rId140" Type="http://schemas.openxmlformats.org/officeDocument/2006/relationships/tags" Target="../tags/tag1011.xml"/><Relationship Id="rId161" Type="http://schemas.openxmlformats.org/officeDocument/2006/relationships/tags" Target="../tags/tag1032.xml"/><Relationship Id="rId182" Type="http://schemas.openxmlformats.org/officeDocument/2006/relationships/tags" Target="../tags/tag1053.xml"/><Relationship Id="rId217" Type="http://schemas.openxmlformats.org/officeDocument/2006/relationships/tags" Target="../tags/tag1088.xml"/><Relationship Id="rId6" Type="http://schemas.openxmlformats.org/officeDocument/2006/relationships/tags" Target="../tags/tag877.xml"/><Relationship Id="rId238" Type="http://schemas.openxmlformats.org/officeDocument/2006/relationships/tags" Target="../tags/tag1109.xml"/><Relationship Id="rId259" Type="http://schemas.openxmlformats.org/officeDocument/2006/relationships/tags" Target="../tags/tag1130.xml"/><Relationship Id="rId23" Type="http://schemas.openxmlformats.org/officeDocument/2006/relationships/tags" Target="../tags/tag894.xml"/><Relationship Id="rId119" Type="http://schemas.openxmlformats.org/officeDocument/2006/relationships/tags" Target="../tags/tag990.xml"/><Relationship Id="rId270" Type="http://schemas.openxmlformats.org/officeDocument/2006/relationships/tags" Target="../tags/tag1141.xml"/><Relationship Id="rId44" Type="http://schemas.openxmlformats.org/officeDocument/2006/relationships/tags" Target="../tags/tag915.xml"/><Relationship Id="rId65" Type="http://schemas.openxmlformats.org/officeDocument/2006/relationships/tags" Target="../tags/tag936.xml"/><Relationship Id="rId86" Type="http://schemas.openxmlformats.org/officeDocument/2006/relationships/tags" Target="../tags/tag957.xml"/><Relationship Id="rId130" Type="http://schemas.openxmlformats.org/officeDocument/2006/relationships/tags" Target="../tags/tag1001.xml"/><Relationship Id="rId151" Type="http://schemas.openxmlformats.org/officeDocument/2006/relationships/tags" Target="../tags/tag1022.xml"/><Relationship Id="rId172" Type="http://schemas.openxmlformats.org/officeDocument/2006/relationships/tags" Target="../tags/tag1043.xml"/><Relationship Id="rId193" Type="http://schemas.openxmlformats.org/officeDocument/2006/relationships/tags" Target="../tags/tag1064.xml"/><Relationship Id="rId207" Type="http://schemas.openxmlformats.org/officeDocument/2006/relationships/tags" Target="../tags/tag1078.xml"/><Relationship Id="rId228" Type="http://schemas.openxmlformats.org/officeDocument/2006/relationships/tags" Target="../tags/tag1099.xml"/><Relationship Id="rId249" Type="http://schemas.openxmlformats.org/officeDocument/2006/relationships/tags" Target="../tags/tag1120.xml"/><Relationship Id="rId13" Type="http://schemas.openxmlformats.org/officeDocument/2006/relationships/tags" Target="../tags/tag884.xml"/><Relationship Id="rId109" Type="http://schemas.openxmlformats.org/officeDocument/2006/relationships/tags" Target="../tags/tag980.xml"/><Relationship Id="rId260" Type="http://schemas.openxmlformats.org/officeDocument/2006/relationships/tags" Target="../tags/tag1131.xml"/><Relationship Id="rId34" Type="http://schemas.openxmlformats.org/officeDocument/2006/relationships/tags" Target="../tags/tag905.xml"/><Relationship Id="rId55" Type="http://schemas.openxmlformats.org/officeDocument/2006/relationships/tags" Target="../tags/tag926.xml"/><Relationship Id="rId76" Type="http://schemas.openxmlformats.org/officeDocument/2006/relationships/tags" Target="../tags/tag947.xml"/><Relationship Id="rId97" Type="http://schemas.openxmlformats.org/officeDocument/2006/relationships/tags" Target="../tags/tag968.xml"/><Relationship Id="rId120" Type="http://schemas.openxmlformats.org/officeDocument/2006/relationships/tags" Target="../tags/tag991.xml"/><Relationship Id="rId141" Type="http://schemas.openxmlformats.org/officeDocument/2006/relationships/tags" Target="../tags/tag1012.xml"/><Relationship Id="rId7" Type="http://schemas.openxmlformats.org/officeDocument/2006/relationships/tags" Target="../tags/tag878.xml"/><Relationship Id="rId162" Type="http://schemas.openxmlformats.org/officeDocument/2006/relationships/tags" Target="../tags/tag1033.xml"/><Relationship Id="rId183" Type="http://schemas.openxmlformats.org/officeDocument/2006/relationships/tags" Target="../tags/tag1054.xml"/><Relationship Id="rId218" Type="http://schemas.openxmlformats.org/officeDocument/2006/relationships/tags" Target="../tags/tag1089.xml"/><Relationship Id="rId239" Type="http://schemas.openxmlformats.org/officeDocument/2006/relationships/tags" Target="../tags/tag1110.xml"/><Relationship Id="rId250" Type="http://schemas.openxmlformats.org/officeDocument/2006/relationships/tags" Target="../tags/tag1121.xml"/><Relationship Id="rId271" Type="http://schemas.openxmlformats.org/officeDocument/2006/relationships/tags" Target="../tags/tag1142.xml"/><Relationship Id="rId24" Type="http://schemas.openxmlformats.org/officeDocument/2006/relationships/tags" Target="../tags/tag895.xml"/><Relationship Id="rId45" Type="http://schemas.openxmlformats.org/officeDocument/2006/relationships/tags" Target="../tags/tag916.xml"/><Relationship Id="rId66" Type="http://schemas.openxmlformats.org/officeDocument/2006/relationships/tags" Target="../tags/tag937.xml"/><Relationship Id="rId87" Type="http://schemas.openxmlformats.org/officeDocument/2006/relationships/tags" Target="../tags/tag958.xml"/><Relationship Id="rId110" Type="http://schemas.openxmlformats.org/officeDocument/2006/relationships/tags" Target="../tags/tag981.xml"/><Relationship Id="rId131" Type="http://schemas.openxmlformats.org/officeDocument/2006/relationships/tags" Target="../tags/tag1002.xml"/><Relationship Id="rId152" Type="http://schemas.openxmlformats.org/officeDocument/2006/relationships/tags" Target="../tags/tag1023.xml"/><Relationship Id="rId173" Type="http://schemas.openxmlformats.org/officeDocument/2006/relationships/tags" Target="../tags/tag1044.xml"/><Relationship Id="rId194" Type="http://schemas.openxmlformats.org/officeDocument/2006/relationships/tags" Target="../tags/tag1065.xml"/><Relationship Id="rId208" Type="http://schemas.openxmlformats.org/officeDocument/2006/relationships/tags" Target="../tags/tag1079.xml"/><Relationship Id="rId229" Type="http://schemas.openxmlformats.org/officeDocument/2006/relationships/tags" Target="../tags/tag1100.xml"/><Relationship Id="rId240" Type="http://schemas.openxmlformats.org/officeDocument/2006/relationships/tags" Target="../tags/tag1111.xml"/><Relationship Id="rId261" Type="http://schemas.openxmlformats.org/officeDocument/2006/relationships/tags" Target="../tags/tag1132.xml"/><Relationship Id="rId14" Type="http://schemas.openxmlformats.org/officeDocument/2006/relationships/tags" Target="../tags/tag885.xml"/><Relationship Id="rId35" Type="http://schemas.openxmlformats.org/officeDocument/2006/relationships/tags" Target="../tags/tag906.xml"/><Relationship Id="rId56" Type="http://schemas.openxmlformats.org/officeDocument/2006/relationships/tags" Target="../tags/tag927.xml"/><Relationship Id="rId77" Type="http://schemas.openxmlformats.org/officeDocument/2006/relationships/tags" Target="../tags/tag948.xml"/><Relationship Id="rId100" Type="http://schemas.openxmlformats.org/officeDocument/2006/relationships/tags" Target="../tags/tag971.xml"/><Relationship Id="rId8" Type="http://schemas.openxmlformats.org/officeDocument/2006/relationships/tags" Target="../tags/tag879.xml"/><Relationship Id="rId98" Type="http://schemas.openxmlformats.org/officeDocument/2006/relationships/tags" Target="../tags/tag969.xml"/><Relationship Id="rId121" Type="http://schemas.openxmlformats.org/officeDocument/2006/relationships/tags" Target="../tags/tag992.xml"/><Relationship Id="rId142" Type="http://schemas.openxmlformats.org/officeDocument/2006/relationships/tags" Target="../tags/tag1013.xml"/><Relationship Id="rId163" Type="http://schemas.openxmlformats.org/officeDocument/2006/relationships/tags" Target="../tags/tag1034.xml"/><Relationship Id="rId184" Type="http://schemas.openxmlformats.org/officeDocument/2006/relationships/tags" Target="../tags/tag1055.xml"/><Relationship Id="rId219" Type="http://schemas.openxmlformats.org/officeDocument/2006/relationships/tags" Target="../tags/tag1090.xml"/><Relationship Id="rId230" Type="http://schemas.openxmlformats.org/officeDocument/2006/relationships/tags" Target="../tags/tag1101.xml"/><Relationship Id="rId251" Type="http://schemas.openxmlformats.org/officeDocument/2006/relationships/tags" Target="../tags/tag1122.xml"/><Relationship Id="rId25" Type="http://schemas.openxmlformats.org/officeDocument/2006/relationships/tags" Target="../tags/tag896.xml"/><Relationship Id="rId46" Type="http://schemas.openxmlformats.org/officeDocument/2006/relationships/tags" Target="../tags/tag917.xml"/><Relationship Id="rId67" Type="http://schemas.openxmlformats.org/officeDocument/2006/relationships/tags" Target="../tags/tag938.xml"/><Relationship Id="rId272" Type="http://schemas.openxmlformats.org/officeDocument/2006/relationships/slideMaster" Target="../slideMasters/slideMaster2.xml"/><Relationship Id="rId88" Type="http://schemas.openxmlformats.org/officeDocument/2006/relationships/tags" Target="../tags/tag959.xml"/><Relationship Id="rId111" Type="http://schemas.openxmlformats.org/officeDocument/2006/relationships/tags" Target="../tags/tag982.xml"/><Relationship Id="rId132" Type="http://schemas.openxmlformats.org/officeDocument/2006/relationships/tags" Target="../tags/tag1003.xml"/><Relationship Id="rId153" Type="http://schemas.openxmlformats.org/officeDocument/2006/relationships/tags" Target="../tags/tag1024.xml"/><Relationship Id="rId174" Type="http://schemas.openxmlformats.org/officeDocument/2006/relationships/tags" Target="../tags/tag1045.xml"/><Relationship Id="rId195" Type="http://schemas.openxmlformats.org/officeDocument/2006/relationships/tags" Target="../tags/tag1066.xml"/><Relationship Id="rId209" Type="http://schemas.openxmlformats.org/officeDocument/2006/relationships/tags" Target="../tags/tag1080.xml"/><Relationship Id="rId220" Type="http://schemas.openxmlformats.org/officeDocument/2006/relationships/tags" Target="../tags/tag1091.xml"/><Relationship Id="rId241" Type="http://schemas.openxmlformats.org/officeDocument/2006/relationships/tags" Target="../tags/tag1112.xml"/><Relationship Id="rId15" Type="http://schemas.openxmlformats.org/officeDocument/2006/relationships/tags" Target="../tags/tag886.xml"/><Relationship Id="rId36" Type="http://schemas.openxmlformats.org/officeDocument/2006/relationships/tags" Target="../tags/tag907.xml"/><Relationship Id="rId57" Type="http://schemas.openxmlformats.org/officeDocument/2006/relationships/tags" Target="../tags/tag928.xml"/><Relationship Id="rId262" Type="http://schemas.openxmlformats.org/officeDocument/2006/relationships/tags" Target="../tags/tag1133.xml"/><Relationship Id="rId78" Type="http://schemas.openxmlformats.org/officeDocument/2006/relationships/tags" Target="../tags/tag949.xml"/><Relationship Id="rId99" Type="http://schemas.openxmlformats.org/officeDocument/2006/relationships/tags" Target="../tags/tag970.xml"/><Relationship Id="rId101" Type="http://schemas.openxmlformats.org/officeDocument/2006/relationships/tags" Target="../tags/tag972.xml"/><Relationship Id="rId122" Type="http://schemas.openxmlformats.org/officeDocument/2006/relationships/tags" Target="../tags/tag993.xml"/><Relationship Id="rId143" Type="http://schemas.openxmlformats.org/officeDocument/2006/relationships/tags" Target="../tags/tag1014.xml"/><Relationship Id="rId164" Type="http://schemas.openxmlformats.org/officeDocument/2006/relationships/tags" Target="../tags/tag1035.xml"/><Relationship Id="rId185" Type="http://schemas.openxmlformats.org/officeDocument/2006/relationships/tags" Target="../tags/tag1056.xml"/><Relationship Id="rId9" Type="http://schemas.openxmlformats.org/officeDocument/2006/relationships/tags" Target="../tags/tag880.xml"/><Relationship Id="rId210" Type="http://schemas.openxmlformats.org/officeDocument/2006/relationships/tags" Target="../tags/tag1081.xml"/><Relationship Id="rId26" Type="http://schemas.openxmlformats.org/officeDocument/2006/relationships/tags" Target="../tags/tag897.xml"/><Relationship Id="rId231" Type="http://schemas.openxmlformats.org/officeDocument/2006/relationships/tags" Target="../tags/tag1102.xml"/><Relationship Id="rId252" Type="http://schemas.openxmlformats.org/officeDocument/2006/relationships/tags" Target="../tags/tag1123.xml"/><Relationship Id="rId47" Type="http://schemas.openxmlformats.org/officeDocument/2006/relationships/tags" Target="../tags/tag918.xml"/><Relationship Id="rId68" Type="http://schemas.openxmlformats.org/officeDocument/2006/relationships/tags" Target="../tags/tag939.xml"/><Relationship Id="rId89" Type="http://schemas.openxmlformats.org/officeDocument/2006/relationships/tags" Target="../tags/tag960.xml"/><Relationship Id="rId112" Type="http://schemas.openxmlformats.org/officeDocument/2006/relationships/tags" Target="../tags/tag983.xml"/><Relationship Id="rId133" Type="http://schemas.openxmlformats.org/officeDocument/2006/relationships/tags" Target="../tags/tag1004.xml"/><Relationship Id="rId154" Type="http://schemas.openxmlformats.org/officeDocument/2006/relationships/tags" Target="../tags/tag1025.xml"/><Relationship Id="rId175" Type="http://schemas.openxmlformats.org/officeDocument/2006/relationships/tags" Target="../tags/tag1046.xml"/><Relationship Id="rId196" Type="http://schemas.openxmlformats.org/officeDocument/2006/relationships/tags" Target="../tags/tag1067.xml"/><Relationship Id="rId200" Type="http://schemas.openxmlformats.org/officeDocument/2006/relationships/tags" Target="../tags/tag1071.xml"/><Relationship Id="rId16" Type="http://schemas.openxmlformats.org/officeDocument/2006/relationships/tags" Target="../tags/tag887.xml"/><Relationship Id="rId221" Type="http://schemas.openxmlformats.org/officeDocument/2006/relationships/tags" Target="../tags/tag1092.xml"/><Relationship Id="rId242" Type="http://schemas.openxmlformats.org/officeDocument/2006/relationships/tags" Target="../tags/tag1113.xml"/><Relationship Id="rId263" Type="http://schemas.openxmlformats.org/officeDocument/2006/relationships/tags" Target="../tags/tag1134.xml"/><Relationship Id="rId37" Type="http://schemas.openxmlformats.org/officeDocument/2006/relationships/tags" Target="../tags/tag908.xml"/><Relationship Id="rId58" Type="http://schemas.openxmlformats.org/officeDocument/2006/relationships/tags" Target="../tags/tag929.xml"/><Relationship Id="rId79" Type="http://schemas.openxmlformats.org/officeDocument/2006/relationships/tags" Target="../tags/tag950.xml"/><Relationship Id="rId102" Type="http://schemas.openxmlformats.org/officeDocument/2006/relationships/tags" Target="../tags/tag973.xml"/><Relationship Id="rId123" Type="http://schemas.openxmlformats.org/officeDocument/2006/relationships/tags" Target="../tags/tag994.xml"/><Relationship Id="rId144" Type="http://schemas.openxmlformats.org/officeDocument/2006/relationships/tags" Target="../tags/tag1015.xml"/><Relationship Id="rId90" Type="http://schemas.openxmlformats.org/officeDocument/2006/relationships/tags" Target="../tags/tag961.xml"/><Relationship Id="rId165" Type="http://schemas.openxmlformats.org/officeDocument/2006/relationships/tags" Target="../tags/tag1036.xml"/><Relationship Id="rId186" Type="http://schemas.openxmlformats.org/officeDocument/2006/relationships/tags" Target="../tags/tag1057.xml"/><Relationship Id="rId211" Type="http://schemas.openxmlformats.org/officeDocument/2006/relationships/tags" Target="../tags/tag1082.xml"/><Relationship Id="rId232" Type="http://schemas.openxmlformats.org/officeDocument/2006/relationships/tags" Target="../tags/tag1103.xml"/><Relationship Id="rId253" Type="http://schemas.openxmlformats.org/officeDocument/2006/relationships/tags" Target="../tags/tag1124.xml"/><Relationship Id="rId27" Type="http://schemas.openxmlformats.org/officeDocument/2006/relationships/tags" Target="../tags/tag898.xml"/><Relationship Id="rId48" Type="http://schemas.openxmlformats.org/officeDocument/2006/relationships/tags" Target="../tags/tag919.xml"/><Relationship Id="rId69" Type="http://schemas.openxmlformats.org/officeDocument/2006/relationships/tags" Target="../tags/tag940.xml"/><Relationship Id="rId113" Type="http://schemas.openxmlformats.org/officeDocument/2006/relationships/tags" Target="../tags/tag984.xml"/><Relationship Id="rId134" Type="http://schemas.openxmlformats.org/officeDocument/2006/relationships/tags" Target="../tags/tag1005.xml"/><Relationship Id="rId80" Type="http://schemas.openxmlformats.org/officeDocument/2006/relationships/tags" Target="../tags/tag951.xml"/><Relationship Id="rId155" Type="http://schemas.openxmlformats.org/officeDocument/2006/relationships/tags" Target="../tags/tag1026.xml"/><Relationship Id="rId176" Type="http://schemas.openxmlformats.org/officeDocument/2006/relationships/tags" Target="../tags/tag1047.xml"/><Relationship Id="rId197" Type="http://schemas.openxmlformats.org/officeDocument/2006/relationships/tags" Target="../tags/tag1068.xml"/><Relationship Id="rId201" Type="http://schemas.openxmlformats.org/officeDocument/2006/relationships/tags" Target="../tags/tag1072.xml"/><Relationship Id="rId222" Type="http://schemas.openxmlformats.org/officeDocument/2006/relationships/tags" Target="../tags/tag1093.xml"/><Relationship Id="rId243" Type="http://schemas.openxmlformats.org/officeDocument/2006/relationships/tags" Target="../tags/tag1114.xml"/><Relationship Id="rId264" Type="http://schemas.openxmlformats.org/officeDocument/2006/relationships/tags" Target="../tags/tag1135.xml"/><Relationship Id="rId17" Type="http://schemas.openxmlformats.org/officeDocument/2006/relationships/tags" Target="../tags/tag888.xml"/><Relationship Id="rId38" Type="http://schemas.openxmlformats.org/officeDocument/2006/relationships/tags" Target="../tags/tag909.xml"/><Relationship Id="rId59" Type="http://schemas.openxmlformats.org/officeDocument/2006/relationships/tags" Target="../tags/tag930.xml"/><Relationship Id="rId103" Type="http://schemas.openxmlformats.org/officeDocument/2006/relationships/tags" Target="../tags/tag974.xml"/><Relationship Id="rId124" Type="http://schemas.openxmlformats.org/officeDocument/2006/relationships/tags" Target="../tags/tag995.xml"/><Relationship Id="rId70" Type="http://schemas.openxmlformats.org/officeDocument/2006/relationships/tags" Target="../tags/tag941.xml"/><Relationship Id="rId91" Type="http://schemas.openxmlformats.org/officeDocument/2006/relationships/tags" Target="../tags/tag962.xml"/><Relationship Id="rId145" Type="http://schemas.openxmlformats.org/officeDocument/2006/relationships/tags" Target="../tags/tag1016.xml"/><Relationship Id="rId166" Type="http://schemas.openxmlformats.org/officeDocument/2006/relationships/tags" Target="../tags/tag1037.xml"/><Relationship Id="rId187" Type="http://schemas.openxmlformats.org/officeDocument/2006/relationships/tags" Target="../tags/tag1058.xml"/><Relationship Id="rId1" Type="http://schemas.openxmlformats.org/officeDocument/2006/relationships/tags" Target="../tags/tag872.xml"/><Relationship Id="rId212" Type="http://schemas.openxmlformats.org/officeDocument/2006/relationships/tags" Target="../tags/tag1083.xml"/><Relationship Id="rId233" Type="http://schemas.openxmlformats.org/officeDocument/2006/relationships/tags" Target="../tags/tag1104.xml"/><Relationship Id="rId254" Type="http://schemas.openxmlformats.org/officeDocument/2006/relationships/tags" Target="../tags/tag1125.xml"/><Relationship Id="rId28" Type="http://schemas.openxmlformats.org/officeDocument/2006/relationships/tags" Target="../tags/tag899.xml"/><Relationship Id="rId49" Type="http://schemas.openxmlformats.org/officeDocument/2006/relationships/tags" Target="../tags/tag920.xml"/><Relationship Id="rId114" Type="http://schemas.openxmlformats.org/officeDocument/2006/relationships/tags" Target="../tags/tag985.xml"/><Relationship Id="rId60" Type="http://schemas.openxmlformats.org/officeDocument/2006/relationships/tags" Target="../tags/tag931.xml"/><Relationship Id="rId81" Type="http://schemas.openxmlformats.org/officeDocument/2006/relationships/tags" Target="../tags/tag952.xml"/><Relationship Id="rId135" Type="http://schemas.openxmlformats.org/officeDocument/2006/relationships/tags" Target="../tags/tag1006.xml"/><Relationship Id="rId156" Type="http://schemas.openxmlformats.org/officeDocument/2006/relationships/tags" Target="../tags/tag1027.xml"/><Relationship Id="rId177" Type="http://schemas.openxmlformats.org/officeDocument/2006/relationships/tags" Target="../tags/tag1048.xml"/><Relationship Id="rId198" Type="http://schemas.openxmlformats.org/officeDocument/2006/relationships/tags" Target="../tags/tag1069.xml"/><Relationship Id="rId202" Type="http://schemas.openxmlformats.org/officeDocument/2006/relationships/tags" Target="../tags/tag1073.xml"/><Relationship Id="rId223" Type="http://schemas.openxmlformats.org/officeDocument/2006/relationships/tags" Target="../tags/tag1094.xml"/><Relationship Id="rId244" Type="http://schemas.openxmlformats.org/officeDocument/2006/relationships/tags" Target="../tags/tag1115.xml"/><Relationship Id="rId18" Type="http://schemas.openxmlformats.org/officeDocument/2006/relationships/tags" Target="../tags/tag889.xml"/><Relationship Id="rId39" Type="http://schemas.openxmlformats.org/officeDocument/2006/relationships/tags" Target="../tags/tag910.xml"/><Relationship Id="rId265" Type="http://schemas.openxmlformats.org/officeDocument/2006/relationships/tags" Target="../tags/tag1136.xml"/><Relationship Id="rId50" Type="http://schemas.openxmlformats.org/officeDocument/2006/relationships/tags" Target="../tags/tag921.xml"/><Relationship Id="rId104" Type="http://schemas.openxmlformats.org/officeDocument/2006/relationships/tags" Target="../tags/tag975.xml"/><Relationship Id="rId125" Type="http://schemas.openxmlformats.org/officeDocument/2006/relationships/tags" Target="../tags/tag996.xml"/><Relationship Id="rId146" Type="http://schemas.openxmlformats.org/officeDocument/2006/relationships/tags" Target="../tags/tag1017.xml"/><Relationship Id="rId167" Type="http://schemas.openxmlformats.org/officeDocument/2006/relationships/tags" Target="../tags/tag1038.xml"/><Relationship Id="rId188" Type="http://schemas.openxmlformats.org/officeDocument/2006/relationships/tags" Target="../tags/tag1059.xml"/><Relationship Id="rId71" Type="http://schemas.openxmlformats.org/officeDocument/2006/relationships/tags" Target="../tags/tag942.xml"/><Relationship Id="rId92" Type="http://schemas.openxmlformats.org/officeDocument/2006/relationships/tags" Target="../tags/tag963.xml"/><Relationship Id="rId213" Type="http://schemas.openxmlformats.org/officeDocument/2006/relationships/tags" Target="../tags/tag1084.xml"/><Relationship Id="rId234" Type="http://schemas.openxmlformats.org/officeDocument/2006/relationships/tags" Target="../tags/tag1105.xml"/><Relationship Id="rId2" Type="http://schemas.openxmlformats.org/officeDocument/2006/relationships/tags" Target="../tags/tag873.xml"/><Relationship Id="rId29" Type="http://schemas.openxmlformats.org/officeDocument/2006/relationships/tags" Target="../tags/tag900.xml"/><Relationship Id="rId255" Type="http://schemas.openxmlformats.org/officeDocument/2006/relationships/tags" Target="../tags/tag1126.xml"/><Relationship Id="rId40" Type="http://schemas.openxmlformats.org/officeDocument/2006/relationships/tags" Target="../tags/tag911.xml"/><Relationship Id="rId115" Type="http://schemas.openxmlformats.org/officeDocument/2006/relationships/tags" Target="../tags/tag986.xml"/><Relationship Id="rId136" Type="http://schemas.openxmlformats.org/officeDocument/2006/relationships/tags" Target="../tags/tag1007.xml"/><Relationship Id="rId157" Type="http://schemas.openxmlformats.org/officeDocument/2006/relationships/tags" Target="../tags/tag1028.xml"/><Relationship Id="rId178" Type="http://schemas.openxmlformats.org/officeDocument/2006/relationships/tags" Target="../tags/tag1049.xml"/><Relationship Id="rId61" Type="http://schemas.openxmlformats.org/officeDocument/2006/relationships/tags" Target="../tags/tag932.xml"/><Relationship Id="rId82" Type="http://schemas.openxmlformats.org/officeDocument/2006/relationships/tags" Target="../tags/tag953.xml"/><Relationship Id="rId199" Type="http://schemas.openxmlformats.org/officeDocument/2006/relationships/tags" Target="../tags/tag1070.xml"/><Relationship Id="rId203" Type="http://schemas.openxmlformats.org/officeDocument/2006/relationships/tags" Target="../tags/tag1074.xml"/><Relationship Id="rId19" Type="http://schemas.openxmlformats.org/officeDocument/2006/relationships/tags" Target="../tags/tag890.xml"/><Relationship Id="rId224" Type="http://schemas.openxmlformats.org/officeDocument/2006/relationships/tags" Target="../tags/tag1095.xml"/><Relationship Id="rId245" Type="http://schemas.openxmlformats.org/officeDocument/2006/relationships/tags" Target="../tags/tag1116.xml"/><Relationship Id="rId266" Type="http://schemas.openxmlformats.org/officeDocument/2006/relationships/tags" Target="../tags/tag1137.xml"/><Relationship Id="rId30" Type="http://schemas.openxmlformats.org/officeDocument/2006/relationships/tags" Target="../tags/tag901.xml"/><Relationship Id="rId105" Type="http://schemas.openxmlformats.org/officeDocument/2006/relationships/tags" Target="../tags/tag976.xml"/><Relationship Id="rId126" Type="http://schemas.openxmlformats.org/officeDocument/2006/relationships/tags" Target="../tags/tag997.xml"/><Relationship Id="rId147" Type="http://schemas.openxmlformats.org/officeDocument/2006/relationships/tags" Target="../tags/tag1018.xml"/><Relationship Id="rId168" Type="http://schemas.openxmlformats.org/officeDocument/2006/relationships/tags" Target="../tags/tag1039.xml"/><Relationship Id="rId51" Type="http://schemas.openxmlformats.org/officeDocument/2006/relationships/tags" Target="../tags/tag922.xml"/><Relationship Id="rId72" Type="http://schemas.openxmlformats.org/officeDocument/2006/relationships/tags" Target="../tags/tag943.xml"/><Relationship Id="rId93" Type="http://schemas.openxmlformats.org/officeDocument/2006/relationships/tags" Target="../tags/tag964.xml"/><Relationship Id="rId189" Type="http://schemas.openxmlformats.org/officeDocument/2006/relationships/tags" Target="../tags/tag1060.xml"/><Relationship Id="rId3" Type="http://schemas.openxmlformats.org/officeDocument/2006/relationships/tags" Target="../tags/tag874.xml"/><Relationship Id="rId214" Type="http://schemas.openxmlformats.org/officeDocument/2006/relationships/tags" Target="../tags/tag1085.xml"/><Relationship Id="rId235" Type="http://schemas.openxmlformats.org/officeDocument/2006/relationships/tags" Target="../tags/tag1106.xml"/><Relationship Id="rId256" Type="http://schemas.openxmlformats.org/officeDocument/2006/relationships/tags" Target="../tags/tag1127.xml"/><Relationship Id="rId116" Type="http://schemas.openxmlformats.org/officeDocument/2006/relationships/tags" Target="../tags/tag987.xml"/><Relationship Id="rId137" Type="http://schemas.openxmlformats.org/officeDocument/2006/relationships/tags" Target="../tags/tag1008.xml"/><Relationship Id="rId158" Type="http://schemas.openxmlformats.org/officeDocument/2006/relationships/tags" Target="../tags/tag1029.xml"/><Relationship Id="rId20" Type="http://schemas.openxmlformats.org/officeDocument/2006/relationships/tags" Target="../tags/tag891.xml"/><Relationship Id="rId41" Type="http://schemas.openxmlformats.org/officeDocument/2006/relationships/tags" Target="../tags/tag912.xml"/><Relationship Id="rId62" Type="http://schemas.openxmlformats.org/officeDocument/2006/relationships/tags" Target="../tags/tag933.xml"/><Relationship Id="rId83" Type="http://schemas.openxmlformats.org/officeDocument/2006/relationships/tags" Target="../tags/tag954.xml"/><Relationship Id="rId179" Type="http://schemas.openxmlformats.org/officeDocument/2006/relationships/tags" Target="../tags/tag1050.xml"/><Relationship Id="rId190" Type="http://schemas.openxmlformats.org/officeDocument/2006/relationships/tags" Target="../tags/tag1061.xml"/><Relationship Id="rId204" Type="http://schemas.openxmlformats.org/officeDocument/2006/relationships/tags" Target="../tags/tag1075.xml"/><Relationship Id="rId225" Type="http://schemas.openxmlformats.org/officeDocument/2006/relationships/tags" Target="../tags/tag1096.xml"/><Relationship Id="rId246" Type="http://schemas.openxmlformats.org/officeDocument/2006/relationships/tags" Target="../tags/tag1117.xml"/><Relationship Id="rId267" Type="http://schemas.openxmlformats.org/officeDocument/2006/relationships/tags" Target="../tags/tag1138.xml"/><Relationship Id="rId106" Type="http://schemas.openxmlformats.org/officeDocument/2006/relationships/tags" Target="../tags/tag977.xml"/><Relationship Id="rId127" Type="http://schemas.openxmlformats.org/officeDocument/2006/relationships/tags" Target="../tags/tag998.xml"/><Relationship Id="rId10" Type="http://schemas.openxmlformats.org/officeDocument/2006/relationships/tags" Target="../tags/tag881.xml"/><Relationship Id="rId31" Type="http://schemas.openxmlformats.org/officeDocument/2006/relationships/tags" Target="../tags/tag902.xml"/><Relationship Id="rId52" Type="http://schemas.openxmlformats.org/officeDocument/2006/relationships/tags" Target="../tags/tag923.xml"/><Relationship Id="rId73" Type="http://schemas.openxmlformats.org/officeDocument/2006/relationships/tags" Target="../tags/tag944.xml"/><Relationship Id="rId94" Type="http://schemas.openxmlformats.org/officeDocument/2006/relationships/tags" Target="../tags/tag965.xml"/><Relationship Id="rId148" Type="http://schemas.openxmlformats.org/officeDocument/2006/relationships/tags" Target="../tags/tag1019.xml"/><Relationship Id="rId169" Type="http://schemas.openxmlformats.org/officeDocument/2006/relationships/tags" Target="../tags/tag1040.xml"/><Relationship Id="rId4" Type="http://schemas.openxmlformats.org/officeDocument/2006/relationships/tags" Target="../tags/tag875.xml"/><Relationship Id="rId180" Type="http://schemas.openxmlformats.org/officeDocument/2006/relationships/tags" Target="../tags/tag1051.xml"/><Relationship Id="rId215" Type="http://schemas.openxmlformats.org/officeDocument/2006/relationships/tags" Target="../tags/tag1086.xml"/><Relationship Id="rId236" Type="http://schemas.openxmlformats.org/officeDocument/2006/relationships/tags" Target="../tags/tag1107.xml"/><Relationship Id="rId257" Type="http://schemas.openxmlformats.org/officeDocument/2006/relationships/tags" Target="../tags/tag1128.xml"/><Relationship Id="rId42" Type="http://schemas.openxmlformats.org/officeDocument/2006/relationships/tags" Target="../tags/tag913.xml"/><Relationship Id="rId84" Type="http://schemas.openxmlformats.org/officeDocument/2006/relationships/tags" Target="../tags/tag955.xml"/><Relationship Id="rId138" Type="http://schemas.openxmlformats.org/officeDocument/2006/relationships/tags" Target="../tags/tag1009.xml"/><Relationship Id="rId191" Type="http://schemas.openxmlformats.org/officeDocument/2006/relationships/tags" Target="../tags/tag1062.xml"/><Relationship Id="rId205" Type="http://schemas.openxmlformats.org/officeDocument/2006/relationships/tags" Target="../tags/tag1076.xml"/><Relationship Id="rId247" Type="http://schemas.openxmlformats.org/officeDocument/2006/relationships/tags" Target="../tags/tag1118.xml"/><Relationship Id="rId107" Type="http://schemas.openxmlformats.org/officeDocument/2006/relationships/tags" Target="../tags/tag97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3" name="组合 10862"/>
          <p:cNvGrpSpPr/>
          <p:nvPr>
            <p:custDataLst>
              <p:tags r:id="rId1"/>
            </p:custDataLst>
          </p:nvPr>
        </p:nvGrpSpPr>
        <p:grpSpPr>
          <a:xfrm>
            <a:off x="5014913" y="1393825"/>
            <a:ext cx="6994525" cy="5461001"/>
            <a:chOff x="5014913" y="1393825"/>
            <a:chExt cx="6994525" cy="5461001"/>
          </a:xfrm>
        </p:grpSpPr>
        <p:pic>
          <p:nvPicPr>
            <p:cNvPr id="1898" name="Picture 874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5" name="Freeform 875"/>
            <p:cNvSpPr/>
            <p:nvPr>
              <p:custDataLst>
                <p:tags r:id="rId10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6" name="Freeform 876"/>
            <p:cNvSpPr/>
            <p:nvPr>
              <p:custDataLst>
                <p:tags r:id="rId11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901" name="Picture 877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7" name="Freeform 878"/>
            <p:cNvSpPr/>
            <p:nvPr>
              <p:custDataLst>
                <p:tags r:id="rId13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8" name="Freeform 879"/>
            <p:cNvSpPr/>
            <p:nvPr>
              <p:custDataLst>
                <p:tags r:id="rId14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9" name="Freeform 880"/>
            <p:cNvSpPr/>
            <p:nvPr>
              <p:custDataLst>
                <p:tags r:id="rId15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0" name="Freeform 881"/>
            <p:cNvSpPr/>
            <p:nvPr>
              <p:custDataLst>
                <p:tags r:id="rId16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1" name="Freeform 882"/>
            <p:cNvSpPr/>
            <p:nvPr>
              <p:custDataLst>
                <p:tags r:id="rId17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2" name="Freeform 883"/>
            <p:cNvSpPr/>
            <p:nvPr>
              <p:custDataLst>
                <p:tags r:id="rId18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3" name="Freeform 884"/>
            <p:cNvSpPr/>
            <p:nvPr>
              <p:custDataLst>
                <p:tags r:id="rId19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4" name="Freeform 885"/>
            <p:cNvSpPr/>
            <p:nvPr>
              <p:custDataLst>
                <p:tags r:id="rId20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5" name="Freeform 886"/>
            <p:cNvSpPr/>
            <p:nvPr>
              <p:custDataLst>
                <p:tags r:id="rId21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6" name="Freeform 887"/>
            <p:cNvSpPr/>
            <p:nvPr>
              <p:custDataLst>
                <p:tags r:id="rId22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7" name="Freeform 888"/>
            <p:cNvSpPr/>
            <p:nvPr>
              <p:custDataLst>
                <p:tags r:id="rId23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8" name="Freeform 889"/>
            <p:cNvSpPr/>
            <p:nvPr>
              <p:custDataLst>
                <p:tags r:id="rId24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9" name="Freeform 890"/>
            <p:cNvSpPr/>
            <p:nvPr>
              <p:custDataLst>
                <p:tags r:id="rId25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0" name="Freeform 891"/>
            <p:cNvSpPr/>
            <p:nvPr>
              <p:custDataLst>
                <p:tags r:id="rId26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1" name="Freeform 892"/>
            <p:cNvSpPr/>
            <p:nvPr>
              <p:custDataLst>
                <p:tags r:id="rId27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2" name="Freeform 893"/>
            <p:cNvSpPr/>
            <p:nvPr>
              <p:custDataLst>
                <p:tags r:id="rId28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3" name="Freeform 894"/>
            <p:cNvSpPr/>
            <p:nvPr>
              <p:custDataLst>
                <p:tags r:id="rId29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4" name="Freeform 895"/>
            <p:cNvSpPr/>
            <p:nvPr>
              <p:custDataLst>
                <p:tags r:id="rId30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5" name="Freeform 896"/>
            <p:cNvSpPr/>
            <p:nvPr>
              <p:custDataLst>
                <p:tags r:id="rId31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6" name="Freeform 897"/>
            <p:cNvSpPr/>
            <p:nvPr>
              <p:custDataLst>
                <p:tags r:id="rId32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7" name="Freeform 898"/>
            <p:cNvSpPr/>
            <p:nvPr>
              <p:custDataLst>
                <p:tags r:id="rId33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8" name="Freeform 899"/>
            <p:cNvSpPr/>
            <p:nvPr>
              <p:custDataLst>
                <p:tags r:id="rId34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9" name="Freeform 900"/>
            <p:cNvSpPr/>
            <p:nvPr>
              <p:custDataLst>
                <p:tags r:id="rId35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8" name="Freeform 901"/>
            <p:cNvSpPr/>
            <p:nvPr>
              <p:custDataLst>
                <p:tags r:id="rId36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9" name="Freeform 902"/>
            <p:cNvSpPr/>
            <p:nvPr>
              <p:custDataLst>
                <p:tags r:id="rId37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0" name="Freeform 903"/>
            <p:cNvSpPr/>
            <p:nvPr>
              <p:custDataLst>
                <p:tags r:id="rId38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1" name="Freeform 904"/>
            <p:cNvSpPr/>
            <p:nvPr>
              <p:custDataLst>
                <p:tags r:id="rId39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2" name="Freeform 905"/>
            <p:cNvSpPr/>
            <p:nvPr>
              <p:custDataLst>
                <p:tags r:id="rId40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3" name="Freeform 906"/>
            <p:cNvSpPr/>
            <p:nvPr>
              <p:custDataLst>
                <p:tags r:id="rId41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4" name="Freeform 907"/>
            <p:cNvSpPr/>
            <p:nvPr>
              <p:custDataLst>
                <p:tags r:id="rId42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5" name="Freeform 908"/>
            <p:cNvSpPr/>
            <p:nvPr>
              <p:custDataLst>
                <p:tags r:id="rId43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6" name="Freeform 909"/>
            <p:cNvSpPr/>
            <p:nvPr>
              <p:custDataLst>
                <p:tags r:id="rId44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9" name="Freeform 910"/>
            <p:cNvSpPr/>
            <p:nvPr>
              <p:custDataLst>
                <p:tags r:id="rId45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0" name="Freeform 911"/>
            <p:cNvSpPr/>
            <p:nvPr>
              <p:custDataLst>
                <p:tags r:id="rId46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2" name="Freeform 912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3" name="Freeform 913"/>
            <p:cNvSpPr/>
            <p:nvPr>
              <p:custDataLst>
                <p:tags r:id="rId48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4" name="Freeform 914"/>
            <p:cNvSpPr/>
            <p:nvPr>
              <p:custDataLst>
                <p:tags r:id="rId49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5" name="Freeform 915"/>
            <p:cNvSpPr/>
            <p:nvPr>
              <p:custDataLst>
                <p:tags r:id="rId50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6" name="Freeform 916"/>
            <p:cNvSpPr/>
            <p:nvPr>
              <p:custDataLst>
                <p:tags r:id="rId51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7" name="Freeform 917"/>
            <p:cNvSpPr/>
            <p:nvPr>
              <p:custDataLst>
                <p:tags r:id="rId52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8" name="Freeform 918"/>
            <p:cNvSpPr/>
            <p:nvPr>
              <p:custDataLst>
                <p:tags r:id="rId53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9" name="Freeform 919"/>
            <p:cNvSpPr/>
            <p:nvPr>
              <p:custDataLst>
                <p:tags r:id="rId54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0" name="Freeform 920"/>
            <p:cNvSpPr/>
            <p:nvPr>
              <p:custDataLst>
                <p:tags r:id="rId55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1" name="Freeform 921"/>
            <p:cNvSpPr/>
            <p:nvPr>
              <p:custDataLst>
                <p:tags r:id="rId56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2" name="Freeform 922"/>
            <p:cNvSpPr/>
            <p:nvPr>
              <p:custDataLst>
                <p:tags r:id="rId57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3" name="Freeform 923"/>
            <p:cNvSpPr/>
            <p:nvPr>
              <p:custDataLst>
                <p:tags r:id="rId58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4" name="Freeform 924"/>
            <p:cNvSpPr/>
            <p:nvPr>
              <p:custDataLst>
                <p:tags r:id="rId59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5" name="Freeform 925"/>
            <p:cNvSpPr/>
            <p:nvPr>
              <p:custDataLst>
                <p:tags r:id="rId60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6" name="Freeform 926"/>
            <p:cNvSpPr/>
            <p:nvPr>
              <p:custDataLst>
                <p:tags r:id="rId61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7" name="Freeform 927"/>
            <p:cNvSpPr/>
            <p:nvPr>
              <p:custDataLst>
                <p:tags r:id="rId62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8" name="Freeform 928"/>
            <p:cNvSpPr/>
            <p:nvPr>
              <p:custDataLst>
                <p:tags r:id="rId63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9" name="Freeform 929"/>
            <p:cNvSpPr/>
            <p:nvPr>
              <p:custDataLst>
                <p:tags r:id="rId64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0" name="Freeform 930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1" name="Freeform 931"/>
            <p:cNvSpPr/>
            <p:nvPr>
              <p:custDataLst>
                <p:tags r:id="rId66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2" name="Freeform 932"/>
            <p:cNvSpPr/>
            <p:nvPr>
              <p:custDataLst>
                <p:tags r:id="rId67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3" name="Freeform 933"/>
            <p:cNvSpPr/>
            <p:nvPr>
              <p:custDataLst>
                <p:tags r:id="rId68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4" name="Freeform 934"/>
            <p:cNvSpPr/>
            <p:nvPr>
              <p:custDataLst>
                <p:tags r:id="rId69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5" name="Freeform 935"/>
            <p:cNvSpPr/>
            <p:nvPr>
              <p:custDataLst>
                <p:tags r:id="rId70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6" name="Freeform 936"/>
            <p:cNvSpPr/>
            <p:nvPr>
              <p:custDataLst>
                <p:tags r:id="rId71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7" name="Freeform 937"/>
            <p:cNvSpPr/>
            <p:nvPr>
              <p:custDataLst>
                <p:tags r:id="rId72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8" name="Freeform 938"/>
            <p:cNvSpPr/>
            <p:nvPr>
              <p:custDataLst>
                <p:tags r:id="rId73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9" name="Freeform 939"/>
            <p:cNvSpPr/>
            <p:nvPr>
              <p:custDataLst>
                <p:tags r:id="rId74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0" name="Freeform 940"/>
            <p:cNvSpPr/>
            <p:nvPr>
              <p:custDataLst>
                <p:tags r:id="rId75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1" name="Freeform 941"/>
            <p:cNvSpPr/>
            <p:nvPr>
              <p:custDataLst>
                <p:tags r:id="rId76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2" name="Freeform 942"/>
            <p:cNvSpPr/>
            <p:nvPr>
              <p:custDataLst>
                <p:tags r:id="rId77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3" name="Freeform 943"/>
            <p:cNvSpPr/>
            <p:nvPr>
              <p:custDataLst>
                <p:tags r:id="rId78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4" name="Freeform 944"/>
            <p:cNvSpPr/>
            <p:nvPr>
              <p:custDataLst>
                <p:tags r:id="rId79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5" name="Freeform 945"/>
            <p:cNvSpPr/>
            <p:nvPr>
              <p:custDataLst>
                <p:tags r:id="rId80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6" name="Freeform 94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7" name="Freeform 947"/>
            <p:cNvSpPr/>
            <p:nvPr>
              <p:custDataLst>
                <p:tags r:id="rId82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8" name="Freeform 948"/>
            <p:cNvSpPr/>
            <p:nvPr>
              <p:custDataLst>
                <p:tags r:id="rId83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9" name="Freeform 949"/>
            <p:cNvSpPr/>
            <p:nvPr>
              <p:custDataLst>
                <p:tags r:id="rId84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0" name="Freeform 950"/>
            <p:cNvSpPr/>
            <p:nvPr>
              <p:custDataLst>
                <p:tags r:id="rId85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1" name="Freeform 951"/>
            <p:cNvSpPr/>
            <p:nvPr>
              <p:custDataLst>
                <p:tags r:id="rId86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2" name="Freeform 952"/>
            <p:cNvSpPr/>
            <p:nvPr>
              <p:custDataLst>
                <p:tags r:id="rId87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3" name="Freeform 953"/>
            <p:cNvSpPr/>
            <p:nvPr>
              <p:custDataLst>
                <p:tags r:id="rId88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4" name="Freeform 954"/>
            <p:cNvSpPr/>
            <p:nvPr>
              <p:custDataLst>
                <p:tags r:id="rId89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5" name="Freeform 955"/>
            <p:cNvSpPr/>
            <p:nvPr>
              <p:custDataLst>
                <p:tags r:id="rId90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6" name="Freeform 956"/>
            <p:cNvSpPr/>
            <p:nvPr>
              <p:custDataLst>
                <p:tags r:id="rId91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7" name="Freeform 957"/>
            <p:cNvSpPr/>
            <p:nvPr>
              <p:custDataLst>
                <p:tags r:id="rId92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8" name="Freeform 958"/>
            <p:cNvSpPr/>
            <p:nvPr>
              <p:custDataLst>
                <p:tags r:id="rId93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9" name="Freeform 959"/>
            <p:cNvSpPr/>
            <p:nvPr>
              <p:custDataLst>
                <p:tags r:id="rId94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0" name="Freeform 960"/>
            <p:cNvSpPr/>
            <p:nvPr>
              <p:custDataLst>
                <p:tags r:id="rId95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1" name="Freeform 96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2" name="Freeform 962"/>
            <p:cNvSpPr/>
            <p:nvPr>
              <p:custDataLst>
                <p:tags r:id="rId97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3" name="Freeform 963"/>
            <p:cNvSpPr/>
            <p:nvPr>
              <p:custDataLst>
                <p:tags r:id="rId98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4" name="Freeform 964"/>
            <p:cNvSpPr/>
            <p:nvPr>
              <p:custDataLst>
                <p:tags r:id="rId99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5" name="Freeform 965"/>
            <p:cNvSpPr/>
            <p:nvPr>
              <p:custDataLst>
                <p:tags r:id="rId100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6" name="Freeform 966"/>
            <p:cNvSpPr/>
            <p:nvPr>
              <p:custDataLst>
                <p:tags r:id="rId101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7" name="Freeform 967"/>
            <p:cNvSpPr/>
            <p:nvPr>
              <p:custDataLst>
                <p:tags r:id="rId102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8" name="Freeform 968"/>
            <p:cNvSpPr/>
            <p:nvPr>
              <p:custDataLst>
                <p:tags r:id="rId103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9" name="Freeform 969"/>
            <p:cNvSpPr/>
            <p:nvPr>
              <p:custDataLst>
                <p:tags r:id="rId104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0" name="Freeform 970"/>
            <p:cNvSpPr/>
            <p:nvPr>
              <p:custDataLst>
                <p:tags r:id="rId105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1" name="Freeform 971"/>
            <p:cNvSpPr/>
            <p:nvPr>
              <p:custDataLst>
                <p:tags r:id="rId106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2" name="Freeform 97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3" name="Freeform 973"/>
            <p:cNvSpPr/>
            <p:nvPr>
              <p:custDataLst>
                <p:tags r:id="rId108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4" name="Freeform 974"/>
            <p:cNvSpPr/>
            <p:nvPr>
              <p:custDataLst>
                <p:tags r:id="rId109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5" name="Freeform 975"/>
            <p:cNvSpPr/>
            <p:nvPr>
              <p:custDataLst>
                <p:tags r:id="rId110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6" name="Freeform 976"/>
            <p:cNvSpPr/>
            <p:nvPr>
              <p:custDataLst>
                <p:tags r:id="rId111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7" name="Freeform 977"/>
            <p:cNvSpPr/>
            <p:nvPr>
              <p:custDataLst>
                <p:tags r:id="rId112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8" name="Freeform 978"/>
            <p:cNvSpPr/>
            <p:nvPr>
              <p:custDataLst>
                <p:tags r:id="rId113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9" name="Freeform 979"/>
            <p:cNvSpPr/>
            <p:nvPr>
              <p:custDataLst>
                <p:tags r:id="rId114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0" name="Freeform 980"/>
            <p:cNvSpPr/>
            <p:nvPr>
              <p:custDataLst>
                <p:tags r:id="rId115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1" name="Freeform 981"/>
            <p:cNvSpPr/>
            <p:nvPr>
              <p:custDataLst>
                <p:tags r:id="rId116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2" name="Freeform 982"/>
            <p:cNvSpPr/>
            <p:nvPr>
              <p:custDataLst>
                <p:tags r:id="rId117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3" name="Freeform 983"/>
            <p:cNvSpPr/>
            <p:nvPr>
              <p:custDataLst>
                <p:tags r:id="rId118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4" name="Freeform 984"/>
            <p:cNvSpPr/>
            <p:nvPr>
              <p:custDataLst>
                <p:tags r:id="rId119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5" name="Freeform 985"/>
            <p:cNvSpPr/>
            <p:nvPr>
              <p:custDataLst>
                <p:tags r:id="rId120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6" name="Freeform 986"/>
            <p:cNvSpPr/>
            <p:nvPr>
              <p:custDataLst>
                <p:tags r:id="rId121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7" name="Freeform 987"/>
            <p:cNvSpPr/>
            <p:nvPr>
              <p:custDataLst>
                <p:tags r:id="rId122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8" name="Freeform 988"/>
            <p:cNvSpPr/>
            <p:nvPr>
              <p:custDataLst>
                <p:tags r:id="rId123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9" name="Freeform 989"/>
            <p:cNvSpPr/>
            <p:nvPr>
              <p:custDataLst>
                <p:tags r:id="rId124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0" name="Freeform 990"/>
            <p:cNvSpPr/>
            <p:nvPr>
              <p:custDataLst>
                <p:tags r:id="rId125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1" name="Freeform 991"/>
            <p:cNvSpPr/>
            <p:nvPr>
              <p:custDataLst>
                <p:tags r:id="rId126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2" name="Freeform 992"/>
            <p:cNvSpPr/>
            <p:nvPr>
              <p:custDataLst>
                <p:tags r:id="rId127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3" name="Freeform 993"/>
            <p:cNvSpPr/>
            <p:nvPr>
              <p:custDataLst>
                <p:tags r:id="rId128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4" name="Freeform 994"/>
            <p:cNvSpPr/>
            <p:nvPr>
              <p:custDataLst>
                <p:tags r:id="rId129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5" name="Freeform 995"/>
            <p:cNvSpPr/>
            <p:nvPr>
              <p:custDataLst>
                <p:tags r:id="rId130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6" name="Freeform 996"/>
            <p:cNvSpPr/>
            <p:nvPr>
              <p:custDataLst>
                <p:tags r:id="rId131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7" name="Freeform 997"/>
            <p:cNvSpPr/>
            <p:nvPr>
              <p:custDataLst>
                <p:tags r:id="rId132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8" name="Freeform 998"/>
            <p:cNvSpPr/>
            <p:nvPr>
              <p:custDataLst>
                <p:tags r:id="rId133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9" name="Freeform 999"/>
            <p:cNvSpPr/>
            <p:nvPr>
              <p:custDataLst>
                <p:tags r:id="rId134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0" name="Freeform 1000"/>
            <p:cNvSpPr/>
            <p:nvPr>
              <p:custDataLst>
                <p:tags r:id="rId135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1" name="Freeform 1001"/>
            <p:cNvSpPr/>
            <p:nvPr>
              <p:custDataLst>
                <p:tags r:id="rId136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2" name="Freeform 1002"/>
            <p:cNvSpPr/>
            <p:nvPr>
              <p:custDataLst>
                <p:tags r:id="rId137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3" name="Freeform 1003"/>
            <p:cNvSpPr/>
            <p:nvPr>
              <p:custDataLst>
                <p:tags r:id="rId138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4" name="Freeform 1004"/>
            <p:cNvSpPr/>
            <p:nvPr>
              <p:custDataLst>
                <p:tags r:id="rId139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5" name="Freeform 1005"/>
            <p:cNvSpPr/>
            <p:nvPr>
              <p:custDataLst>
                <p:tags r:id="rId140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6" name="Freeform 1006"/>
            <p:cNvSpPr/>
            <p:nvPr>
              <p:custDataLst>
                <p:tags r:id="rId141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7" name="Freeform 1007"/>
            <p:cNvSpPr/>
            <p:nvPr>
              <p:custDataLst>
                <p:tags r:id="rId142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8" name="Freeform 1008"/>
            <p:cNvSpPr/>
            <p:nvPr>
              <p:custDataLst>
                <p:tags r:id="rId143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9" name="Freeform 1009"/>
            <p:cNvSpPr/>
            <p:nvPr>
              <p:custDataLst>
                <p:tags r:id="rId144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0" name="Freeform 1010"/>
            <p:cNvSpPr/>
            <p:nvPr>
              <p:custDataLst>
                <p:tags r:id="rId145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1" name="Freeform 1011"/>
            <p:cNvSpPr/>
            <p:nvPr>
              <p:custDataLst>
                <p:tags r:id="rId146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2" name="Freeform 1012"/>
            <p:cNvSpPr/>
            <p:nvPr>
              <p:custDataLst>
                <p:tags r:id="rId147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3" name="Freeform 1013"/>
            <p:cNvSpPr/>
            <p:nvPr>
              <p:custDataLst>
                <p:tags r:id="rId148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4" name="Freeform 1014"/>
            <p:cNvSpPr/>
            <p:nvPr>
              <p:custDataLst>
                <p:tags r:id="rId149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5" name="Freeform 1015"/>
            <p:cNvSpPr/>
            <p:nvPr>
              <p:custDataLst>
                <p:tags r:id="rId150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6" name="Freeform 1016"/>
            <p:cNvSpPr/>
            <p:nvPr>
              <p:custDataLst>
                <p:tags r:id="rId151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7" name="Freeform 1017"/>
            <p:cNvSpPr/>
            <p:nvPr>
              <p:custDataLst>
                <p:tags r:id="rId152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8" name="Freeform 1018"/>
            <p:cNvSpPr/>
            <p:nvPr>
              <p:custDataLst>
                <p:tags r:id="rId153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9" name="Freeform 1019"/>
            <p:cNvSpPr/>
            <p:nvPr>
              <p:custDataLst>
                <p:tags r:id="rId154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0" name="Freeform 1020"/>
            <p:cNvSpPr/>
            <p:nvPr>
              <p:custDataLst>
                <p:tags r:id="rId155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1" name="Freeform 1021"/>
            <p:cNvSpPr/>
            <p:nvPr>
              <p:custDataLst>
                <p:tags r:id="rId156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2" name="Freeform 1022"/>
            <p:cNvSpPr/>
            <p:nvPr>
              <p:custDataLst>
                <p:tags r:id="rId157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3" name="Freeform 1023"/>
            <p:cNvSpPr/>
            <p:nvPr>
              <p:custDataLst>
                <p:tags r:id="rId158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4" name="Freeform 1024"/>
            <p:cNvSpPr/>
            <p:nvPr>
              <p:custDataLst>
                <p:tags r:id="rId159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5" name="Freeform 1025"/>
            <p:cNvSpPr/>
            <p:nvPr>
              <p:custDataLst>
                <p:tags r:id="rId160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6" name="Freeform 1026"/>
            <p:cNvSpPr/>
            <p:nvPr>
              <p:custDataLst>
                <p:tags r:id="rId161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7" name="Freeform 1027"/>
            <p:cNvSpPr/>
            <p:nvPr>
              <p:custDataLst>
                <p:tags r:id="rId162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8" name="Freeform 1028"/>
            <p:cNvSpPr/>
            <p:nvPr>
              <p:custDataLst>
                <p:tags r:id="rId163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9" name="Freeform 1029"/>
            <p:cNvSpPr/>
            <p:nvPr>
              <p:custDataLst>
                <p:tags r:id="rId164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0" name="Freeform 1030"/>
            <p:cNvSpPr/>
            <p:nvPr>
              <p:custDataLst>
                <p:tags r:id="rId165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1" name="Freeform 1031"/>
            <p:cNvSpPr/>
            <p:nvPr>
              <p:custDataLst>
                <p:tags r:id="rId166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2" name="Freeform 1032"/>
            <p:cNvSpPr/>
            <p:nvPr>
              <p:custDataLst>
                <p:tags r:id="rId167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3" name="Freeform 1033"/>
            <p:cNvSpPr/>
            <p:nvPr>
              <p:custDataLst>
                <p:tags r:id="rId168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4" name="Freeform 1034"/>
            <p:cNvSpPr/>
            <p:nvPr>
              <p:custDataLst>
                <p:tags r:id="rId169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5" name="Freeform 1035"/>
            <p:cNvSpPr/>
            <p:nvPr>
              <p:custDataLst>
                <p:tags r:id="rId170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6" name="Freeform 1036"/>
            <p:cNvSpPr/>
            <p:nvPr>
              <p:custDataLst>
                <p:tags r:id="rId171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7" name="Freeform 1037"/>
            <p:cNvSpPr/>
            <p:nvPr>
              <p:custDataLst>
                <p:tags r:id="rId172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8" name="Freeform 1038"/>
            <p:cNvSpPr/>
            <p:nvPr>
              <p:custDataLst>
                <p:tags r:id="rId173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9" name="Freeform 1039"/>
            <p:cNvSpPr/>
            <p:nvPr>
              <p:custDataLst>
                <p:tags r:id="rId174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0" name="Freeform 1040"/>
            <p:cNvSpPr/>
            <p:nvPr>
              <p:custDataLst>
                <p:tags r:id="rId175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1" name="Freeform 1041"/>
            <p:cNvSpPr/>
            <p:nvPr>
              <p:custDataLst>
                <p:tags r:id="rId176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2" name="Freeform 1042"/>
            <p:cNvSpPr/>
            <p:nvPr>
              <p:custDataLst>
                <p:tags r:id="rId177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3" name="Freeform 1043"/>
            <p:cNvSpPr/>
            <p:nvPr>
              <p:custDataLst>
                <p:tags r:id="rId178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4" name="Freeform 1044"/>
            <p:cNvSpPr/>
            <p:nvPr>
              <p:custDataLst>
                <p:tags r:id="rId179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5" name="Freeform 1045"/>
            <p:cNvSpPr/>
            <p:nvPr>
              <p:custDataLst>
                <p:tags r:id="rId180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6" name="Freeform 1046"/>
            <p:cNvSpPr/>
            <p:nvPr>
              <p:custDataLst>
                <p:tags r:id="rId181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7" name="Freeform 1047"/>
            <p:cNvSpPr/>
            <p:nvPr>
              <p:custDataLst>
                <p:tags r:id="rId182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8" name="Freeform 1048"/>
            <p:cNvSpPr/>
            <p:nvPr>
              <p:custDataLst>
                <p:tags r:id="rId183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9" name="Freeform 1049"/>
            <p:cNvSpPr/>
            <p:nvPr>
              <p:custDataLst>
                <p:tags r:id="rId184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0" name="Freeform 1050"/>
            <p:cNvSpPr/>
            <p:nvPr>
              <p:custDataLst>
                <p:tags r:id="rId185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1" name="Freeform 1051"/>
            <p:cNvSpPr/>
            <p:nvPr>
              <p:custDataLst>
                <p:tags r:id="rId186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2" name="Freeform 1052"/>
            <p:cNvSpPr/>
            <p:nvPr>
              <p:custDataLst>
                <p:tags r:id="rId187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3" name="Freeform 1053"/>
            <p:cNvSpPr/>
            <p:nvPr>
              <p:custDataLst>
                <p:tags r:id="rId188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4" name="Freeform 1054"/>
            <p:cNvSpPr/>
            <p:nvPr>
              <p:custDataLst>
                <p:tags r:id="rId189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5" name="Freeform 1055"/>
            <p:cNvSpPr/>
            <p:nvPr>
              <p:custDataLst>
                <p:tags r:id="rId190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6" name="Freeform 1056"/>
            <p:cNvSpPr/>
            <p:nvPr>
              <p:custDataLst>
                <p:tags r:id="rId191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7" name="Freeform 1057"/>
            <p:cNvSpPr/>
            <p:nvPr>
              <p:custDataLst>
                <p:tags r:id="rId192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8" name="Freeform 1058"/>
            <p:cNvSpPr/>
            <p:nvPr>
              <p:custDataLst>
                <p:tags r:id="rId193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9" name="Freeform 1059"/>
            <p:cNvSpPr/>
            <p:nvPr>
              <p:custDataLst>
                <p:tags r:id="rId194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0" name="Freeform 1060"/>
            <p:cNvSpPr/>
            <p:nvPr>
              <p:custDataLst>
                <p:tags r:id="rId195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1" name="Freeform 1061"/>
            <p:cNvSpPr/>
            <p:nvPr>
              <p:custDataLst>
                <p:tags r:id="rId196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2" name="Freeform 1062"/>
            <p:cNvSpPr/>
            <p:nvPr>
              <p:custDataLst>
                <p:tags r:id="rId197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3" name="Freeform 1063"/>
            <p:cNvSpPr/>
            <p:nvPr>
              <p:custDataLst>
                <p:tags r:id="rId198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4" name="Freeform 1064"/>
            <p:cNvSpPr/>
            <p:nvPr>
              <p:custDataLst>
                <p:tags r:id="rId199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5" name="Freeform 1065"/>
            <p:cNvSpPr/>
            <p:nvPr>
              <p:custDataLst>
                <p:tags r:id="rId200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6" name="Freeform 1066"/>
            <p:cNvSpPr/>
            <p:nvPr>
              <p:custDataLst>
                <p:tags r:id="rId201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7" name="Freeform 1067"/>
            <p:cNvSpPr/>
            <p:nvPr>
              <p:custDataLst>
                <p:tags r:id="rId202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8" name="Freeform 1068"/>
            <p:cNvSpPr/>
            <p:nvPr>
              <p:custDataLst>
                <p:tags r:id="rId203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9" name="Freeform 1069"/>
            <p:cNvSpPr/>
            <p:nvPr>
              <p:custDataLst>
                <p:tags r:id="rId204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0" name="Freeform 1070"/>
            <p:cNvSpPr/>
            <p:nvPr>
              <p:custDataLst>
                <p:tags r:id="rId205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1" name="Freeform 1071"/>
            <p:cNvSpPr/>
            <p:nvPr>
              <p:custDataLst>
                <p:tags r:id="rId206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2" name="Freeform 1072"/>
            <p:cNvSpPr/>
            <p:nvPr>
              <p:custDataLst>
                <p:tags r:id="rId207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7" name="Freeform 1074"/>
            <p:cNvSpPr/>
            <p:nvPr>
              <p:custDataLst>
                <p:tags r:id="rId208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8" name="Freeform 1075"/>
            <p:cNvSpPr/>
            <p:nvPr>
              <p:custDataLst>
                <p:tags r:id="rId209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9" name="Freeform 1076"/>
            <p:cNvSpPr/>
            <p:nvPr>
              <p:custDataLst>
                <p:tags r:id="rId210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0" name="Freeform 1077"/>
            <p:cNvSpPr/>
            <p:nvPr>
              <p:custDataLst>
                <p:tags r:id="rId211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1" name="Freeform 1078"/>
            <p:cNvSpPr/>
            <p:nvPr>
              <p:custDataLst>
                <p:tags r:id="rId212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2" name="Freeform 1079"/>
            <p:cNvSpPr/>
            <p:nvPr>
              <p:custDataLst>
                <p:tags r:id="rId213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3" name="Freeform 1080"/>
            <p:cNvSpPr/>
            <p:nvPr>
              <p:custDataLst>
                <p:tags r:id="rId214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4" name="Freeform 1081"/>
            <p:cNvSpPr/>
            <p:nvPr>
              <p:custDataLst>
                <p:tags r:id="rId215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5" name="Freeform 1082"/>
            <p:cNvSpPr/>
            <p:nvPr>
              <p:custDataLst>
                <p:tags r:id="rId216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6" name="Freeform 1083"/>
            <p:cNvSpPr/>
            <p:nvPr>
              <p:custDataLst>
                <p:tags r:id="rId217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7" name="Freeform 1084"/>
            <p:cNvSpPr/>
            <p:nvPr>
              <p:custDataLst>
                <p:tags r:id="rId218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8" name="Freeform 1085"/>
            <p:cNvSpPr/>
            <p:nvPr>
              <p:custDataLst>
                <p:tags r:id="rId219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9" name="Freeform 1086"/>
            <p:cNvSpPr/>
            <p:nvPr>
              <p:custDataLst>
                <p:tags r:id="rId220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0" name="Freeform 1087"/>
            <p:cNvSpPr/>
            <p:nvPr>
              <p:custDataLst>
                <p:tags r:id="rId221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1" name="Freeform 1088"/>
            <p:cNvSpPr/>
            <p:nvPr>
              <p:custDataLst>
                <p:tags r:id="rId222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2" name="Freeform 1089"/>
            <p:cNvSpPr/>
            <p:nvPr>
              <p:custDataLst>
                <p:tags r:id="rId223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3" name="Freeform 1090"/>
            <p:cNvSpPr/>
            <p:nvPr>
              <p:custDataLst>
                <p:tags r:id="rId224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4" name="Freeform 1091"/>
            <p:cNvSpPr/>
            <p:nvPr>
              <p:custDataLst>
                <p:tags r:id="rId225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5" name="Freeform 1092"/>
            <p:cNvSpPr/>
            <p:nvPr>
              <p:custDataLst>
                <p:tags r:id="rId226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6" name="Freeform 1093"/>
            <p:cNvSpPr/>
            <p:nvPr>
              <p:custDataLst>
                <p:tags r:id="rId227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7" name="Freeform 1094"/>
            <p:cNvSpPr/>
            <p:nvPr>
              <p:custDataLst>
                <p:tags r:id="rId228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8" name="Freeform 1095"/>
            <p:cNvSpPr/>
            <p:nvPr>
              <p:custDataLst>
                <p:tags r:id="rId229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9" name="Freeform 1096"/>
            <p:cNvSpPr/>
            <p:nvPr>
              <p:custDataLst>
                <p:tags r:id="rId230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0" name="Freeform 1097"/>
            <p:cNvSpPr/>
            <p:nvPr>
              <p:custDataLst>
                <p:tags r:id="rId231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1" name="Freeform 1098"/>
            <p:cNvSpPr/>
            <p:nvPr>
              <p:custDataLst>
                <p:tags r:id="rId232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2" name="Rectangle 1099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3" name="Freeform 1100"/>
            <p:cNvSpPr/>
            <p:nvPr>
              <p:custDataLst>
                <p:tags r:id="rId234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4" name="Freeform 1101"/>
            <p:cNvSpPr/>
            <p:nvPr>
              <p:custDataLst>
                <p:tags r:id="rId235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5" name="Freeform 1102"/>
            <p:cNvSpPr/>
            <p:nvPr>
              <p:custDataLst>
                <p:tags r:id="rId236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6" name="Freeform 1103"/>
            <p:cNvSpPr/>
            <p:nvPr>
              <p:custDataLst>
                <p:tags r:id="rId237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7" name="Freeform 1104"/>
            <p:cNvSpPr/>
            <p:nvPr>
              <p:custDataLst>
                <p:tags r:id="rId238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8" name="Freeform 1105"/>
            <p:cNvSpPr/>
            <p:nvPr>
              <p:custDataLst>
                <p:tags r:id="rId239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9" name="Freeform 1106"/>
            <p:cNvSpPr/>
            <p:nvPr>
              <p:custDataLst>
                <p:tags r:id="rId240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0" name="Freeform 1107"/>
            <p:cNvSpPr/>
            <p:nvPr>
              <p:custDataLst>
                <p:tags r:id="rId241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1" name="Freeform 1108"/>
            <p:cNvSpPr/>
            <p:nvPr>
              <p:custDataLst>
                <p:tags r:id="rId242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2" name="Freeform 1109"/>
            <p:cNvSpPr/>
            <p:nvPr>
              <p:custDataLst>
                <p:tags r:id="rId243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3" name="Freeform 1110"/>
            <p:cNvSpPr/>
            <p:nvPr>
              <p:custDataLst>
                <p:tags r:id="rId244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4" name="Freeform 1111"/>
            <p:cNvSpPr/>
            <p:nvPr>
              <p:custDataLst>
                <p:tags r:id="rId245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5" name="Freeform 1112"/>
            <p:cNvSpPr/>
            <p:nvPr>
              <p:custDataLst>
                <p:tags r:id="rId246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6" name="Freeform 1113"/>
            <p:cNvSpPr/>
            <p:nvPr>
              <p:custDataLst>
                <p:tags r:id="rId247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7" name="Freeform 1114"/>
            <p:cNvSpPr/>
            <p:nvPr>
              <p:custDataLst>
                <p:tags r:id="rId248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8" name="Freeform 1115"/>
            <p:cNvSpPr/>
            <p:nvPr>
              <p:custDataLst>
                <p:tags r:id="rId249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9" name="Freeform 1116"/>
            <p:cNvSpPr/>
            <p:nvPr>
              <p:custDataLst>
                <p:tags r:id="rId250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0" name="Freeform 1117"/>
            <p:cNvSpPr/>
            <p:nvPr>
              <p:custDataLst>
                <p:tags r:id="rId251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1" name="Freeform 1118"/>
            <p:cNvSpPr/>
            <p:nvPr>
              <p:custDataLst>
                <p:tags r:id="rId252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2" name="Freeform 1119"/>
            <p:cNvSpPr/>
            <p:nvPr>
              <p:custDataLst>
                <p:tags r:id="rId253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3" name="Freeform 1120"/>
            <p:cNvSpPr/>
            <p:nvPr>
              <p:custDataLst>
                <p:tags r:id="rId254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4" name="Freeform 1121"/>
            <p:cNvSpPr/>
            <p:nvPr>
              <p:custDataLst>
                <p:tags r:id="rId255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5" name="Freeform 1122"/>
            <p:cNvSpPr/>
            <p:nvPr>
              <p:custDataLst>
                <p:tags r:id="rId256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6" name="Freeform 1123"/>
            <p:cNvSpPr/>
            <p:nvPr>
              <p:custDataLst>
                <p:tags r:id="rId257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7" name="Freeform 1124"/>
            <p:cNvSpPr/>
            <p:nvPr>
              <p:custDataLst>
                <p:tags r:id="rId258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8" name="Freeform 1125"/>
            <p:cNvSpPr/>
            <p:nvPr>
              <p:custDataLst>
                <p:tags r:id="rId259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9" name="Freeform 1126"/>
            <p:cNvSpPr/>
            <p:nvPr>
              <p:custDataLst>
                <p:tags r:id="rId260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0" name="Freeform 1127"/>
            <p:cNvSpPr/>
            <p:nvPr>
              <p:custDataLst>
                <p:tags r:id="rId261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1" name="Freeform 1128"/>
            <p:cNvSpPr/>
            <p:nvPr>
              <p:custDataLst>
                <p:tags r:id="rId262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2" name="Freeform 1129"/>
            <p:cNvSpPr/>
            <p:nvPr>
              <p:custDataLst>
                <p:tags r:id="rId263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3" name="Freeform 1130"/>
            <p:cNvSpPr/>
            <p:nvPr>
              <p:custDataLst>
                <p:tags r:id="rId264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4" name="Freeform 1131"/>
            <p:cNvSpPr/>
            <p:nvPr>
              <p:custDataLst>
                <p:tags r:id="rId265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5" name="Freeform 1132"/>
            <p:cNvSpPr/>
            <p:nvPr>
              <p:custDataLst>
                <p:tags r:id="rId266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6" name="Freeform 1133"/>
            <p:cNvSpPr/>
            <p:nvPr>
              <p:custDataLst>
                <p:tags r:id="rId267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7" name="Freeform 1134"/>
            <p:cNvSpPr/>
            <p:nvPr>
              <p:custDataLst>
                <p:tags r:id="rId268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8" name="Freeform 1135"/>
            <p:cNvSpPr/>
            <p:nvPr>
              <p:custDataLst>
                <p:tags r:id="rId269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9" name="Freeform 1136"/>
            <p:cNvSpPr/>
            <p:nvPr>
              <p:custDataLst>
                <p:tags r:id="rId270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0" name="Freeform 1137"/>
            <p:cNvSpPr/>
            <p:nvPr>
              <p:custDataLst>
                <p:tags r:id="rId271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1" name="Freeform 1138"/>
            <p:cNvSpPr/>
            <p:nvPr>
              <p:custDataLst>
                <p:tags r:id="rId272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2" name="Freeform 1139"/>
            <p:cNvSpPr/>
            <p:nvPr>
              <p:custDataLst>
                <p:tags r:id="rId273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3" name="Freeform 1140"/>
            <p:cNvSpPr/>
            <p:nvPr>
              <p:custDataLst>
                <p:tags r:id="rId274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4" name="Freeform 1141"/>
            <p:cNvSpPr/>
            <p:nvPr>
              <p:custDataLst>
                <p:tags r:id="rId275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973137" y="2683468"/>
            <a:ext cx="564832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73137" y="1403350"/>
            <a:ext cx="5640388" cy="1191218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973137" y="4606925"/>
            <a:ext cx="2138363" cy="458788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973137" y="4057180"/>
            <a:ext cx="2138363" cy="481075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Freeform 878"/>
          <p:cNvSpPr/>
          <p:nvPr>
            <p:custDataLst>
              <p:tags r:id="rId1"/>
            </p:custDataLst>
          </p:nvPr>
        </p:nvSpPr>
        <p:spPr bwMode="auto">
          <a:xfrm>
            <a:off x="87423" y="5832823"/>
            <a:ext cx="988288" cy="624567"/>
          </a:xfrm>
          <a:custGeom>
            <a:avLst/>
            <a:gdLst>
              <a:gd name="T0" fmla="*/ 0 w 1086"/>
              <a:gd name="T1" fmla="*/ 315 h 629"/>
              <a:gd name="T2" fmla="*/ 541 w 1086"/>
              <a:gd name="T3" fmla="*/ 0 h 629"/>
              <a:gd name="T4" fmla="*/ 1086 w 1086"/>
              <a:gd name="T5" fmla="*/ 315 h 629"/>
              <a:gd name="T6" fmla="*/ 545 w 1086"/>
              <a:gd name="T7" fmla="*/ 629 h 629"/>
              <a:gd name="T8" fmla="*/ 0 w 1086"/>
              <a:gd name="T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629">
                <a:moveTo>
                  <a:pt x="0" y="315"/>
                </a:moveTo>
                <a:lnTo>
                  <a:pt x="541" y="0"/>
                </a:lnTo>
                <a:lnTo>
                  <a:pt x="1086" y="315"/>
                </a:lnTo>
                <a:lnTo>
                  <a:pt x="545" y="629"/>
                </a:lnTo>
                <a:lnTo>
                  <a:pt x="0" y="31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4" name="Freeform 879"/>
          <p:cNvSpPr/>
          <p:nvPr>
            <p:custDataLst>
              <p:tags r:id="rId2"/>
            </p:custDataLst>
          </p:nvPr>
        </p:nvSpPr>
        <p:spPr bwMode="auto">
          <a:xfrm>
            <a:off x="11461490" y="2026079"/>
            <a:ext cx="618160" cy="357882"/>
          </a:xfrm>
          <a:custGeom>
            <a:avLst/>
            <a:gdLst>
              <a:gd name="T0" fmla="*/ 0 w 494"/>
              <a:gd name="T1" fmla="*/ 143 h 286"/>
              <a:gd name="T2" fmla="*/ 246 w 494"/>
              <a:gd name="T3" fmla="*/ 0 h 286"/>
              <a:gd name="T4" fmla="*/ 494 w 494"/>
              <a:gd name="T5" fmla="*/ 143 h 286"/>
              <a:gd name="T6" fmla="*/ 248 w 494"/>
              <a:gd name="T7" fmla="*/ 286 h 286"/>
              <a:gd name="T8" fmla="*/ 0 w 494"/>
              <a:gd name="T9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286">
                <a:moveTo>
                  <a:pt x="0" y="143"/>
                </a:moveTo>
                <a:lnTo>
                  <a:pt x="246" y="0"/>
                </a:lnTo>
                <a:lnTo>
                  <a:pt x="494" y="143"/>
                </a:lnTo>
                <a:lnTo>
                  <a:pt x="248" y="286"/>
                </a:lnTo>
                <a:lnTo>
                  <a:pt x="0" y="14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5" name="Freeform 880"/>
          <p:cNvSpPr/>
          <p:nvPr>
            <p:custDataLst>
              <p:tags r:id="rId3"/>
            </p:custDataLst>
          </p:nvPr>
        </p:nvSpPr>
        <p:spPr bwMode="auto">
          <a:xfrm>
            <a:off x="570782" y="5452856"/>
            <a:ext cx="585625" cy="339112"/>
          </a:xfrm>
          <a:custGeom>
            <a:avLst/>
            <a:gdLst>
              <a:gd name="T0" fmla="*/ 0 w 468"/>
              <a:gd name="T1" fmla="*/ 135 h 271"/>
              <a:gd name="T2" fmla="*/ 233 w 468"/>
              <a:gd name="T3" fmla="*/ 0 h 271"/>
              <a:gd name="T4" fmla="*/ 468 w 468"/>
              <a:gd name="T5" fmla="*/ 135 h 271"/>
              <a:gd name="T6" fmla="*/ 235 w 468"/>
              <a:gd name="T7" fmla="*/ 271 h 271"/>
              <a:gd name="T8" fmla="*/ 0 w 468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271">
                <a:moveTo>
                  <a:pt x="0" y="135"/>
                </a:moveTo>
                <a:lnTo>
                  <a:pt x="233" y="0"/>
                </a:lnTo>
                <a:lnTo>
                  <a:pt x="468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6" name="Freeform 881"/>
          <p:cNvSpPr/>
          <p:nvPr>
            <p:custDataLst>
              <p:tags r:id="rId4"/>
            </p:custDataLst>
          </p:nvPr>
        </p:nvSpPr>
        <p:spPr bwMode="auto">
          <a:xfrm>
            <a:off x="11392989" y="1659299"/>
            <a:ext cx="444225" cy="256524"/>
          </a:xfrm>
          <a:custGeom>
            <a:avLst/>
            <a:gdLst>
              <a:gd name="T0" fmla="*/ 0 w 355"/>
              <a:gd name="T1" fmla="*/ 103 h 205"/>
              <a:gd name="T2" fmla="*/ 177 w 355"/>
              <a:gd name="T3" fmla="*/ 0 h 205"/>
              <a:gd name="T4" fmla="*/ 355 w 355"/>
              <a:gd name="T5" fmla="*/ 103 h 205"/>
              <a:gd name="T6" fmla="*/ 178 w 355"/>
              <a:gd name="T7" fmla="*/ 205 h 205"/>
              <a:gd name="T8" fmla="*/ 0 w 355"/>
              <a:gd name="T9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205">
                <a:moveTo>
                  <a:pt x="0" y="103"/>
                </a:moveTo>
                <a:lnTo>
                  <a:pt x="177" y="0"/>
                </a:lnTo>
                <a:lnTo>
                  <a:pt x="355" y="103"/>
                </a:lnTo>
                <a:lnTo>
                  <a:pt x="178" y="205"/>
                </a:lnTo>
                <a:lnTo>
                  <a:pt x="0" y="10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>
            <p:custDataLst>
              <p:tags r:id="rId5"/>
            </p:custDataLst>
          </p:nvPr>
        </p:nvSpPr>
        <p:spPr>
          <a:xfrm>
            <a:off x="0" y="6514913"/>
            <a:ext cx="12192000" cy="341285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37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>
            <p:custDataLst>
              <p:tags r:id="rId6"/>
            </p:custDataLst>
          </p:nvPr>
        </p:nvGrpSpPr>
        <p:grpSpPr>
          <a:xfrm>
            <a:off x="9853613" y="4456274"/>
            <a:ext cx="2376487" cy="2066926"/>
            <a:chOff x="5014913" y="1393825"/>
            <a:chExt cx="6994525" cy="5461001"/>
          </a:xfrm>
        </p:grpSpPr>
        <p:pic>
          <p:nvPicPr>
            <p:cNvPr id="274" name="Picture 874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Freeform 875"/>
            <p:cNvSpPr/>
            <p:nvPr>
              <p:custDataLst>
                <p:tags r:id="rId14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6" name="Freeform 876"/>
            <p:cNvSpPr/>
            <p:nvPr>
              <p:custDataLst>
                <p:tags r:id="rId15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277" name="Picture 877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878"/>
            <p:cNvSpPr/>
            <p:nvPr>
              <p:custDataLst>
                <p:tags r:id="rId17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9" name="Freeform 879"/>
            <p:cNvSpPr/>
            <p:nvPr>
              <p:custDataLst>
                <p:tags r:id="rId18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0" name="Freeform 880"/>
            <p:cNvSpPr/>
            <p:nvPr>
              <p:custDataLst>
                <p:tags r:id="rId19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1" name="Freeform 881"/>
            <p:cNvSpPr/>
            <p:nvPr>
              <p:custDataLst>
                <p:tags r:id="rId20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2" name="Freeform 882"/>
            <p:cNvSpPr/>
            <p:nvPr>
              <p:custDataLst>
                <p:tags r:id="rId21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3" name="Freeform 883"/>
            <p:cNvSpPr/>
            <p:nvPr>
              <p:custDataLst>
                <p:tags r:id="rId22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4" name="Freeform 884"/>
            <p:cNvSpPr/>
            <p:nvPr>
              <p:custDataLst>
                <p:tags r:id="rId23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5" name="Freeform 885"/>
            <p:cNvSpPr/>
            <p:nvPr>
              <p:custDataLst>
                <p:tags r:id="rId24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6" name="Freeform 886"/>
            <p:cNvSpPr/>
            <p:nvPr>
              <p:custDataLst>
                <p:tags r:id="rId25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7" name="Freeform 887"/>
            <p:cNvSpPr/>
            <p:nvPr>
              <p:custDataLst>
                <p:tags r:id="rId26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8" name="Freeform 888"/>
            <p:cNvSpPr/>
            <p:nvPr>
              <p:custDataLst>
                <p:tags r:id="rId27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9" name="Freeform 889"/>
            <p:cNvSpPr/>
            <p:nvPr>
              <p:custDataLst>
                <p:tags r:id="rId28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0" name="Freeform 890"/>
            <p:cNvSpPr/>
            <p:nvPr>
              <p:custDataLst>
                <p:tags r:id="rId29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1" name="Freeform 891"/>
            <p:cNvSpPr/>
            <p:nvPr>
              <p:custDataLst>
                <p:tags r:id="rId30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2" name="Freeform 892"/>
            <p:cNvSpPr/>
            <p:nvPr>
              <p:custDataLst>
                <p:tags r:id="rId31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3" name="Freeform 893"/>
            <p:cNvSpPr/>
            <p:nvPr>
              <p:custDataLst>
                <p:tags r:id="rId32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4" name="Freeform 894"/>
            <p:cNvSpPr/>
            <p:nvPr>
              <p:custDataLst>
                <p:tags r:id="rId33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5" name="Freeform 895"/>
            <p:cNvSpPr/>
            <p:nvPr>
              <p:custDataLst>
                <p:tags r:id="rId34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6" name="Freeform 896"/>
            <p:cNvSpPr/>
            <p:nvPr>
              <p:custDataLst>
                <p:tags r:id="rId35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7" name="Freeform 897"/>
            <p:cNvSpPr/>
            <p:nvPr>
              <p:custDataLst>
                <p:tags r:id="rId36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8" name="Freeform 898"/>
            <p:cNvSpPr/>
            <p:nvPr>
              <p:custDataLst>
                <p:tags r:id="rId37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9" name="Freeform 899"/>
            <p:cNvSpPr/>
            <p:nvPr>
              <p:custDataLst>
                <p:tags r:id="rId38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0" name="Freeform 900"/>
            <p:cNvSpPr/>
            <p:nvPr>
              <p:custDataLst>
                <p:tags r:id="rId39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1" name="Freeform 901"/>
            <p:cNvSpPr/>
            <p:nvPr>
              <p:custDataLst>
                <p:tags r:id="rId40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2" name="Freeform 902"/>
            <p:cNvSpPr/>
            <p:nvPr>
              <p:custDataLst>
                <p:tags r:id="rId41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3" name="Freeform 903"/>
            <p:cNvSpPr/>
            <p:nvPr>
              <p:custDataLst>
                <p:tags r:id="rId42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4" name="Freeform 904"/>
            <p:cNvSpPr/>
            <p:nvPr>
              <p:custDataLst>
                <p:tags r:id="rId43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5" name="Freeform 905"/>
            <p:cNvSpPr/>
            <p:nvPr>
              <p:custDataLst>
                <p:tags r:id="rId44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6" name="Freeform 906"/>
            <p:cNvSpPr/>
            <p:nvPr>
              <p:custDataLst>
                <p:tags r:id="rId45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7" name="Freeform 907"/>
            <p:cNvSpPr/>
            <p:nvPr>
              <p:custDataLst>
                <p:tags r:id="rId46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8" name="Freeform 908"/>
            <p:cNvSpPr/>
            <p:nvPr>
              <p:custDataLst>
                <p:tags r:id="rId47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9" name="Freeform 909"/>
            <p:cNvSpPr/>
            <p:nvPr>
              <p:custDataLst>
                <p:tags r:id="rId48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0" name="Freeform 910"/>
            <p:cNvSpPr/>
            <p:nvPr>
              <p:custDataLst>
                <p:tags r:id="rId49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1" name="Freeform 911"/>
            <p:cNvSpPr/>
            <p:nvPr>
              <p:custDataLst>
                <p:tags r:id="rId50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2" name="Freeform 912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3" name="Freeform 913"/>
            <p:cNvSpPr/>
            <p:nvPr>
              <p:custDataLst>
                <p:tags r:id="rId52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4" name="Freeform 914"/>
            <p:cNvSpPr/>
            <p:nvPr>
              <p:custDataLst>
                <p:tags r:id="rId53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5" name="Freeform 915"/>
            <p:cNvSpPr/>
            <p:nvPr>
              <p:custDataLst>
                <p:tags r:id="rId54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6" name="Freeform 916"/>
            <p:cNvSpPr/>
            <p:nvPr>
              <p:custDataLst>
                <p:tags r:id="rId55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7" name="Freeform 917"/>
            <p:cNvSpPr/>
            <p:nvPr>
              <p:custDataLst>
                <p:tags r:id="rId56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8" name="Freeform 918"/>
            <p:cNvSpPr/>
            <p:nvPr>
              <p:custDataLst>
                <p:tags r:id="rId57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9" name="Freeform 919"/>
            <p:cNvSpPr/>
            <p:nvPr>
              <p:custDataLst>
                <p:tags r:id="rId58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0" name="Freeform 920"/>
            <p:cNvSpPr/>
            <p:nvPr>
              <p:custDataLst>
                <p:tags r:id="rId59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1" name="Freeform 921"/>
            <p:cNvSpPr/>
            <p:nvPr>
              <p:custDataLst>
                <p:tags r:id="rId60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2" name="Freeform 922"/>
            <p:cNvSpPr/>
            <p:nvPr>
              <p:custDataLst>
                <p:tags r:id="rId61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3" name="Freeform 923"/>
            <p:cNvSpPr/>
            <p:nvPr>
              <p:custDataLst>
                <p:tags r:id="rId62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4" name="Freeform 924"/>
            <p:cNvSpPr/>
            <p:nvPr>
              <p:custDataLst>
                <p:tags r:id="rId63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5" name="Freeform 925"/>
            <p:cNvSpPr/>
            <p:nvPr>
              <p:custDataLst>
                <p:tags r:id="rId64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6" name="Freeform 926"/>
            <p:cNvSpPr/>
            <p:nvPr>
              <p:custDataLst>
                <p:tags r:id="rId65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7" name="Freeform 927"/>
            <p:cNvSpPr/>
            <p:nvPr>
              <p:custDataLst>
                <p:tags r:id="rId66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8" name="Freeform 928"/>
            <p:cNvSpPr/>
            <p:nvPr>
              <p:custDataLst>
                <p:tags r:id="rId67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9" name="Freeform 929"/>
            <p:cNvSpPr/>
            <p:nvPr>
              <p:custDataLst>
                <p:tags r:id="rId68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0" name="Freeform 930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1" name="Freeform 931"/>
            <p:cNvSpPr/>
            <p:nvPr>
              <p:custDataLst>
                <p:tags r:id="rId70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2" name="Freeform 932"/>
            <p:cNvSpPr/>
            <p:nvPr>
              <p:custDataLst>
                <p:tags r:id="rId71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3" name="Freeform 933"/>
            <p:cNvSpPr/>
            <p:nvPr>
              <p:custDataLst>
                <p:tags r:id="rId72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4" name="Freeform 934"/>
            <p:cNvSpPr/>
            <p:nvPr>
              <p:custDataLst>
                <p:tags r:id="rId73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5" name="Freeform 935"/>
            <p:cNvSpPr/>
            <p:nvPr>
              <p:custDataLst>
                <p:tags r:id="rId74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6" name="Freeform 936"/>
            <p:cNvSpPr/>
            <p:nvPr>
              <p:custDataLst>
                <p:tags r:id="rId75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7" name="Freeform 937"/>
            <p:cNvSpPr/>
            <p:nvPr>
              <p:custDataLst>
                <p:tags r:id="rId76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8" name="Freeform 938"/>
            <p:cNvSpPr/>
            <p:nvPr>
              <p:custDataLst>
                <p:tags r:id="rId77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9" name="Freeform 939"/>
            <p:cNvSpPr/>
            <p:nvPr>
              <p:custDataLst>
                <p:tags r:id="rId78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0" name="Freeform 940"/>
            <p:cNvSpPr/>
            <p:nvPr>
              <p:custDataLst>
                <p:tags r:id="rId79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1" name="Freeform 941"/>
            <p:cNvSpPr/>
            <p:nvPr>
              <p:custDataLst>
                <p:tags r:id="rId80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2" name="Freeform 942"/>
            <p:cNvSpPr/>
            <p:nvPr>
              <p:custDataLst>
                <p:tags r:id="rId81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3" name="Freeform 943"/>
            <p:cNvSpPr/>
            <p:nvPr>
              <p:custDataLst>
                <p:tags r:id="rId82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4" name="Freeform 944"/>
            <p:cNvSpPr/>
            <p:nvPr>
              <p:custDataLst>
                <p:tags r:id="rId83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5" name="Freeform 945"/>
            <p:cNvSpPr/>
            <p:nvPr>
              <p:custDataLst>
                <p:tags r:id="rId84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6" name="Freeform 946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7" name="Freeform 947"/>
            <p:cNvSpPr/>
            <p:nvPr>
              <p:custDataLst>
                <p:tags r:id="rId86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8" name="Freeform 948"/>
            <p:cNvSpPr/>
            <p:nvPr>
              <p:custDataLst>
                <p:tags r:id="rId87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9" name="Freeform 949"/>
            <p:cNvSpPr/>
            <p:nvPr>
              <p:custDataLst>
                <p:tags r:id="rId88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0" name="Freeform 950"/>
            <p:cNvSpPr/>
            <p:nvPr>
              <p:custDataLst>
                <p:tags r:id="rId89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1" name="Freeform 951"/>
            <p:cNvSpPr/>
            <p:nvPr>
              <p:custDataLst>
                <p:tags r:id="rId90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2" name="Freeform 952"/>
            <p:cNvSpPr/>
            <p:nvPr>
              <p:custDataLst>
                <p:tags r:id="rId91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3" name="Freeform 953"/>
            <p:cNvSpPr/>
            <p:nvPr>
              <p:custDataLst>
                <p:tags r:id="rId92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4" name="Freeform 954"/>
            <p:cNvSpPr/>
            <p:nvPr>
              <p:custDataLst>
                <p:tags r:id="rId93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5" name="Freeform 955"/>
            <p:cNvSpPr/>
            <p:nvPr>
              <p:custDataLst>
                <p:tags r:id="rId94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6" name="Freeform 956"/>
            <p:cNvSpPr/>
            <p:nvPr>
              <p:custDataLst>
                <p:tags r:id="rId95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7" name="Freeform 957"/>
            <p:cNvSpPr/>
            <p:nvPr>
              <p:custDataLst>
                <p:tags r:id="rId96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" name="Freeform 958"/>
            <p:cNvSpPr/>
            <p:nvPr>
              <p:custDataLst>
                <p:tags r:id="rId97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9" name="Freeform 959"/>
            <p:cNvSpPr/>
            <p:nvPr>
              <p:custDataLst>
                <p:tags r:id="rId98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0" name="Freeform 960"/>
            <p:cNvSpPr/>
            <p:nvPr>
              <p:custDataLst>
                <p:tags r:id="rId99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1" name="Freeform 961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2" name="Freeform 962"/>
            <p:cNvSpPr/>
            <p:nvPr>
              <p:custDataLst>
                <p:tags r:id="rId101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3" name="Freeform 963"/>
            <p:cNvSpPr/>
            <p:nvPr>
              <p:custDataLst>
                <p:tags r:id="rId102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4" name="Freeform 964"/>
            <p:cNvSpPr/>
            <p:nvPr>
              <p:custDataLst>
                <p:tags r:id="rId103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5" name="Freeform 965"/>
            <p:cNvSpPr/>
            <p:nvPr>
              <p:custDataLst>
                <p:tags r:id="rId104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6" name="Freeform 966"/>
            <p:cNvSpPr/>
            <p:nvPr>
              <p:custDataLst>
                <p:tags r:id="rId105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7" name="Freeform 967"/>
            <p:cNvSpPr/>
            <p:nvPr>
              <p:custDataLst>
                <p:tags r:id="rId106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8" name="Freeform 968"/>
            <p:cNvSpPr/>
            <p:nvPr>
              <p:custDataLst>
                <p:tags r:id="rId107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9" name="Freeform 969"/>
            <p:cNvSpPr/>
            <p:nvPr>
              <p:custDataLst>
                <p:tags r:id="rId108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0" name="Freeform 970"/>
            <p:cNvSpPr/>
            <p:nvPr>
              <p:custDataLst>
                <p:tags r:id="rId109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1" name="Freeform 971"/>
            <p:cNvSpPr/>
            <p:nvPr>
              <p:custDataLst>
                <p:tags r:id="rId110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2" name="Freeform 972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3" name="Freeform 973"/>
            <p:cNvSpPr/>
            <p:nvPr>
              <p:custDataLst>
                <p:tags r:id="rId112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4" name="Freeform 974"/>
            <p:cNvSpPr/>
            <p:nvPr>
              <p:custDataLst>
                <p:tags r:id="rId113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5" name="Freeform 975"/>
            <p:cNvSpPr/>
            <p:nvPr>
              <p:custDataLst>
                <p:tags r:id="rId114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6" name="Freeform 976"/>
            <p:cNvSpPr/>
            <p:nvPr>
              <p:custDataLst>
                <p:tags r:id="rId115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7" name="Freeform 977"/>
            <p:cNvSpPr/>
            <p:nvPr>
              <p:custDataLst>
                <p:tags r:id="rId116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8" name="Freeform 978"/>
            <p:cNvSpPr/>
            <p:nvPr>
              <p:custDataLst>
                <p:tags r:id="rId117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9" name="Freeform 979"/>
            <p:cNvSpPr/>
            <p:nvPr>
              <p:custDataLst>
                <p:tags r:id="rId118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0" name="Freeform 980"/>
            <p:cNvSpPr/>
            <p:nvPr>
              <p:custDataLst>
                <p:tags r:id="rId119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1" name="Freeform 981"/>
            <p:cNvSpPr/>
            <p:nvPr>
              <p:custDataLst>
                <p:tags r:id="rId120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2" name="Freeform 982"/>
            <p:cNvSpPr/>
            <p:nvPr>
              <p:custDataLst>
                <p:tags r:id="rId121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3" name="Freeform 983"/>
            <p:cNvSpPr/>
            <p:nvPr>
              <p:custDataLst>
                <p:tags r:id="rId122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4" name="Freeform 984"/>
            <p:cNvSpPr/>
            <p:nvPr>
              <p:custDataLst>
                <p:tags r:id="rId123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5" name="Freeform 985"/>
            <p:cNvSpPr/>
            <p:nvPr>
              <p:custDataLst>
                <p:tags r:id="rId124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6" name="Freeform 986"/>
            <p:cNvSpPr/>
            <p:nvPr>
              <p:custDataLst>
                <p:tags r:id="rId125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7" name="Freeform 987"/>
            <p:cNvSpPr/>
            <p:nvPr>
              <p:custDataLst>
                <p:tags r:id="rId126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8" name="Freeform 988"/>
            <p:cNvSpPr/>
            <p:nvPr>
              <p:custDataLst>
                <p:tags r:id="rId127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9" name="Freeform 989"/>
            <p:cNvSpPr/>
            <p:nvPr>
              <p:custDataLst>
                <p:tags r:id="rId128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0" name="Freeform 990"/>
            <p:cNvSpPr/>
            <p:nvPr>
              <p:custDataLst>
                <p:tags r:id="rId129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1" name="Freeform 991"/>
            <p:cNvSpPr/>
            <p:nvPr>
              <p:custDataLst>
                <p:tags r:id="rId130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2" name="Freeform 992"/>
            <p:cNvSpPr/>
            <p:nvPr>
              <p:custDataLst>
                <p:tags r:id="rId131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3" name="Freeform 993"/>
            <p:cNvSpPr/>
            <p:nvPr>
              <p:custDataLst>
                <p:tags r:id="rId132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4" name="Freeform 994"/>
            <p:cNvSpPr/>
            <p:nvPr>
              <p:custDataLst>
                <p:tags r:id="rId133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5" name="Freeform 995"/>
            <p:cNvSpPr/>
            <p:nvPr>
              <p:custDataLst>
                <p:tags r:id="rId134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6" name="Freeform 996"/>
            <p:cNvSpPr/>
            <p:nvPr>
              <p:custDataLst>
                <p:tags r:id="rId135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7" name="Freeform 997"/>
            <p:cNvSpPr/>
            <p:nvPr>
              <p:custDataLst>
                <p:tags r:id="rId136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8" name="Freeform 998"/>
            <p:cNvSpPr/>
            <p:nvPr>
              <p:custDataLst>
                <p:tags r:id="rId137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9" name="Freeform 999"/>
            <p:cNvSpPr/>
            <p:nvPr>
              <p:custDataLst>
                <p:tags r:id="rId138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0" name="Freeform 1000"/>
            <p:cNvSpPr/>
            <p:nvPr>
              <p:custDataLst>
                <p:tags r:id="rId139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1" name="Freeform 1001"/>
            <p:cNvSpPr/>
            <p:nvPr>
              <p:custDataLst>
                <p:tags r:id="rId140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2" name="Freeform 1002"/>
            <p:cNvSpPr/>
            <p:nvPr>
              <p:custDataLst>
                <p:tags r:id="rId141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3" name="Freeform 1003"/>
            <p:cNvSpPr/>
            <p:nvPr>
              <p:custDataLst>
                <p:tags r:id="rId142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4" name="Freeform 1004"/>
            <p:cNvSpPr/>
            <p:nvPr>
              <p:custDataLst>
                <p:tags r:id="rId143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5" name="Freeform 1005"/>
            <p:cNvSpPr/>
            <p:nvPr>
              <p:custDataLst>
                <p:tags r:id="rId144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6" name="Freeform 1006"/>
            <p:cNvSpPr/>
            <p:nvPr>
              <p:custDataLst>
                <p:tags r:id="rId145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7" name="Freeform 1007"/>
            <p:cNvSpPr/>
            <p:nvPr>
              <p:custDataLst>
                <p:tags r:id="rId146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8" name="Freeform 1008"/>
            <p:cNvSpPr/>
            <p:nvPr>
              <p:custDataLst>
                <p:tags r:id="rId147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9" name="Freeform 1009"/>
            <p:cNvSpPr/>
            <p:nvPr>
              <p:custDataLst>
                <p:tags r:id="rId148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" name="Freeform 1010"/>
            <p:cNvSpPr/>
            <p:nvPr>
              <p:custDataLst>
                <p:tags r:id="rId149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" name="Freeform 1011"/>
            <p:cNvSpPr/>
            <p:nvPr>
              <p:custDataLst>
                <p:tags r:id="rId150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2" name="Freeform 1012"/>
            <p:cNvSpPr/>
            <p:nvPr>
              <p:custDataLst>
                <p:tags r:id="rId151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3" name="Freeform 1013"/>
            <p:cNvSpPr/>
            <p:nvPr>
              <p:custDataLst>
                <p:tags r:id="rId152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4" name="Freeform 1014"/>
            <p:cNvSpPr/>
            <p:nvPr>
              <p:custDataLst>
                <p:tags r:id="rId153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5" name="Freeform 1015"/>
            <p:cNvSpPr/>
            <p:nvPr>
              <p:custDataLst>
                <p:tags r:id="rId154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6" name="Freeform 1016"/>
            <p:cNvSpPr/>
            <p:nvPr>
              <p:custDataLst>
                <p:tags r:id="rId155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7" name="Freeform 1017"/>
            <p:cNvSpPr/>
            <p:nvPr>
              <p:custDataLst>
                <p:tags r:id="rId156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8" name="Freeform 1018"/>
            <p:cNvSpPr/>
            <p:nvPr>
              <p:custDataLst>
                <p:tags r:id="rId157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9" name="Freeform 1019"/>
            <p:cNvSpPr/>
            <p:nvPr>
              <p:custDataLst>
                <p:tags r:id="rId158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0" name="Freeform 1020"/>
            <p:cNvSpPr/>
            <p:nvPr>
              <p:custDataLst>
                <p:tags r:id="rId159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1" name="Freeform 1021"/>
            <p:cNvSpPr/>
            <p:nvPr>
              <p:custDataLst>
                <p:tags r:id="rId160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2" name="Freeform 1022"/>
            <p:cNvSpPr/>
            <p:nvPr>
              <p:custDataLst>
                <p:tags r:id="rId161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3" name="Freeform 1023"/>
            <p:cNvSpPr/>
            <p:nvPr>
              <p:custDataLst>
                <p:tags r:id="rId162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4" name="Freeform 1024"/>
            <p:cNvSpPr/>
            <p:nvPr>
              <p:custDataLst>
                <p:tags r:id="rId163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5" name="Freeform 1025"/>
            <p:cNvSpPr/>
            <p:nvPr>
              <p:custDataLst>
                <p:tags r:id="rId164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6" name="Freeform 1026"/>
            <p:cNvSpPr/>
            <p:nvPr>
              <p:custDataLst>
                <p:tags r:id="rId165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7" name="Freeform 1027"/>
            <p:cNvSpPr/>
            <p:nvPr>
              <p:custDataLst>
                <p:tags r:id="rId166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8" name="Freeform 1028"/>
            <p:cNvSpPr/>
            <p:nvPr>
              <p:custDataLst>
                <p:tags r:id="rId167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9" name="Freeform 1029"/>
            <p:cNvSpPr/>
            <p:nvPr>
              <p:custDataLst>
                <p:tags r:id="rId168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0" name="Freeform 1030"/>
            <p:cNvSpPr/>
            <p:nvPr>
              <p:custDataLst>
                <p:tags r:id="rId169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1" name="Freeform 1031"/>
            <p:cNvSpPr/>
            <p:nvPr>
              <p:custDataLst>
                <p:tags r:id="rId170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2" name="Freeform 1032"/>
            <p:cNvSpPr/>
            <p:nvPr>
              <p:custDataLst>
                <p:tags r:id="rId171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3" name="Freeform 1033"/>
            <p:cNvSpPr/>
            <p:nvPr>
              <p:custDataLst>
                <p:tags r:id="rId172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4" name="Freeform 1034"/>
            <p:cNvSpPr/>
            <p:nvPr>
              <p:custDataLst>
                <p:tags r:id="rId173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5" name="Freeform 1035"/>
            <p:cNvSpPr/>
            <p:nvPr>
              <p:custDataLst>
                <p:tags r:id="rId174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6" name="Freeform 1036"/>
            <p:cNvSpPr/>
            <p:nvPr>
              <p:custDataLst>
                <p:tags r:id="rId175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7" name="Freeform 1037"/>
            <p:cNvSpPr/>
            <p:nvPr>
              <p:custDataLst>
                <p:tags r:id="rId176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8" name="Freeform 1038"/>
            <p:cNvSpPr/>
            <p:nvPr>
              <p:custDataLst>
                <p:tags r:id="rId177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9" name="Freeform 1039"/>
            <p:cNvSpPr/>
            <p:nvPr>
              <p:custDataLst>
                <p:tags r:id="rId178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0" name="Freeform 1040"/>
            <p:cNvSpPr/>
            <p:nvPr>
              <p:custDataLst>
                <p:tags r:id="rId179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1" name="Freeform 1041"/>
            <p:cNvSpPr/>
            <p:nvPr>
              <p:custDataLst>
                <p:tags r:id="rId180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2" name="Freeform 1042"/>
            <p:cNvSpPr/>
            <p:nvPr>
              <p:custDataLst>
                <p:tags r:id="rId181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3" name="Freeform 1043"/>
            <p:cNvSpPr/>
            <p:nvPr>
              <p:custDataLst>
                <p:tags r:id="rId182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4" name="Freeform 1044"/>
            <p:cNvSpPr/>
            <p:nvPr>
              <p:custDataLst>
                <p:tags r:id="rId183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5" name="Freeform 1045"/>
            <p:cNvSpPr/>
            <p:nvPr>
              <p:custDataLst>
                <p:tags r:id="rId184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6" name="Freeform 1046"/>
            <p:cNvSpPr/>
            <p:nvPr>
              <p:custDataLst>
                <p:tags r:id="rId185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7" name="Freeform 1047"/>
            <p:cNvSpPr/>
            <p:nvPr>
              <p:custDataLst>
                <p:tags r:id="rId186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8" name="Freeform 1048"/>
            <p:cNvSpPr/>
            <p:nvPr>
              <p:custDataLst>
                <p:tags r:id="rId187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9" name="Freeform 1049"/>
            <p:cNvSpPr/>
            <p:nvPr>
              <p:custDataLst>
                <p:tags r:id="rId188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0" name="Freeform 1050"/>
            <p:cNvSpPr/>
            <p:nvPr>
              <p:custDataLst>
                <p:tags r:id="rId189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1" name="Freeform 1051"/>
            <p:cNvSpPr/>
            <p:nvPr>
              <p:custDataLst>
                <p:tags r:id="rId190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2" name="Freeform 1052"/>
            <p:cNvSpPr/>
            <p:nvPr>
              <p:custDataLst>
                <p:tags r:id="rId191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3" name="Freeform 1053"/>
            <p:cNvSpPr/>
            <p:nvPr>
              <p:custDataLst>
                <p:tags r:id="rId192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4" name="Freeform 1054"/>
            <p:cNvSpPr/>
            <p:nvPr>
              <p:custDataLst>
                <p:tags r:id="rId193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5" name="Freeform 1055"/>
            <p:cNvSpPr/>
            <p:nvPr>
              <p:custDataLst>
                <p:tags r:id="rId194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6" name="Freeform 1056"/>
            <p:cNvSpPr/>
            <p:nvPr>
              <p:custDataLst>
                <p:tags r:id="rId195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7" name="Freeform 1057"/>
            <p:cNvSpPr/>
            <p:nvPr>
              <p:custDataLst>
                <p:tags r:id="rId196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8" name="Freeform 1058"/>
            <p:cNvSpPr/>
            <p:nvPr>
              <p:custDataLst>
                <p:tags r:id="rId197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9" name="Freeform 1059"/>
            <p:cNvSpPr/>
            <p:nvPr>
              <p:custDataLst>
                <p:tags r:id="rId198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" name="Freeform 1060"/>
            <p:cNvSpPr/>
            <p:nvPr>
              <p:custDataLst>
                <p:tags r:id="rId199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1" name="Freeform 1061"/>
            <p:cNvSpPr/>
            <p:nvPr>
              <p:custDataLst>
                <p:tags r:id="rId200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2" name="Freeform 1062"/>
            <p:cNvSpPr/>
            <p:nvPr>
              <p:custDataLst>
                <p:tags r:id="rId201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3" name="Freeform 1063"/>
            <p:cNvSpPr/>
            <p:nvPr>
              <p:custDataLst>
                <p:tags r:id="rId202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4" name="Freeform 1064"/>
            <p:cNvSpPr/>
            <p:nvPr>
              <p:custDataLst>
                <p:tags r:id="rId203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5" name="Freeform 1065"/>
            <p:cNvSpPr/>
            <p:nvPr>
              <p:custDataLst>
                <p:tags r:id="rId204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6" name="Freeform 1066"/>
            <p:cNvSpPr/>
            <p:nvPr>
              <p:custDataLst>
                <p:tags r:id="rId205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7" name="Freeform 1067"/>
            <p:cNvSpPr/>
            <p:nvPr>
              <p:custDataLst>
                <p:tags r:id="rId206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8" name="Freeform 1068"/>
            <p:cNvSpPr/>
            <p:nvPr>
              <p:custDataLst>
                <p:tags r:id="rId207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9" name="Freeform 1069"/>
            <p:cNvSpPr/>
            <p:nvPr>
              <p:custDataLst>
                <p:tags r:id="rId208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0" name="Freeform 1070"/>
            <p:cNvSpPr/>
            <p:nvPr>
              <p:custDataLst>
                <p:tags r:id="rId209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1" name="Freeform 1071"/>
            <p:cNvSpPr/>
            <p:nvPr>
              <p:custDataLst>
                <p:tags r:id="rId210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2" name="Freeform 1072"/>
            <p:cNvSpPr/>
            <p:nvPr>
              <p:custDataLst>
                <p:tags r:id="rId211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3" name="Freeform 1074"/>
            <p:cNvSpPr/>
            <p:nvPr>
              <p:custDataLst>
                <p:tags r:id="rId212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4" name="Freeform 1075"/>
            <p:cNvSpPr/>
            <p:nvPr>
              <p:custDataLst>
                <p:tags r:id="rId213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5" name="Freeform 1076"/>
            <p:cNvSpPr/>
            <p:nvPr>
              <p:custDataLst>
                <p:tags r:id="rId214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6" name="Freeform 1077"/>
            <p:cNvSpPr/>
            <p:nvPr>
              <p:custDataLst>
                <p:tags r:id="rId215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7" name="Freeform 1078"/>
            <p:cNvSpPr/>
            <p:nvPr>
              <p:custDataLst>
                <p:tags r:id="rId216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8" name="Freeform 1079"/>
            <p:cNvSpPr/>
            <p:nvPr>
              <p:custDataLst>
                <p:tags r:id="rId217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9" name="Freeform 1080"/>
            <p:cNvSpPr/>
            <p:nvPr>
              <p:custDataLst>
                <p:tags r:id="rId218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0" name="Freeform 1081"/>
            <p:cNvSpPr/>
            <p:nvPr>
              <p:custDataLst>
                <p:tags r:id="rId219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1" name="Freeform 1082"/>
            <p:cNvSpPr/>
            <p:nvPr>
              <p:custDataLst>
                <p:tags r:id="rId220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2" name="Freeform 1083"/>
            <p:cNvSpPr/>
            <p:nvPr>
              <p:custDataLst>
                <p:tags r:id="rId221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3" name="Freeform 1084"/>
            <p:cNvSpPr/>
            <p:nvPr>
              <p:custDataLst>
                <p:tags r:id="rId222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4" name="Freeform 1085"/>
            <p:cNvSpPr/>
            <p:nvPr>
              <p:custDataLst>
                <p:tags r:id="rId223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5" name="Freeform 1086"/>
            <p:cNvSpPr/>
            <p:nvPr>
              <p:custDataLst>
                <p:tags r:id="rId224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6" name="Freeform 1087"/>
            <p:cNvSpPr/>
            <p:nvPr>
              <p:custDataLst>
                <p:tags r:id="rId225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7" name="Freeform 1088"/>
            <p:cNvSpPr/>
            <p:nvPr>
              <p:custDataLst>
                <p:tags r:id="rId226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8" name="Freeform 1089"/>
            <p:cNvSpPr/>
            <p:nvPr>
              <p:custDataLst>
                <p:tags r:id="rId227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9" name="Freeform 1090"/>
            <p:cNvSpPr/>
            <p:nvPr>
              <p:custDataLst>
                <p:tags r:id="rId228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0" name="Freeform 1091"/>
            <p:cNvSpPr/>
            <p:nvPr>
              <p:custDataLst>
                <p:tags r:id="rId229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1" name="Freeform 1092"/>
            <p:cNvSpPr/>
            <p:nvPr>
              <p:custDataLst>
                <p:tags r:id="rId230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2" name="Freeform 1093"/>
            <p:cNvSpPr/>
            <p:nvPr>
              <p:custDataLst>
                <p:tags r:id="rId231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3" name="Freeform 1094"/>
            <p:cNvSpPr/>
            <p:nvPr>
              <p:custDataLst>
                <p:tags r:id="rId232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4" name="Freeform 1095"/>
            <p:cNvSpPr/>
            <p:nvPr>
              <p:custDataLst>
                <p:tags r:id="rId233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5" name="Freeform 1096"/>
            <p:cNvSpPr/>
            <p:nvPr>
              <p:custDataLst>
                <p:tags r:id="rId234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6" name="Freeform 1097"/>
            <p:cNvSpPr/>
            <p:nvPr>
              <p:custDataLst>
                <p:tags r:id="rId235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7" name="Freeform 1098"/>
            <p:cNvSpPr/>
            <p:nvPr>
              <p:custDataLst>
                <p:tags r:id="rId236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8" name="Rectangle 1099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9" name="Freeform 1100"/>
            <p:cNvSpPr/>
            <p:nvPr>
              <p:custDataLst>
                <p:tags r:id="rId238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0" name="Freeform 1101"/>
            <p:cNvSpPr/>
            <p:nvPr>
              <p:custDataLst>
                <p:tags r:id="rId239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1" name="Freeform 1102"/>
            <p:cNvSpPr/>
            <p:nvPr>
              <p:custDataLst>
                <p:tags r:id="rId240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2" name="Freeform 1103"/>
            <p:cNvSpPr/>
            <p:nvPr>
              <p:custDataLst>
                <p:tags r:id="rId241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3" name="Freeform 1104"/>
            <p:cNvSpPr/>
            <p:nvPr>
              <p:custDataLst>
                <p:tags r:id="rId242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4" name="Freeform 1105"/>
            <p:cNvSpPr/>
            <p:nvPr>
              <p:custDataLst>
                <p:tags r:id="rId243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5" name="Freeform 1106"/>
            <p:cNvSpPr/>
            <p:nvPr>
              <p:custDataLst>
                <p:tags r:id="rId244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6" name="Freeform 1107"/>
            <p:cNvSpPr/>
            <p:nvPr>
              <p:custDataLst>
                <p:tags r:id="rId245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7" name="Freeform 1108"/>
            <p:cNvSpPr/>
            <p:nvPr>
              <p:custDataLst>
                <p:tags r:id="rId246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8" name="Freeform 1109"/>
            <p:cNvSpPr/>
            <p:nvPr>
              <p:custDataLst>
                <p:tags r:id="rId247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9" name="Freeform 1110"/>
            <p:cNvSpPr/>
            <p:nvPr>
              <p:custDataLst>
                <p:tags r:id="rId248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0" name="Freeform 1111"/>
            <p:cNvSpPr/>
            <p:nvPr>
              <p:custDataLst>
                <p:tags r:id="rId249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1" name="Freeform 1112"/>
            <p:cNvSpPr/>
            <p:nvPr>
              <p:custDataLst>
                <p:tags r:id="rId250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2" name="Freeform 1113"/>
            <p:cNvSpPr/>
            <p:nvPr>
              <p:custDataLst>
                <p:tags r:id="rId251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3" name="Freeform 1114"/>
            <p:cNvSpPr/>
            <p:nvPr>
              <p:custDataLst>
                <p:tags r:id="rId252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4" name="Freeform 1115"/>
            <p:cNvSpPr/>
            <p:nvPr>
              <p:custDataLst>
                <p:tags r:id="rId253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5" name="Freeform 1116"/>
            <p:cNvSpPr/>
            <p:nvPr>
              <p:custDataLst>
                <p:tags r:id="rId254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6" name="Freeform 1117"/>
            <p:cNvSpPr/>
            <p:nvPr>
              <p:custDataLst>
                <p:tags r:id="rId255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7" name="Freeform 1118"/>
            <p:cNvSpPr/>
            <p:nvPr>
              <p:custDataLst>
                <p:tags r:id="rId256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8" name="Freeform 1119"/>
            <p:cNvSpPr/>
            <p:nvPr>
              <p:custDataLst>
                <p:tags r:id="rId257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9" name="Freeform 1120"/>
            <p:cNvSpPr/>
            <p:nvPr>
              <p:custDataLst>
                <p:tags r:id="rId258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0" name="Freeform 1121"/>
            <p:cNvSpPr/>
            <p:nvPr>
              <p:custDataLst>
                <p:tags r:id="rId259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1" name="Freeform 1122"/>
            <p:cNvSpPr/>
            <p:nvPr>
              <p:custDataLst>
                <p:tags r:id="rId260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2" name="Freeform 1123"/>
            <p:cNvSpPr/>
            <p:nvPr>
              <p:custDataLst>
                <p:tags r:id="rId261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3" name="Freeform 1124"/>
            <p:cNvSpPr/>
            <p:nvPr>
              <p:custDataLst>
                <p:tags r:id="rId262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4" name="Freeform 1125"/>
            <p:cNvSpPr/>
            <p:nvPr>
              <p:custDataLst>
                <p:tags r:id="rId263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5" name="Freeform 1126"/>
            <p:cNvSpPr/>
            <p:nvPr>
              <p:custDataLst>
                <p:tags r:id="rId264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6" name="Freeform 1127"/>
            <p:cNvSpPr/>
            <p:nvPr>
              <p:custDataLst>
                <p:tags r:id="rId265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7" name="Freeform 1128"/>
            <p:cNvSpPr/>
            <p:nvPr>
              <p:custDataLst>
                <p:tags r:id="rId266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8" name="Freeform 1129"/>
            <p:cNvSpPr/>
            <p:nvPr>
              <p:custDataLst>
                <p:tags r:id="rId267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9" name="Freeform 1130"/>
            <p:cNvSpPr/>
            <p:nvPr>
              <p:custDataLst>
                <p:tags r:id="rId268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0" name="Freeform 1131"/>
            <p:cNvSpPr/>
            <p:nvPr>
              <p:custDataLst>
                <p:tags r:id="rId269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1" name="Freeform 1132"/>
            <p:cNvSpPr/>
            <p:nvPr>
              <p:custDataLst>
                <p:tags r:id="rId270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2" name="Freeform 1133"/>
            <p:cNvSpPr/>
            <p:nvPr>
              <p:custDataLst>
                <p:tags r:id="rId271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3" name="Freeform 1134"/>
            <p:cNvSpPr/>
            <p:nvPr>
              <p:custDataLst>
                <p:tags r:id="rId272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4" name="Freeform 1135"/>
            <p:cNvSpPr/>
            <p:nvPr>
              <p:custDataLst>
                <p:tags r:id="rId273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5" name="Freeform 1136"/>
            <p:cNvSpPr/>
            <p:nvPr>
              <p:custDataLst>
                <p:tags r:id="rId274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6" name="Freeform 1137"/>
            <p:cNvSpPr/>
            <p:nvPr>
              <p:custDataLst>
                <p:tags r:id="rId275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7" name="Freeform 1138"/>
            <p:cNvSpPr/>
            <p:nvPr>
              <p:custDataLst>
                <p:tags r:id="rId276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8" name="Freeform 1139"/>
            <p:cNvSpPr/>
            <p:nvPr>
              <p:custDataLst>
                <p:tags r:id="rId277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9" name="Freeform 1140"/>
            <p:cNvSpPr/>
            <p:nvPr>
              <p:custDataLst>
                <p:tags r:id="rId278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0" name="Freeform 1141"/>
            <p:cNvSpPr/>
            <p:nvPr>
              <p:custDataLst>
                <p:tags r:id="rId279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41" name="矩形: 圆角 540"/>
          <p:cNvSpPr/>
          <p:nvPr>
            <p:custDataLst>
              <p:tags r:id="rId7"/>
            </p:custDataLst>
          </p:nvPr>
        </p:nvSpPr>
        <p:spPr>
          <a:xfrm>
            <a:off x="850600" y="1464343"/>
            <a:ext cx="10476777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76000" y="334800"/>
            <a:ext cx="10440000" cy="10556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876000" y="1578561"/>
            <a:ext cx="10440000" cy="45937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矩形 2085"/>
          <p:cNvSpPr/>
          <p:nvPr>
            <p:custDataLst>
              <p:tags r:id="rId1"/>
            </p:custDataLst>
          </p:nvPr>
        </p:nvSpPr>
        <p:spPr>
          <a:xfrm>
            <a:off x="0" y="3316264"/>
            <a:ext cx="12192000" cy="3541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87" name="组合 2086"/>
          <p:cNvGrpSpPr/>
          <p:nvPr>
            <p:custDataLst>
              <p:tags r:id="rId2"/>
            </p:custDataLst>
          </p:nvPr>
        </p:nvGrpSpPr>
        <p:grpSpPr>
          <a:xfrm>
            <a:off x="354013" y="844876"/>
            <a:ext cx="5513387" cy="3887902"/>
            <a:chOff x="671513" y="844876"/>
            <a:chExt cx="5513387" cy="3887902"/>
          </a:xfrm>
        </p:grpSpPr>
        <p:sp>
          <p:nvSpPr>
            <p:cNvPr id="897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878"/>
            <p:cNvSpPr/>
            <p:nvPr>
              <p:custDataLst>
                <p:tags r:id="rId10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879"/>
            <p:cNvSpPr/>
            <p:nvPr>
              <p:custDataLst>
                <p:tags r:id="rId11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880"/>
            <p:cNvSpPr/>
            <p:nvPr>
              <p:custDataLst>
                <p:tags r:id="rId12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881"/>
            <p:cNvSpPr/>
            <p:nvPr>
              <p:custDataLst>
                <p:tags r:id="rId13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882"/>
            <p:cNvSpPr/>
            <p:nvPr>
              <p:custDataLst>
                <p:tags r:id="rId14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883"/>
            <p:cNvSpPr/>
            <p:nvPr>
              <p:custDataLst>
                <p:tags r:id="rId15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884"/>
            <p:cNvSpPr/>
            <p:nvPr>
              <p:custDataLst>
                <p:tags r:id="rId16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885"/>
            <p:cNvSpPr/>
            <p:nvPr>
              <p:custDataLst>
                <p:tags r:id="rId17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886"/>
            <p:cNvSpPr/>
            <p:nvPr>
              <p:custDataLst>
                <p:tags r:id="rId18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887"/>
            <p:cNvSpPr/>
            <p:nvPr>
              <p:custDataLst>
                <p:tags r:id="rId19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888"/>
            <p:cNvSpPr/>
            <p:nvPr>
              <p:custDataLst>
                <p:tags r:id="rId20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889"/>
            <p:cNvSpPr/>
            <p:nvPr>
              <p:custDataLst>
                <p:tags r:id="rId21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890"/>
            <p:cNvSpPr/>
            <p:nvPr>
              <p:custDataLst>
                <p:tags r:id="rId22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891"/>
            <p:cNvSpPr/>
            <p:nvPr>
              <p:custDataLst>
                <p:tags r:id="rId23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892"/>
            <p:cNvSpPr/>
            <p:nvPr>
              <p:custDataLst>
                <p:tags r:id="rId24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893"/>
            <p:cNvSpPr/>
            <p:nvPr>
              <p:custDataLst>
                <p:tags r:id="rId25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894"/>
            <p:cNvSpPr/>
            <p:nvPr>
              <p:custDataLst>
                <p:tags r:id="rId26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895"/>
            <p:cNvSpPr/>
            <p:nvPr>
              <p:custDataLst>
                <p:tags r:id="rId27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896"/>
            <p:cNvSpPr/>
            <p:nvPr>
              <p:custDataLst>
                <p:tags r:id="rId28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897"/>
            <p:cNvSpPr/>
            <p:nvPr>
              <p:custDataLst>
                <p:tags r:id="rId29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898"/>
            <p:cNvSpPr/>
            <p:nvPr>
              <p:custDataLst>
                <p:tags r:id="rId30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899"/>
            <p:cNvSpPr/>
            <p:nvPr>
              <p:custDataLst>
                <p:tags r:id="rId31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00"/>
            <p:cNvSpPr/>
            <p:nvPr>
              <p:custDataLst>
                <p:tags r:id="rId32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01"/>
            <p:cNvSpPr/>
            <p:nvPr>
              <p:custDataLst>
                <p:tags r:id="rId33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02"/>
            <p:cNvSpPr/>
            <p:nvPr>
              <p:custDataLst>
                <p:tags r:id="rId34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03"/>
            <p:cNvSpPr/>
            <p:nvPr>
              <p:custDataLst>
                <p:tags r:id="rId35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04"/>
            <p:cNvSpPr/>
            <p:nvPr>
              <p:custDataLst>
                <p:tags r:id="rId36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05"/>
            <p:cNvSpPr/>
            <p:nvPr>
              <p:custDataLst>
                <p:tags r:id="rId37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06"/>
            <p:cNvSpPr/>
            <p:nvPr>
              <p:custDataLst>
                <p:tags r:id="rId38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07"/>
            <p:cNvSpPr/>
            <p:nvPr>
              <p:custDataLst>
                <p:tags r:id="rId39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08"/>
            <p:cNvSpPr/>
            <p:nvPr>
              <p:custDataLst>
                <p:tags r:id="rId40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09"/>
            <p:cNvSpPr/>
            <p:nvPr>
              <p:custDataLst>
                <p:tags r:id="rId41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10"/>
            <p:cNvSpPr/>
            <p:nvPr>
              <p:custDataLst>
                <p:tags r:id="rId42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11"/>
            <p:cNvSpPr/>
            <p:nvPr>
              <p:custDataLst>
                <p:tags r:id="rId43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12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13"/>
            <p:cNvSpPr/>
            <p:nvPr>
              <p:custDataLst>
                <p:tags r:id="rId45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14"/>
            <p:cNvSpPr/>
            <p:nvPr>
              <p:custDataLst>
                <p:tags r:id="rId46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15"/>
            <p:cNvSpPr/>
            <p:nvPr>
              <p:custDataLst>
                <p:tags r:id="rId47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16"/>
            <p:cNvSpPr/>
            <p:nvPr>
              <p:custDataLst>
                <p:tags r:id="rId48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17"/>
            <p:cNvSpPr/>
            <p:nvPr>
              <p:custDataLst>
                <p:tags r:id="rId49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18"/>
            <p:cNvSpPr/>
            <p:nvPr>
              <p:custDataLst>
                <p:tags r:id="rId50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19"/>
            <p:cNvSpPr/>
            <p:nvPr>
              <p:custDataLst>
                <p:tags r:id="rId51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20"/>
            <p:cNvSpPr/>
            <p:nvPr>
              <p:custDataLst>
                <p:tags r:id="rId52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921"/>
            <p:cNvSpPr/>
            <p:nvPr>
              <p:custDataLst>
                <p:tags r:id="rId53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922"/>
            <p:cNvSpPr/>
            <p:nvPr>
              <p:custDataLst>
                <p:tags r:id="rId54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923"/>
            <p:cNvSpPr/>
            <p:nvPr>
              <p:custDataLst>
                <p:tags r:id="rId55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924"/>
            <p:cNvSpPr/>
            <p:nvPr>
              <p:custDataLst>
                <p:tags r:id="rId56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925"/>
            <p:cNvSpPr/>
            <p:nvPr>
              <p:custDataLst>
                <p:tags r:id="rId57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926"/>
            <p:cNvSpPr/>
            <p:nvPr>
              <p:custDataLst>
                <p:tags r:id="rId58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927"/>
            <p:cNvSpPr/>
            <p:nvPr>
              <p:custDataLst>
                <p:tags r:id="rId59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928"/>
            <p:cNvSpPr/>
            <p:nvPr>
              <p:custDataLst>
                <p:tags r:id="rId60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929"/>
            <p:cNvSpPr/>
            <p:nvPr>
              <p:custDataLst>
                <p:tags r:id="rId61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930"/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931"/>
            <p:cNvSpPr/>
            <p:nvPr>
              <p:custDataLst>
                <p:tags r:id="rId63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932"/>
            <p:cNvSpPr/>
            <p:nvPr>
              <p:custDataLst>
                <p:tags r:id="rId64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933"/>
            <p:cNvSpPr/>
            <p:nvPr>
              <p:custDataLst>
                <p:tags r:id="rId65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934"/>
            <p:cNvSpPr/>
            <p:nvPr>
              <p:custDataLst>
                <p:tags r:id="rId66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935"/>
            <p:cNvSpPr/>
            <p:nvPr>
              <p:custDataLst>
                <p:tags r:id="rId67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936"/>
            <p:cNvSpPr/>
            <p:nvPr>
              <p:custDataLst>
                <p:tags r:id="rId68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937"/>
            <p:cNvSpPr/>
            <p:nvPr>
              <p:custDataLst>
                <p:tags r:id="rId69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938"/>
            <p:cNvSpPr/>
            <p:nvPr>
              <p:custDataLst>
                <p:tags r:id="rId70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939"/>
            <p:cNvSpPr/>
            <p:nvPr>
              <p:custDataLst>
                <p:tags r:id="rId71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940"/>
            <p:cNvSpPr/>
            <p:nvPr>
              <p:custDataLst>
                <p:tags r:id="rId72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941"/>
            <p:cNvSpPr/>
            <p:nvPr>
              <p:custDataLst>
                <p:tags r:id="rId73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942"/>
            <p:cNvSpPr/>
            <p:nvPr>
              <p:custDataLst>
                <p:tags r:id="rId74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943"/>
            <p:cNvSpPr/>
            <p:nvPr>
              <p:custDataLst>
                <p:tags r:id="rId75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944"/>
            <p:cNvSpPr/>
            <p:nvPr>
              <p:custDataLst>
                <p:tags r:id="rId76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945"/>
            <p:cNvSpPr/>
            <p:nvPr>
              <p:custDataLst>
                <p:tags r:id="rId77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94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947"/>
            <p:cNvSpPr/>
            <p:nvPr>
              <p:custDataLst>
                <p:tags r:id="rId79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948"/>
            <p:cNvSpPr/>
            <p:nvPr>
              <p:custDataLst>
                <p:tags r:id="rId80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949"/>
            <p:cNvSpPr/>
            <p:nvPr>
              <p:custDataLst>
                <p:tags r:id="rId81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950"/>
            <p:cNvSpPr/>
            <p:nvPr>
              <p:custDataLst>
                <p:tags r:id="rId82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951"/>
            <p:cNvSpPr/>
            <p:nvPr>
              <p:custDataLst>
                <p:tags r:id="rId83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952"/>
            <p:cNvSpPr/>
            <p:nvPr>
              <p:custDataLst>
                <p:tags r:id="rId84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953"/>
            <p:cNvSpPr/>
            <p:nvPr>
              <p:custDataLst>
                <p:tags r:id="rId85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954"/>
            <p:cNvSpPr/>
            <p:nvPr>
              <p:custDataLst>
                <p:tags r:id="rId86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955"/>
            <p:cNvSpPr/>
            <p:nvPr>
              <p:custDataLst>
                <p:tags r:id="rId87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956"/>
            <p:cNvSpPr/>
            <p:nvPr>
              <p:custDataLst>
                <p:tags r:id="rId88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957"/>
            <p:cNvSpPr/>
            <p:nvPr>
              <p:custDataLst>
                <p:tags r:id="rId89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958"/>
            <p:cNvSpPr/>
            <p:nvPr>
              <p:custDataLst>
                <p:tags r:id="rId90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959"/>
            <p:cNvSpPr/>
            <p:nvPr>
              <p:custDataLst>
                <p:tags r:id="rId91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960"/>
            <p:cNvSpPr/>
            <p:nvPr>
              <p:custDataLst>
                <p:tags r:id="rId92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96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962"/>
            <p:cNvSpPr/>
            <p:nvPr>
              <p:custDataLst>
                <p:tags r:id="rId94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963"/>
            <p:cNvSpPr/>
            <p:nvPr>
              <p:custDataLst>
                <p:tags r:id="rId95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964"/>
            <p:cNvSpPr/>
            <p:nvPr>
              <p:custDataLst>
                <p:tags r:id="rId96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965"/>
            <p:cNvSpPr/>
            <p:nvPr>
              <p:custDataLst>
                <p:tags r:id="rId97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966"/>
            <p:cNvSpPr/>
            <p:nvPr>
              <p:custDataLst>
                <p:tags r:id="rId98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967"/>
            <p:cNvSpPr/>
            <p:nvPr>
              <p:custDataLst>
                <p:tags r:id="rId99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968"/>
            <p:cNvSpPr/>
            <p:nvPr>
              <p:custDataLst>
                <p:tags r:id="rId100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969"/>
            <p:cNvSpPr/>
            <p:nvPr>
              <p:custDataLst>
                <p:tags r:id="rId101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970"/>
            <p:cNvSpPr/>
            <p:nvPr>
              <p:custDataLst>
                <p:tags r:id="rId102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971"/>
            <p:cNvSpPr/>
            <p:nvPr>
              <p:custDataLst>
                <p:tags r:id="rId103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97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973"/>
            <p:cNvSpPr/>
            <p:nvPr>
              <p:custDataLst>
                <p:tags r:id="rId105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974"/>
            <p:cNvSpPr/>
            <p:nvPr>
              <p:custDataLst>
                <p:tags r:id="rId106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975"/>
            <p:cNvSpPr/>
            <p:nvPr>
              <p:custDataLst>
                <p:tags r:id="rId107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976"/>
            <p:cNvSpPr/>
            <p:nvPr>
              <p:custDataLst>
                <p:tags r:id="rId108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977"/>
            <p:cNvSpPr/>
            <p:nvPr>
              <p:custDataLst>
                <p:tags r:id="rId109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978"/>
            <p:cNvSpPr/>
            <p:nvPr>
              <p:custDataLst>
                <p:tags r:id="rId110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979"/>
            <p:cNvSpPr/>
            <p:nvPr>
              <p:custDataLst>
                <p:tags r:id="rId111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980"/>
            <p:cNvSpPr/>
            <p:nvPr>
              <p:custDataLst>
                <p:tags r:id="rId112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981"/>
            <p:cNvSpPr/>
            <p:nvPr>
              <p:custDataLst>
                <p:tags r:id="rId113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982"/>
            <p:cNvSpPr/>
            <p:nvPr>
              <p:custDataLst>
                <p:tags r:id="rId114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983"/>
            <p:cNvSpPr/>
            <p:nvPr>
              <p:custDataLst>
                <p:tags r:id="rId115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984"/>
            <p:cNvSpPr/>
            <p:nvPr>
              <p:custDataLst>
                <p:tags r:id="rId116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985"/>
            <p:cNvSpPr/>
            <p:nvPr>
              <p:custDataLst>
                <p:tags r:id="rId117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986"/>
            <p:cNvSpPr/>
            <p:nvPr>
              <p:custDataLst>
                <p:tags r:id="rId118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987"/>
            <p:cNvSpPr/>
            <p:nvPr>
              <p:custDataLst>
                <p:tags r:id="rId119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988"/>
            <p:cNvSpPr/>
            <p:nvPr>
              <p:custDataLst>
                <p:tags r:id="rId120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989"/>
            <p:cNvSpPr/>
            <p:nvPr>
              <p:custDataLst>
                <p:tags r:id="rId121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990"/>
            <p:cNvSpPr/>
            <p:nvPr>
              <p:custDataLst>
                <p:tags r:id="rId122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991"/>
            <p:cNvSpPr/>
            <p:nvPr>
              <p:custDataLst>
                <p:tags r:id="rId123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992"/>
            <p:cNvSpPr/>
            <p:nvPr>
              <p:custDataLst>
                <p:tags r:id="rId124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993"/>
            <p:cNvSpPr/>
            <p:nvPr>
              <p:custDataLst>
                <p:tags r:id="rId125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994"/>
            <p:cNvSpPr/>
            <p:nvPr>
              <p:custDataLst>
                <p:tags r:id="rId126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995"/>
            <p:cNvSpPr/>
            <p:nvPr>
              <p:custDataLst>
                <p:tags r:id="rId127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996"/>
            <p:cNvSpPr/>
            <p:nvPr>
              <p:custDataLst>
                <p:tags r:id="rId128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997"/>
            <p:cNvSpPr/>
            <p:nvPr>
              <p:custDataLst>
                <p:tags r:id="rId129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998"/>
            <p:cNvSpPr/>
            <p:nvPr>
              <p:custDataLst>
                <p:tags r:id="rId130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999"/>
            <p:cNvSpPr/>
            <p:nvPr>
              <p:custDataLst>
                <p:tags r:id="rId131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00"/>
            <p:cNvSpPr/>
            <p:nvPr>
              <p:custDataLst>
                <p:tags r:id="rId132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01"/>
            <p:cNvSpPr/>
            <p:nvPr>
              <p:custDataLst>
                <p:tags r:id="rId133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02"/>
            <p:cNvSpPr/>
            <p:nvPr>
              <p:custDataLst>
                <p:tags r:id="rId134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03"/>
            <p:cNvSpPr/>
            <p:nvPr>
              <p:custDataLst>
                <p:tags r:id="rId135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04"/>
            <p:cNvSpPr/>
            <p:nvPr>
              <p:custDataLst>
                <p:tags r:id="rId136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05"/>
            <p:cNvSpPr/>
            <p:nvPr>
              <p:custDataLst>
                <p:tags r:id="rId137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06"/>
            <p:cNvSpPr/>
            <p:nvPr>
              <p:custDataLst>
                <p:tags r:id="rId138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07"/>
            <p:cNvSpPr/>
            <p:nvPr>
              <p:custDataLst>
                <p:tags r:id="rId139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08"/>
            <p:cNvSpPr/>
            <p:nvPr>
              <p:custDataLst>
                <p:tags r:id="rId140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09"/>
            <p:cNvSpPr/>
            <p:nvPr>
              <p:custDataLst>
                <p:tags r:id="rId141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10"/>
            <p:cNvSpPr/>
            <p:nvPr>
              <p:custDataLst>
                <p:tags r:id="rId142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11"/>
            <p:cNvSpPr/>
            <p:nvPr>
              <p:custDataLst>
                <p:tags r:id="rId143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12"/>
            <p:cNvSpPr/>
            <p:nvPr>
              <p:custDataLst>
                <p:tags r:id="rId144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13"/>
            <p:cNvSpPr/>
            <p:nvPr>
              <p:custDataLst>
                <p:tags r:id="rId145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14"/>
            <p:cNvSpPr/>
            <p:nvPr>
              <p:custDataLst>
                <p:tags r:id="rId146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15"/>
            <p:cNvSpPr/>
            <p:nvPr>
              <p:custDataLst>
                <p:tags r:id="rId147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16"/>
            <p:cNvSpPr/>
            <p:nvPr>
              <p:custDataLst>
                <p:tags r:id="rId148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17"/>
            <p:cNvSpPr/>
            <p:nvPr>
              <p:custDataLst>
                <p:tags r:id="rId149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18"/>
            <p:cNvSpPr/>
            <p:nvPr>
              <p:custDataLst>
                <p:tags r:id="rId150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Freeform 1019"/>
            <p:cNvSpPr/>
            <p:nvPr>
              <p:custDataLst>
                <p:tags r:id="rId151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020"/>
            <p:cNvSpPr/>
            <p:nvPr>
              <p:custDataLst>
                <p:tags r:id="rId152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021"/>
            <p:cNvSpPr/>
            <p:nvPr>
              <p:custDataLst>
                <p:tags r:id="rId153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022"/>
            <p:cNvSpPr/>
            <p:nvPr>
              <p:custDataLst>
                <p:tags r:id="rId154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023"/>
            <p:cNvSpPr/>
            <p:nvPr>
              <p:custDataLst>
                <p:tags r:id="rId155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024"/>
            <p:cNvSpPr/>
            <p:nvPr>
              <p:custDataLst>
                <p:tags r:id="rId156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025"/>
            <p:cNvSpPr/>
            <p:nvPr>
              <p:custDataLst>
                <p:tags r:id="rId157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026"/>
            <p:cNvSpPr/>
            <p:nvPr>
              <p:custDataLst>
                <p:tags r:id="rId158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027"/>
            <p:cNvSpPr/>
            <p:nvPr>
              <p:custDataLst>
                <p:tags r:id="rId159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028"/>
            <p:cNvSpPr/>
            <p:nvPr>
              <p:custDataLst>
                <p:tags r:id="rId160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029"/>
            <p:cNvSpPr/>
            <p:nvPr>
              <p:custDataLst>
                <p:tags r:id="rId161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030"/>
            <p:cNvSpPr/>
            <p:nvPr>
              <p:custDataLst>
                <p:tags r:id="rId162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031"/>
            <p:cNvSpPr/>
            <p:nvPr>
              <p:custDataLst>
                <p:tags r:id="rId163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032"/>
            <p:cNvSpPr/>
            <p:nvPr>
              <p:custDataLst>
                <p:tags r:id="rId164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033"/>
            <p:cNvSpPr/>
            <p:nvPr>
              <p:custDataLst>
                <p:tags r:id="rId165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034"/>
            <p:cNvSpPr/>
            <p:nvPr>
              <p:custDataLst>
                <p:tags r:id="rId166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035"/>
            <p:cNvSpPr/>
            <p:nvPr>
              <p:custDataLst>
                <p:tags r:id="rId167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036"/>
            <p:cNvSpPr/>
            <p:nvPr>
              <p:custDataLst>
                <p:tags r:id="rId168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037"/>
            <p:cNvSpPr/>
            <p:nvPr>
              <p:custDataLst>
                <p:tags r:id="rId169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038"/>
            <p:cNvSpPr/>
            <p:nvPr>
              <p:custDataLst>
                <p:tags r:id="rId170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039"/>
            <p:cNvSpPr/>
            <p:nvPr>
              <p:custDataLst>
                <p:tags r:id="rId171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040"/>
            <p:cNvSpPr/>
            <p:nvPr>
              <p:custDataLst>
                <p:tags r:id="rId172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041"/>
            <p:cNvSpPr/>
            <p:nvPr>
              <p:custDataLst>
                <p:tags r:id="rId173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042"/>
            <p:cNvSpPr/>
            <p:nvPr>
              <p:custDataLst>
                <p:tags r:id="rId174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043"/>
            <p:cNvSpPr/>
            <p:nvPr>
              <p:custDataLst>
                <p:tags r:id="rId175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044"/>
            <p:cNvSpPr/>
            <p:nvPr>
              <p:custDataLst>
                <p:tags r:id="rId176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045"/>
            <p:cNvSpPr/>
            <p:nvPr>
              <p:custDataLst>
                <p:tags r:id="rId177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046"/>
            <p:cNvSpPr/>
            <p:nvPr>
              <p:custDataLst>
                <p:tags r:id="rId178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047"/>
            <p:cNvSpPr/>
            <p:nvPr>
              <p:custDataLst>
                <p:tags r:id="rId179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048"/>
            <p:cNvSpPr/>
            <p:nvPr>
              <p:custDataLst>
                <p:tags r:id="rId180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049"/>
            <p:cNvSpPr/>
            <p:nvPr>
              <p:custDataLst>
                <p:tags r:id="rId181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050"/>
            <p:cNvSpPr/>
            <p:nvPr>
              <p:custDataLst>
                <p:tags r:id="rId182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051"/>
            <p:cNvSpPr/>
            <p:nvPr>
              <p:custDataLst>
                <p:tags r:id="rId183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052"/>
            <p:cNvSpPr/>
            <p:nvPr>
              <p:custDataLst>
                <p:tags r:id="rId184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053"/>
            <p:cNvSpPr/>
            <p:nvPr>
              <p:custDataLst>
                <p:tags r:id="rId185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054"/>
            <p:cNvSpPr/>
            <p:nvPr>
              <p:custDataLst>
                <p:tags r:id="rId186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055"/>
            <p:cNvSpPr/>
            <p:nvPr>
              <p:custDataLst>
                <p:tags r:id="rId187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056"/>
            <p:cNvSpPr/>
            <p:nvPr>
              <p:custDataLst>
                <p:tags r:id="rId188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057"/>
            <p:cNvSpPr/>
            <p:nvPr>
              <p:custDataLst>
                <p:tags r:id="rId189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058"/>
            <p:cNvSpPr/>
            <p:nvPr>
              <p:custDataLst>
                <p:tags r:id="rId190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059"/>
            <p:cNvSpPr/>
            <p:nvPr>
              <p:custDataLst>
                <p:tags r:id="rId191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060"/>
            <p:cNvSpPr/>
            <p:nvPr>
              <p:custDataLst>
                <p:tags r:id="rId192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061"/>
            <p:cNvSpPr/>
            <p:nvPr>
              <p:custDataLst>
                <p:tags r:id="rId193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" name="Freeform 1062"/>
            <p:cNvSpPr/>
            <p:nvPr>
              <p:custDataLst>
                <p:tags r:id="rId194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" name="Freeform 1063"/>
            <p:cNvSpPr/>
            <p:nvPr>
              <p:custDataLst>
                <p:tags r:id="rId195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" name="Freeform 1064"/>
            <p:cNvSpPr/>
            <p:nvPr>
              <p:custDataLst>
                <p:tags r:id="rId196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7" name="Freeform 1065"/>
            <p:cNvSpPr/>
            <p:nvPr>
              <p:custDataLst>
                <p:tags r:id="rId197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8" name="Freeform 1066"/>
            <p:cNvSpPr/>
            <p:nvPr>
              <p:custDataLst>
                <p:tags r:id="rId198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9" name="Freeform 1067"/>
            <p:cNvSpPr/>
            <p:nvPr>
              <p:custDataLst>
                <p:tags r:id="rId199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0" name="Freeform 1068"/>
            <p:cNvSpPr/>
            <p:nvPr>
              <p:custDataLst>
                <p:tags r:id="rId200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1" name="Freeform 1069"/>
            <p:cNvSpPr/>
            <p:nvPr>
              <p:custDataLst>
                <p:tags r:id="rId201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2" name="Freeform 1070"/>
            <p:cNvSpPr/>
            <p:nvPr>
              <p:custDataLst>
                <p:tags r:id="rId202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3" name="Freeform 1071"/>
            <p:cNvSpPr/>
            <p:nvPr>
              <p:custDataLst>
                <p:tags r:id="rId203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4" name="Freeform 1072"/>
            <p:cNvSpPr/>
            <p:nvPr>
              <p:custDataLst>
                <p:tags r:id="rId204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5" name="Freeform 1074"/>
            <p:cNvSpPr/>
            <p:nvPr>
              <p:custDataLst>
                <p:tags r:id="rId205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6" name="Freeform 1075"/>
            <p:cNvSpPr/>
            <p:nvPr>
              <p:custDataLst>
                <p:tags r:id="rId206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7" name="Freeform 1076"/>
            <p:cNvSpPr/>
            <p:nvPr>
              <p:custDataLst>
                <p:tags r:id="rId207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8" name="Freeform 1077"/>
            <p:cNvSpPr/>
            <p:nvPr>
              <p:custDataLst>
                <p:tags r:id="rId208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9" name="Freeform 1078"/>
            <p:cNvSpPr/>
            <p:nvPr>
              <p:custDataLst>
                <p:tags r:id="rId209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0" name="Freeform 1079"/>
            <p:cNvSpPr/>
            <p:nvPr>
              <p:custDataLst>
                <p:tags r:id="rId210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1" name="Freeform 1080"/>
            <p:cNvSpPr/>
            <p:nvPr>
              <p:custDataLst>
                <p:tags r:id="rId211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2" name="Freeform 1081"/>
            <p:cNvSpPr/>
            <p:nvPr>
              <p:custDataLst>
                <p:tags r:id="rId212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3" name="Freeform 1082"/>
            <p:cNvSpPr/>
            <p:nvPr>
              <p:custDataLst>
                <p:tags r:id="rId213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4" name="Freeform 1083"/>
            <p:cNvSpPr/>
            <p:nvPr>
              <p:custDataLst>
                <p:tags r:id="rId214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5" name="Freeform 1084"/>
            <p:cNvSpPr/>
            <p:nvPr>
              <p:custDataLst>
                <p:tags r:id="rId215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6" name="Freeform 1085"/>
            <p:cNvSpPr/>
            <p:nvPr>
              <p:custDataLst>
                <p:tags r:id="rId216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7" name="Freeform 1086"/>
            <p:cNvSpPr/>
            <p:nvPr>
              <p:custDataLst>
                <p:tags r:id="rId217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8" name="Freeform 1087"/>
            <p:cNvSpPr/>
            <p:nvPr>
              <p:custDataLst>
                <p:tags r:id="rId218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9" name="Freeform 1088"/>
            <p:cNvSpPr/>
            <p:nvPr>
              <p:custDataLst>
                <p:tags r:id="rId219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0" name="Freeform 1089"/>
            <p:cNvSpPr/>
            <p:nvPr>
              <p:custDataLst>
                <p:tags r:id="rId220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1" name="Freeform 1090"/>
            <p:cNvSpPr/>
            <p:nvPr>
              <p:custDataLst>
                <p:tags r:id="rId221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2" name="Freeform 1091"/>
            <p:cNvSpPr/>
            <p:nvPr>
              <p:custDataLst>
                <p:tags r:id="rId222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3" name="Freeform 1092"/>
            <p:cNvSpPr/>
            <p:nvPr>
              <p:custDataLst>
                <p:tags r:id="rId223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4" name="Freeform 1093"/>
            <p:cNvSpPr/>
            <p:nvPr>
              <p:custDataLst>
                <p:tags r:id="rId224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5" name="Freeform 1094"/>
            <p:cNvSpPr/>
            <p:nvPr>
              <p:custDataLst>
                <p:tags r:id="rId225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6" name="Freeform 1095"/>
            <p:cNvSpPr/>
            <p:nvPr>
              <p:custDataLst>
                <p:tags r:id="rId226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7" name="Freeform 1096"/>
            <p:cNvSpPr/>
            <p:nvPr>
              <p:custDataLst>
                <p:tags r:id="rId227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8" name="Freeform 1097"/>
            <p:cNvSpPr/>
            <p:nvPr>
              <p:custDataLst>
                <p:tags r:id="rId228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9" name="Freeform 1098"/>
            <p:cNvSpPr/>
            <p:nvPr>
              <p:custDataLst>
                <p:tags r:id="rId229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0" name="Rectangle 1099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1" name="Freeform 1100"/>
            <p:cNvSpPr/>
            <p:nvPr>
              <p:custDataLst>
                <p:tags r:id="rId231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2" name="Freeform 1101"/>
            <p:cNvSpPr/>
            <p:nvPr>
              <p:custDataLst>
                <p:tags r:id="rId232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3" name="Freeform 1102"/>
            <p:cNvSpPr/>
            <p:nvPr>
              <p:custDataLst>
                <p:tags r:id="rId233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4" name="Freeform 1103"/>
            <p:cNvSpPr/>
            <p:nvPr>
              <p:custDataLst>
                <p:tags r:id="rId234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5" name="Freeform 1104"/>
            <p:cNvSpPr/>
            <p:nvPr>
              <p:custDataLst>
                <p:tags r:id="rId235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6" name="Freeform 1105"/>
            <p:cNvSpPr/>
            <p:nvPr>
              <p:custDataLst>
                <p:tags r:id="rId236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" name="Freeform 1106"/>
            <p:cNvSpPr/>
            <p:nvPr>
              <p:custDataLst>
                <p:tags r:id="rId237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8" name="Freeform 1107"/>
            <p:cNvSpPr/>
            <p:nvPr>
              <p:custDataLst>
                <p:tags r:id="rId238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9" name="Freeform 1108"/>
            <p:cNvSpPr/>
            <p:nvPr>
              <p:custDataLst>
                <p:tags r:id="rId239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0" name="Freeform 1109"/>
            <p:cNvSpPr/>
            <p:nvPr>
              <p:custDataLst>
                <p:tags r:id="rId240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1" name="Freeform 1110"/>
            <p:cNvSpPr/>
            <p:nvPr>
              <p:custDataLst>
                <p:tags r:id="rId241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2" name="Freeform 1111"/>
            <p:cNvSpPr/>
            <p:nvPr>
              <p:custDataLst>
                <p:tags r:id="rId242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3" name="Freeform 1112"/>
            <p:cNvSpPr/>
            <p:nvPr>
              <p:custDataLst>
                <p:tags r:id="rId243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4" name="Freeform 1113"/>
            <p:cNvSpPr/>
            <p:nvPr>
              <p:custDataLst>
                <p:tags r:id="rId244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5" name="Freeform 1114"/>
            <p:cNvSpPr/>
            <p:nvPr>
              <p:custDataLst>
                <p:tags r:id="rId245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6" name="Freeform 1115"/>
            <p:cNvSpPr/>
            <p:nvPr>
              <p:custDataLst>
                <p:tags r:id="rId246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7" name="Freeform 1116"/>
            <p:cNvSpPr/>
            <p:nvPr>
              <p:custDataLst>
                <p:tags r:id="rId247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8" name="Freeform 1117"/>
            <p:cNvSpPr/>
            <p:nvPr>
              <p:custDataLst>
                <p:tags r:id="rId248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9" name="Freeform 1118"/>
            <p:cNvSpPr/>
            <p:nvPr>
              <p:custDataLst>
                <p:tags r:id="rId249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0" name="Freeform 1119"/>
            <p:cNvSpPr/>
            <p:nvPr>
              <p:custDataLst>
                <p:tags r:id="rId250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1" name="Freeform 1120"/>
            <p:cNvSpPr/>
            <p:nvPr>
              <p:custDataLst>
                <p:tags r:id="rId251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2" name="Freeform 1121"/>
            <p:cNvSpPr/>
            <p:nvPr>
              <p:custDataLst>
                <p:tags r:id="rId252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3" name="Freeform 1122"/>
            <p:cNvSpPr/>
            <p:nvPr>
              <p:custDataLst>
                <p:tags r:id="rId253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4" name="Freeform 1123"/>
            <p:cNvSpPr/>
            <p:nvPr>
              <p:custDataLst>
                <p:tags r:id="rId254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5" name="Freeform 1124"/>
            <p:cNvSpPr/>
            <p:nvPr>
              <p:custDataLst>
                <p:tags r:id="rId255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6" name="Freeform 1125"/>
            <p:cNvSpPr/>
            <p:nvPr>
              <p:custDataLst>
                <p:tags r:id="rId256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7" name="Freeform 1126"/>
            <p:cNvSpPr/>
            <p:nvPr>
              <p:custDataLst>
                <p:tags r:id="rId257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8" name="Freeform 1127"/>
            <p:cNvSpPr/>
            <p:nvPr>
              <p:custDataLst>
                <p:tags r:id="rId258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9" name="Freeform 1128"/>
            <p:cNvSpPr/>
            <p:nvPr>
              <p:custDataLst>
                <p:tags r:id="rId259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0" name="Freeform 1129"/>
            <p:cNvSpPr/>
            <p:nvPr>
              <p:custDataLst>
                <p:tags r:id="rId260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1" name="Freeform 1130"/>
            <p:cNvSpPr/>
            <p:nvPr>
              <p:custDataLst>
                <p:tags r:id="rId261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2" name="Freeform 1131"/>
            <p:cNvSpPr/>
            <p:nvPr>
              <p:custDataLst>
                <p:tags r:id="rId262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3" name="Freeform 1132"/>
            <p:cNvSpPr/>
            <p:nvPr>
              <p:custDataLst>
                <p:tags r:id="rId263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4" name="Freeform 1133"/>
            <p:cNvSpPr/>
            <p:nvPr>
              <p:custDataLst>
                <p:tags r:id="rId264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5" name="Freeform 1134"/>
            <p:cNvSpPr/>
            <p:nvPr>
              <p:custDataLst>
                <p:tags r:id="rId265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6" name="Freeform 1135"/>
            <p:cNvSpPr/>
            <p:nvPr>
              <p:custDataLst>
                <p:tags r:id="rId266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7" name="Freeform 1136"/>
            <p:cNvSpPr/>
            <p:nvPr>
              <p:custDataLst>
                <p:tags r:id="rId267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8" name="Freeform 1137"/>
            <p:cNvSpPr/>
            <p:nvPr>
              <p:custDataLst>
                <p:tags r:id="rId268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9" name="Freeform 1138"/>
            <p:cNvSpPr/>
            <p:nvPr>
              <p:custDataLst>
                <p:tags r:id="rId269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0" name="Freeform 1139"/>
            <p:cNvSpPr/>
            <p:nvPr>
              <p:custDataLst>
                <p:tags r:id="rId270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1" name="Freeform 1140"/>
            <p:cNvSpPr/>
            <p:nvPr>
              <p:custDataLst>
                <p:tags r:id="rId271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2" name="Freeform 1141"/>
            <p:cNvSpPr/>
            <p:nvPr>
              <p:custDataLst>
                <p:tags r:id="rId272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774803" y="3339485"/>
            <a:ext cx="57456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774802" y="4313251"/>
            <a:ext cx="5745685" cy="87635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Rectangle 8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141538"/>
            <a:ext cx="12192000" cy="3929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18" name="组合 817"/>
          <p:cNvGrpSpPr/>
          <p:nvPr>
            <p:custDataLst>
              <p:tags r:id="rId2"/>
            </p:custDataLst>
          </p:nvPr>
        </p:nvGrpSpPr>
        <p:grpSpPr>
          <a:xfrm>
            <a:off x="3960813" y="5194"/>
            <a:ext cx="3786188" cy="2669924"/>
            <a:chOff x="671513" y="844876"/>
            <a:chExt cx="5513387" cy="3887902"/>
          </a:xfrm>
        </p:grpSpPr>
        <p:sp>
          <p:nvSpPr>
            <p:cNvPr id="819" name="Freeform 875"/>
            <p:cNvSpPr/>
            <p:nvPr>
              <p:custDataLst>
                <p:tags r:id="rId7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0" name="Freeform 876"/>
            <p:cNvSpPr/>
            <p:nvPr>
              <p:custDataLst>
                <p:tags r:id="rId8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1" name="Freeform 878"/>
            <p:cNvSpPr/>
            <p:nvPr>
              <p:custDataLst>
                <p:tags r:id="rId9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2" name="Freeform 879"/>
            <p:cNvSpPr/>
            <p:nvPr>
              <p:custDataLst>
                <p:tags r:id="rId10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3" name="Freeform 880"/>
            <p:cNvSpPr/>
            <p:nvPr>
              <p:custDataLst>
                <p:tags r:id="rId11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4" name="Freeform 881"/>
            <p:cNvSpPr/>
            <p:nvPr>
              <p:custDataLst>
                <p:tags r:id="rId12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5" name="Freeform 882"/>
            <p:cNvSpPr/>
            <p:nvPr>
              <p:custDataLst>
                <p:tags r:id="rId13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6" name="Freeform 883"/>
            <p:cNvSpPr/>
            <p:nvPr>
              <p:custDataLst>
                <p:tags r:id="rId14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7" name="Freeform 884"/>
            <p:cNvSpPr/>
            <p:nvPr>
              <p:custDataLst>
                <p:tags r:id="rId15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8" name="Freeform 885"/>
            <p:cNvSpPr/>
            <p:nvPr>
              <p:custDataLst>
                <p:tags r:id="rId16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9" name="Freeform 886"/>
            <p:cNvSpPr/>
            <p:nvPr>
              <p:custDataLst>
                <p:tags r:id="rId17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0" name="Freeform 887"/>
            <p:cNvSpPr/>
            <p:nvPr>
              <p:custDataLst>
                <p:tags r:id="rId18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1" name="Freeform 888"/>
            <p:cNvSpPr/>
            <p:nvPr>
              <p:custDataLst>
                <p:tags r:id="rId19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2" name="Freeform 889"/>
            <p:cNvSpPr/>
            <p:nvPr>
              <p:custDataLst>
                <p:tags r:id="rId20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3" name="Freeform 890"/>
            <p:cNvSpPr/>
            <p:nvPr>
              <p:custDataLst>
                <p:tags r:id="rId21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4" name="Freeform 891"/>
            <p:cNvSpPr/>
            <p:nvPr>
              <p:custDataLst>
                <p:tags r:id="rId22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5" name="Freeform 892"/>
            <p:cNvSpPr/>
            <p:nvPr>
              <p:custDataLst>
                <p:tags r:id="rId23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6" name="Freeform 893"/>
            <p:cNvSpPr/>
            <p:nvPr>
              <p:custDataLst>
                <p:tags r:id="rId24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7" name="Freeform 894"/>
            <p:cNvSpPr/>
            <p:nvPr>
              <p:custDataLst>
                <p:tags r:id="rId25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8" name="Freeform 895"/>
            <p:cNvSpPr/>
            <p:nvPr>
              <p:custDataLst>
                <p:tags r:id="rId26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9" name="Freeform 896"/>
            <p:cNvSpPr/>
            <p:nvPr>
              <p:custDataLst>
                <p:tags r:id="rId27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0" name="Freeform 897"/>
            <p:cNvSpPr/>
            <p:nvPr>
              <p:custDataLst>
                <p:tags r:id="rId28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1" name="Freeform 898"/>
            <p:cNvSpPr/>
            <p:nvPr>
              <p:custDataLst>
                <p:tags r:id="rId29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2" name="Freeform 899"/>
            <p:cNvSpPr/>
            <p:nvPr>
              <p:custDataLst>
                <p:tags r:id="rId30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3" name="Freeform 900"/>
            <p:cNvSpPr/>
            <p:nvPr>
              <p:custDataLst>
                <p:tags r:id="rId31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4" name="Freeform 901"/>
            <p:cNvSpPr/>
            <p:nvPr>
              <p:custDataLst>
                <p:tags r:id="rId32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5" name="Freeform 902"/>
            <p:cNvSpPr/>
            <p:nvPr>
              <p:custDataLst>
                <p:tags r:id="rId33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6" name="Freeform 903"/>
            <p:cNvSpPr/>
            <p:nvPr>
              <p:custDataLst>
                <p:tags r:id="rId34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7" name="Freeform 904"/>
            <p:cNvSpPr/>
            <p:nvPr>
              <p:custDataLst>
                <p:tags r:id="rId35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8" name="Freeform 905"/>
            <p:cNvSpPr/>
            <p:nvPr>
              <p:custDataLst>
                <p:tags r:id="rId36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9" name="Freeform 906"/>
            <p:cNvSpPr/>
            <p:nvPr>
              <p:custDataLst>
                <p:tags r:id="rId37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0" name="Freeform 907"/>
            <p:cNvSpPr/>
            <p:nvPr>
              <p:custDataLst>
                <p:tags r:id="rId38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1" name="Freeform 908"/>
            <p:cNvSpPr/>
            <p:nvPr>
              <p:custDataLst>
                <p:tags r:id="rId39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2" name="Freeform 909"/>
            <p:cNvSpPr/>
            <p:nvPr>
              <p:custDataLst>
                <p:tags r:id="rId40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3" name="Freeform 910"/>
            <p:cNvSpPr/>
            <p:nvPr>
              <p:custDataLst>
                <p:tags r:id="rId41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4" name="Freeform 911"/>
            <p:cNvSpPr/>
            <p:nvPr>
              <p:custDataLst>
                <p:tags r:id="rId42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5" name="Freeform 91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6" name="Freeform 913"/>
            <p:cNvSpPr/>
            <p:nvPr>
              <p:custDataLst>
                <p:tags r:id="rId44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7" name="Freeform 914"/>
            <p:cNvSpPr/>
            <p:nvPr>
              <p:custDataLst>
                <p:tags r:id="rId45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8" name="Freeform 915"/>
            <p:cNvSpPr/>
            <p:nvPr>
              <p:custDataLst>
                <p:tags r:id="rId46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9" name="Freeform 916"/>
            <p:cNvSpPr/>
            <p:nvPr>
              <p:custDataLst>
                <p:tags r:id="rId47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0" name="Freeform 917"/>
            <p:cNvSpPr/>
            <p:nvPr>
              <p:custDataLst>
                <p:tags r:id="rId48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1" name="Freeform 918"/>
            <p:cNvSpPr/>
            <p:nvPr>
              <p:custDataLst>
                <p:tags r:id="rId49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2" name="Freeform 919"/>
            <p:cNvSpPr/>
            <p:nvPr>
              <p:custDataLst>
                <p:tags r:id="rId50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3" name="Freeform 920"/>
            <p:cNvSpPr/>
            <p:nvPr>
              <p:custDataLst>
                <p:tags r:id="rId51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4" name="Freeform 921"/>
            <p:cNvSpPr/>
            <p:nvPr>
              <p:custDataLst>
                <p:tags r:id="rId52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5" name="Freeform 922"/>
            <p:cNvSpPr/>
            <p:nvPr>
              <p:custDataLst>
                <p:tags r:id="rId53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6" name="Freeform 923"/>
            <p:cNvSpPr/>
            <p:nvPr>
              <p:custDataLst>
                <p:tags r:id="rId54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7" name="Freeform 924"/>
            <p:cNvSpPr/>
            <p:nvPr>
              <p:custDataLst>
                <p:tags r:id="rId55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8" name="Freeform 925"/>
            <p:cNvSpPr/>
            <p:nvPr>
              <p:custDataLst>
                <p:tags r:id="rId56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9" name="Freeform 926"/>
            <p:cNvSpPr/>
            <p:nvPr>
              <p:custDataLst>
                <p:tags r:id="rId57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0" name="Freeform 927"/>
            <p:cNvSpPr/>
            <p:nvPr>
              <p:custDataLst>
                <p:tags r:id="rId58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1" name="Freeform 928"/>
            <p:cNvSpPr/>
            <p:nvPr>
              <p:custDataLst>
                <p:tags r:id="rId59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2" name="Freeform 929"/>
            <p:cNvSpPr/>
            <p:nvPr>
              <p:custDataLst>
                <p:tags r:id="rId60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3" name="Freeform 930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4" name="Freeform 931"/>
            <p:cNvSpPr/>
            <p:nvPr>
              <p:custDataLst>
                <p:tags r:id="rId62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5" name="Freeform 932"/>
            <p:cNvSpPr/>
            <p:nvPr>
              <p:custDataLst>
                <p:tags r:id="rId63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6" name="Freeform 933"/>
            <p:cNvSpPr/>
            <p:nvPr>
              <p:custDataLst>
                <p:tags r:id="rId64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7" name="Freeform 934"/>
            <p:cNvSpPr/>
            <p:nvPr>
              <p:custDataLst>
                <p:tags r:id="rId65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8" name="Freeform 935"/>
            <p:cNvSpPr/>
            <p:nvPr>
              <p:custDataLst>
                <p:tags r:id="rId66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9" name="Freeform 936"/>
            <p:cNvSpPr/>
            <p:nvPr>
              <p:custDataLst>
                <p:tags r:id="rId67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0" name="Freeform 937"/>
            <p:cNvSpPr/>
            <p:nvPr>
              <p:custDataLst>
                <p:tags r:id="rId68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1" name="Freeform 938"/>
            <p:cNvSpPr/>
            <p:nvPr>
              <p:custDataLst>
                <p:tags r:id="rId69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2" name="Freeform 939"/>
            <p:cNvSpPr/>
            <p:nvPr>
              <p:custDataLst>
                <p:tags r:id="rId70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3" name="Freeform 940"/>
            <p:cNvSpPr/>
            <p:nvPr>
              <p:custDataLst>
                <p:tags r:id="rId71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4" name="Freeform 941"/>
            <p:cNvSpPr/>
            <p:nvPr>
              <p:custDataLst>
                <p:tags r:id="rId72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5" name="Freeform 942"/>
            <p:cNvSpPr/>
            <p:nvPr>
              <p:custDataLst>
                <p:tags r:id="rId73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6" name="Freeform 943"/>
            <p:cNvSpPr/>
            <p:nvPr>
              <p:custDataLst>
                <p:tags r:id="rId74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7" name="Freeform 944"/>
            <p:cNvSpPr/>
            <p:nvPr>
              <p:custDataLst>
                <p:tags r:id="rId75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8" name="Freeform 945"/>
            <p:cNvSpPr/>
            <p:nvPr>
              <p:custDataLst>
                <p:tags r:id="rId76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9" name="Freeform 946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0" name="Freeform 947"/>
            <p:cNvSpPr/>
            <p:nvPr>
              <p:custDataLst>
                <p:tags r:id="rId78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1" name="Freeform 948"/>
            <p:cNvSpPr/>
            <p:nvPr>
              <p:custDataLst>
                <p:tags r:id="rId79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2" name="Freeform 949"/>
            <p:cNvSpPr/>
            <p:nvPr>
              <p:custDataLst>
                <p:tags r:id="rId80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3" name="Freeform 950"/>
            <p:cNvSpPr/>
            <p:nvPr>
              <p:custDataLst>
                <p:tags r:id="rId81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4" name="Freeform 951"/>
            <p:cNvSpPr/>
            <p:nvPr>
              <p:custDataLst>
                <p:tags r:id="rId82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5" name="Freeform 952"/>
            <p:cNvSpPr/>
            <p:nvPr>
              <p:custDataLst>
                <p:tags r:id="rId83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6" name="Freeform 953"/>
            <p:cNvSpPr/>
            <p:nvPr>
              <p:custDataLst>
                <p:tags r:id="rId84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7" name="Freeform 954"/>
            <p:cNvSpPr/>
            <p:nvPr>
              <p:custDataLst>
                <p:tags r:id="rId85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955"/>
            <p:cNvSpPr/>
            <p:nvPr>
              <p:custDataLst>
                <p:tags r:id="rId86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9" name="Freeform 956"/>
            <p:cNvSpPr/>
            <p:nvPr>
              <p:custDataLst>
                <p:tags r:id="rId87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957"/>
            <p:cNvSpPr/>
            <p:nvPr>
              <p:custDataLst>
                <p:tags r:id="rId88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958"/>
            <p:cNvSpPr/>
            <p:nvPr>
              <p:custDataLst>
                <p:tags r:id="rId89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959"/>
            <p:cNvSpPr/>
            <p:nvPr>
              <p:custDataLst>
                <p:tags r:id="rId90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960"/>
            <p:cNvSpPr/>
            <p:nvPr>
              <p:custDataLst>
                <p:tags r:id="rId91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961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962"/>
            <p:cNvSpPr/>
            <p:nvPr>
              <p:custDataLst>
                <p:tags r:id="rId93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963"/>
            <p:cNvSpPr/>
            <p:nvPr>
              <p:custDataLst>
                <p:tags r:id="rId94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964"/>
            <p:cNvSpPr/>
            <p:nvPr>
              <p:custDataLst>
                <p:tags r:id="rId95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965"/>
            <p:cNvSpPr/>
            <p:nvPr>
              <p:custDataLst>
                <p:tags r:id="rId96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966"/>
            <p:cNvSpPr/>
            <p:nvPr>
              <p:custDataLst>
                <p:tags r:id="rId97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967"/>
            <p:cNvSpPr/>
            <p:nvPr>
              <p:custDataLst>
                <p:tags r:id="rId98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968"/>
            <p:cNvSpPr/>
            <p:nvPr>
              <p:custDataLst>
                <p:tags r:id="rId99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969"/>
            <p:cNvSpPr/>
            <p:nvPr>
              <p:custDataLst>
                <p:tags r:id="rId100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970"/>
            <p:cNvSpPr/>
            <p:nvPr>
              <p:custDataLst>
                <p:tags r:id="rId101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971"/>
            <p:cNvSpPr/>
            <p:nvPr>
              <p:custDataLst>
                <p:tags r:id="rId102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972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973"/>
            <p:cNvSpPr/>
            <p:nvPr>
              <p:custDataLst>
                <p:tags r:id="rId104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974"/>
            <p:cNvSpPr/>
            <p:nvPr>
              <p:custDataLst>
                <p:tags r:id="rId105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975"/>
            <p:cNvSpPr/>
            <p:nvPr>
              <p:custDataLst>
                <p:tags r:id="rId106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976"/>
            <p:cNvSpPr/>
            <p:nvPr>
              <p:custDataLst>
                <p:tags r:id="rId107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977"/>
            <p:cNvSpPr/>
            <p:nvPr>
              <p:custDataLst>
                <p:tags r:id="rId108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978"/>
            <p:cNvSpPr/>
            <p:nvPr>
              <p:custDataLst>
                <p:tags r:id="rId109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79"/>
            <p:cNvSpPr/>
            <p:nvPr>
              <p:custDataLst>
                <p:tags r:id="rId110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80"/>
            <p:cNvSpPr/>
            <p:nvPr>
              <p:custDataLst>
                <p:tags r:id="rId111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81"/>
            <p:cNvSpPr/>
            <p:nvPr>
              <p:custDataLst>
                <p:tags r:id="rId112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82"/>
            <p:cNvSpPr/>
            <p:nvPr>
              <p:custDataLst>
                <p:tags r:id="rId113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83"/>
            <p:cNvSpPr/>
            <p:nvPr>
              <p:custDataLst>
                <p:tags r:id="rId114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84"/>
            <p:cNvSpPr/>
            <p:nvPr>
              <p:custDataLst>
                <p:tags r:id="rId115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85"/>
            <p:cNvSpPr/>
            <p:nvPr>
              <p:custDataLst>
                <p:tags r:id="rId116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86"/>
            <p:cNvSpPr/>
            <p:nvPr>
              <p:custDataLst>
                <p:tags r:id="rId117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87"/>
            <p:cNvSpPr/>
            <p:nvPr>
              <p:custDataLst>
                <p:tags r:id="rId118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88"/>
            <p:cNvSpPr/>
            <p:nvPr>
              <p:custDataLst>
                <p:tags r:id="rId119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89"/>
            <p:cNvSpPr/>
            <p:nvPr>
              <p:custDataLst>
                <p:tags r:id="rId120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90"/>
            <p:cNvSpPr/>
            <p:nvPr>
              <p:custDataLst>
                <p:tags r:id="rId121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91"/>
            <p:cNvSpPr/>
            <p:nvPr>
              <p:custDataLst>
                <p:tags r:id="rId122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92"/>
            <p:cNvSpPr/>
            <p:nvPr>
              <p:custDataLst>
                <p:tags r:id="rId123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93"/>
            <p:cNvSpPr/>
            <p:nvPr>
              <p:custDataLst>
                <p:tags r:id="rId124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94"/>
            <p:cNvSpPr/>
            <p:nvPr>
              <p:custDataLst>
                <p:tags r:id="rId125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95"/>
            <p:cNvSpPr/>
            <p:nvPr>
              <p:custDataLst>
                <p:tags r:id="rId126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96"/>
            <p:cNvSpPr/>
            <p:nvPr>
              <p:custDataLst>
                <p:tags r:id="rId127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97"/>
            <p:cNvSpPr/>
            <p:nvPr>
              <p:custDataLst>
                <p:tags r:id="rId128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98"/>
            <p:cNvSpPr/>
            <p:nvPr>
              <p:custDataLst>
                <p:tags r:id="rId129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99"/>
            <p:cNvSpPr/>
            <p:nvPr>
              <p:custDataLst>
                <p:tags r:id="rId130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1000"/>
            <p:cNvSpPr/>
            <p:nvPr>
              <p:custDataLst>
                <p:tags r:id="rId131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1001"/>
            <p:cNvSpPr/>
            <p:nvPr>
              <p:custDataLst>
                <p:tags r:id="rId132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1002"/>
            <p:cNvSpPr/>
            <p:nvPr>
              <p:custDataLst>
                <p:tags r:id="rId133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1003"/>
            <p:cNvSpPr/>
            <p:nvPr>
              <p:custDataLst>
                <p:tags r:id="rId134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1004"/>
            <p:cNvSpPr/>
            <p:nvPr>
              <p:custDataLst>
                <p:tags r:id="rId135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1005"/>
            <p:cNvSpPr/>
            <p:nvPr>
              <p:custDataLst>
                <p:tags r:id="rId136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1006"/>
            <p:cNvSpPr/>
            <p:nvPr>
              <p:custDataLst>
                <p:tags r:id="rId137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1007"/>
            <p:cNvSpPr/>
            <p:nvPr>
              <p:custDataLst>
                <p:tags r:id="rId138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1008"/>
            <p:cNvSpPr/>
            <p:nvPr>
              <p:custDataLst>
                <p:tags r:id="rId139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1009"/>
            <p:cNvSpPr/>
            <p:nvPr>
              <p:custDataLst>
                <p:tags r:id="rId140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1010"/>
            <p:cNvSpPr/>
            <p:nvPr>
              <p:custDataLst>
                <p:tags r:id="rId141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1011"/>
            <p:cNvSpPr/>
            <p:nvPr>
              <p:custDataLst>
                <p:tags r:id="rId142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1012"/>
            <p:cNvSpPr/>
            <p:nvPr>
              <p:custDataLst>
                <p:tags r:id="rId143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1013"/>
            <p:cNvSpPr/>
            <p:nvPr>
              <p:custDataLst>
                <p:tags r:id="rId144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1014"/>
            <p:cNvSpPr/>
            <p:nvPr>
              <p:custDataLst>
                <p:tags r:id="rId145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1015"/>
            <p:cNvSpPr/>
            <p:nvPr>
              <p:custDataLst>
                <p:tags r:id="rId146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1016"/>
            <p:cNvSpPr/>
            <p:nvPr>
              <p:custDataLst>
                <p:tags r:id="rId147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1017"/>
            <p:cNvSpPr/>
            <p:nvPr>
              <p:custDataLst>
                <p:tags r:id="rId148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1018"/>
            <p:cNvSpPr/>
            <p:nvPr>
              <p:custDataLst>
                <p:tags r:id="rId149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1019"/>
            <p:cNvSpPr/>
            <p:nvPr>
              <p:custDataLst>
                <p:tags r:id="rId150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1020"/>
            <p:cNvSpPr/>
            <p:nvPr>
              <p:custDataLst>
                <p:tags r:id="rId151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1021"/>
            <p:cNvSpPr/>
            <p:nvPr>
              <p:custDataLst>
                <p:tags r:id="rId152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1022"/>
            <p:cNvSpPr/>
            <p:nvPr>
              <p:custDataLst>
                <p:tags r:id="rId153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1023"/>
            <p:cNvSpPr/>
            <p:nvPr>
              <p:custDataLst>
                <p:tags r:id="rId154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1024"/>
            <p:cNvSpPr/>
            <p:nvPr>
              <p:custDataLst>
                <p:tags r:id="rId155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1025"/>
            <p:cNvSpPr/>
            <p:nvPr>
              <p:custDataLst>
                <p:tags r:id="rId156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1026"/>
            <p:cNvSpPr/>
            <p:nvPr>
              <p:custDataLst>
                <p:tags r:id="rId157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1027"/>
            <p:cNvSpPr/>
            <p:nvPr>
              <p:custDataLst>
                <p:tags r:id="rId158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1028"/>
            <p:cNvSpPr/>
            <p:nvPr>
              <p:custDataLst>
                <p:tags r:id="rId159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1029"/>
            <p:cNvSpPr/>
            <p:nvPr>
              <p:custDataLst>
                <p:tags r:id="rId160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1030"/>
            <p:cNvSpPr/>
            <p:nvPr>
              <p:custDataLst>
                <p:tags r:id="rId161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1031"/>
            <p:cNvSpPr/>
            <p:nvPr>
              <p:custDataLst>
                <p:tags r:id="rId162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1032"/>
            <p:cNvSpPr/>
            <p:nvPr>
              <p:custDataLst>
                <p:tags r:id="rId163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1033"/>
            <p:cNvSpPr/>
            <p:nvPr>
              <p:custDataLst>
                <p:tags r:id="rId164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1034"/>
            <p:cNvSpPr/>
            <p:nvPr>
              <p:custDataLst>
                <p:tags r:id="rId165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1035"/>
            <p:cNvSpPr/>
            <p:nvPr>
              <p:custDataLst>
                <p:tags r:id="rId166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1036"/>
            <p:cNvSpPr/>
            <p:nvPr>
              <p:custDataLst>
                <p:tags r:id="rId167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1037"/>
            <p:cNvSpPr/>
            <p:nvPr>
              <p:custDataLst>
                <p:tags r:id="rId168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1038"/>
            <p:cNvSpPr/>
            <p:nvPr>
              <p:custDataLst>
                <p:tags r:id="rId169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1039"/>
            <p:cNvSpPr/>
            <p:nvPr>
              <p:custDataLst>
                <p:tags r:id="rId170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1040"/>
            <p:cNvSpPr/>
            <p:nvPr>
              <p:custDataLst>
                <p:tags r:id="rId171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1041"/>
            <p:cNvSpPr/>
            <p:nvPr>
              <p:custDataLst>
                <p:tags r:id="rId172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1042"/>
            <p:cNvSpPr/>
            <p:nvPr>
              <p:custDataLst>
                <p:tags r:id="rId173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1043"/>
            <p:cNvSpPr/>
            <p:nvPr>
              <p:custDataLst>
                <p:tags r:id="rId174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1044"/>
            <p:cNvSpPr/>
            <p:nvPr>
              <p:custDataLst>
                <p:tags r:id="rId175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1045"/>
            <p:cNvSpPr/>
            <p:nvPr>
              <p:custDataLst>
                <p:tags r:id="rId176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1046"/>
            <p:cNvSpPr/>
            <p:nvPr>
              <p:custDataLst>
                <p:tags r:id="rId177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1047"/>
            <p:cNvSpPr/>
            <p:nvPr>
              <p:custDataLst>
                <p:tags r:id="rId178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1048"/>
            <p:cNvSpPr/>
            <p:nvPr>
              <p:custDataLst>
                <p:tags r:id="rId179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1049"/>
            <p:cNvSpPr/>
            <p:nvPr>
              <p:custDataLst>
                <p:tags r:id="rId180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1050"/>
            <p:cNvSpPr/>
            <p:nvPr>
              <p:custDataLst>
                <p:tags r:id="rId181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1051"/>
            <p:cNvSpPr/>
            <p:nvPr>
              <p:custDataLst>
                <p:tags r:id="rId182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1052"/>
            <p:cNvSpPr/>
            <p:nvPr>
              <p:custDataLst>
                <p:tags r:id="rId183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1053"/>
            <p:cNvSpPr/>
            <p:nvPr>
              <p:custDataLst>
                <p:tags r:id="rId184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1054"/>
            <p:cNvSpPr/>
            <p:nvPr>
              <p:custDataLst>
                <p:tags r:id="rId185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1055"/>
            <p:cNvSpPr/>
            <p:nvPr>
              <p:custDataLst>
                <p:tags r:id="rId186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1056"/>
            <p:cNvSpPr/>
            <p:nvPr>
              <p:custDataLst>
                <p:tags r:id="rId187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1057"/>
            <p:cNvSpPr/>
            <p:nvPr>
              <p:custDataLst>
                <p:tags r:id="rId188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1058"/>
            <p:cNvSpPr/>
            <p:nvPr>
              <p:custDataLst>
                <p:tags r:id="rId189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1059"/>
            <p:cNvSpPr/>
            <p:nvPr>
              <p:custDataLst>
                <p:tags r:id="rId190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1060"/>
            <p:cNvSpPr/>
            <p:nvPr>
              <p:custDataLst>
                <p:tags r:id="rId191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1061"/>
            <p:cNvSpPr/>
            <p:nvPr>
              <p:custDataLst>
                <p:tags r:id="rId192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1062"/>
            <p:cNvSpPr/>
            <p:nvPr>
              <p:custDataLst>
                <p:tags r:id="rId193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1063"/>
            <p:cNvSpPr/>
            <p:nvPr>
              <p:custDataLst>
                <p:tags r:id="rId194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1064"/>
            <p:cNvSpPr/>
            <p:nvPr>
              <p:custDataLst>
                <p:tags r:id="rId195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1065"/>
            <p:cNvSpPr/>
            <p:nvPr>
              <p:custDataLst>
                <p:tags r:id="rId196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1066"/>
            <p:cNvSpPr/>
            <p:nvPr>
              <p:custDataLst>
                <p:tags r:id="rId197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1067"/>
            <p:cNvSpPr/>
            <p:nvPr>
              <p:custDataLst>
                <p:tags r:id="rId198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1068"/>
            <p:cNvSpPr/>
            <p:nvPr>
              <p:custDataLst>
                <p:tags r:id="rId199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1069"/>
            <p:cNvSpPr/>
            <p:nvPr>
              <p:custDataLst>
                <p:tags r:id="rId200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1070"/>
            <p:cNvSpPr/>
            <p:nvPr>
              <p:custDataLst>
                <p:tags r:id="rId201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1071"/>
            <p:cNvSpPr/>
            <p:nvPr>
              <p:custDataLst>
                <p:tags r:id="rId202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1072"/>
            <p:cNvSpPr/>
            <p:nvPr>
              <p:custDataLst>
                <p:tags r:id="rId203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1074"/>
            <p:cNvSpPr/>
            <p:nvPr>
              <p:custDataLst>
                <p:tags r:id="rId204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1075"/>
            <p:cNvSpPr/>
            <p:nvPr>
              <p:custDataLst>
                <p:tags r:id="rId205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1076"/>
            <p:cNvSpPr/>
            <p:nvPr>
              <p:custDataLst>
                <p:tags r:id="rId206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1077"/>
            <p:cNvSpPr/>
            <p:nvPr>
              <p:custDataLst>
                <p:tags r:id="rId207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1078"/>
            <p:cNvSpPr/>
            <p:nvPr>
              <p:custDataLst>
                <p:tags r:id="rId208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1079"/>
            <p:cNvSpPr/>
            <p:nvPr>
              <p:custDataLst>
                <p:tags r:id="rId209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80"/>
            <p:cNvSpPr/>
            <p:nvPr>
              <p:custDataLst>
                <p:tags r:id="rId210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81"/>
            <p:cNvSpPr/>
            <p:nvPr>
              <p:custDataLst>
                <p:tags r:id="rId211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82"/>
            <p:cNvSpPr/>
            <p:nvPr>
              <p:custDataLst>
                <p:tags r:id="rId212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83"/>
            <p:cNvSpPr/>
            <p:nvPr>
              <p:custDataLst>
                <p:tags r:id="rId213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84"/>
            <p:cNvSpPr/>
            <p:nvPr>
              <p:custDataLst>
                <p:tags r:id="rId214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85"/>
            <p:cNvSpPr/>
            <p:nvPr>
              <p:custDataLst>
                <p:tags r:id="rId215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86"/>
            <p:cNvSpPr/>
            <p:nvPr>
              <p:custDataLst>
                <p:tags r:id="rId216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87"/>
            <p:cNvSpPr/>
            <p:nvPr>
              <p:custDataLst>
                <p:tags r:id="rId217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88"/>
            <p:cNvSpPr/>
            <p:nvPr>
              <p:custDataLst>
                <p:tags r:id="rId218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89"/>
            <p:cNvSpPr/>
            <p:nvPr>
              <p:custDataLst>
                <p:tags r:id="rId219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90"/>
            <p:cNvSpPr/>
            <p:nvPr>
              <p:custDataLst>
                <p:tags r:id="rId220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91"/>
            <p:cNvSpPr/>
            <p:nvPr>
              <p:custDataLst>
                <p:tags r:id="rId221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92"/>
            <p:cNvSpPr/>
            <p:nvPr>
              <p:custDataLst>
                <p:tags r:id="rId222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93"/>
            <p:cNvSpPr/>
            <p:nvPr>
              <p:custDataLst>
                <p:tags r:id="rId223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94"/>
            <p:cNvSpPr/>
            <p:nvPr>
              <p:custDataLst>
                <p:tags r:id="rId224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95"/>
            <p:cNvSpPr/>
            <p:nvPr>
              <p:custDataLst>
                <p:tags r:id="rId225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96"/>
            <p:cNvSpPr/>
            <p:nvPr>
              <p:custDataLst>
                <p:tags r:id="rId226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97"/>
            <p:cNvSpPr/>
            <p:nvPr>
              <p:custDataLst>
                <p:tags r:id="rId227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98"/>
            <p:cNvSpPr/>
            <p:nvPr>
              <p:custDataLst>
                <p:tags r:id="rId228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Rectangle 1099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100"/>
            <p:cNvSpPr/>
            <p:nvPr>
              <p:custDataLst>
                <p:tags r:id="rId230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101"/>
            <p:cNvSpPr/>
            <p:nvPr>
              <p:custDataLst>
                <p:tags r:id="rId231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102"/>
            <p:cNvSpPr/>
            <p:nvPr>
              <p:custDataLst>
                <p:tags r:id="rId232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103"/>
            <p:cNvSpPr/>
            <p:nvPr>
              <p:custDataLst>
                <p:tags r:id="rId233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104"/>
            <p:cNvSpPr/>
            <p:nvPr>
              <p:custDataLst>
                <p:tags r:id="rId234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105"/>
            <p:cNvSpPr/>
            <p:nvPr>
              <p:custDataLst>
                <p:tags r:id="rId235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106"/>
            <p:cNvSpPr/>
            <p:nvPr>
              <p:custDataLst>
                <p:tags r:id="rId236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107"/>
            <p:cNvSpPr/>
            <p:nvPr>
              <p:custDataLst>
                <p:tags r:id="rId237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108"/>
            <p:cNvSpPr/>
            <p:nvPr>
              <p:custDataLst>
                <p:tags r:id="rId238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109"/>
            <p:cNvSpPr/>
            <p:nvPr>
              <p:custDataLst>
                <p:tags r:id="rId239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110"/>
            <p:cNvSpPr/>
            <p:nvPr>
              <p:custDataLst>
                <p:tags r:id="rId240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111"/>
            <p:cNvSpPr/>
            <p:nvPr>
              <p:custDataLst>
                <p:tags r:id="rId241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112"/>
            <p:cNvSpPr/>
            <p:nvPr>
              <p:custDataLst>
                <p:tags r:id="rId242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113"/>
            <p:cNvSpPr/>
            <p:nvPr>
              <p:custDataLst>
                <p:tags r:id="rId243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114"/>
            <p:cNvSpPr/>
            <p:nvPr>
              <p:custDataLst>
                <p:tags r:id="rId244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115"/>
            <p:cNvSpPr/>
            <p:nvPr>
              <p:custDataLst>
                <p:tags r:id="rId245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116"/>
            <p:cNvSpPr/>
            <p:nvPr>
              <p:custDataLst>
                <p:tags r:id="rId246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117"/>
            <p:cNvSpPr/>
            <p:nvPr>
              <p:custDataLst>
                <p:tags r:id="rId247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118"/>
            <p:cNvSpPr/>
            <p:nvPr>
              <p:custDataLst>
                <p:tags r:id="rId248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119"/>
            <p:cNvSpPr/>
            <p:nvPr>
              <p:custDataLst>
                <p:tags r:id="rId249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120"/>
            <p:cNvSpPr/>
            <p:nvPr>
              <p:custDataLst>
                <p:tags r:id="rId250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121"/>
            <p:cNvSpPr/>
            <p:nvPr>
              <p:custDataLst>
                <p:tags r:id="rId251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122"/>
            <p:cNvSpPr/>
            <p:nvPr>
              <p:custDataLst>
                <p:tags r:id="rId252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123"/>
            <p:cNvSpPr/>
            <p:nvPr>
              <p:custDataLst>
                <p:tags r:id="rId253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124"/>
            <p:cNvSpPr/>
            <p:nvPr>
              <p:custDataLst>
                <p:tags r:id="rId254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125"/>
            <p:cNvSpPr/>
            <p:nvPr>
              <p:custDataLst>
                <p:tags r:id="rId255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126"/>
            <p:cNvSpPr/>
            <p:nvPr>
              <p:custDataLst>
                <p:tags r:id="rId256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127"/>
            <p:cNvSpPr/>
            <p:nvPr>
              <p:custDataLst>
                <p:tags r:id="rId257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128"/>
            <p:cNvSpPr/>
            <p:nvPr>
              <p:custDataLst>
                <p:tags r:id="rId258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129"/>
            <p:cNvSpPr/>
            <p:nvPr>
              <p:custDataLst>
                <p:tags r:id="rId259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130"/>
            <p:cNvSpPr/>
            <p:nvPr>
              <p:custDataLst>
                <p:tags r:id="rId260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131"/>
            <p:cNvSpPr/>
            <p:nvPr>
              <p:custDataLst>
                <p:tags r:id="rId261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132"/>
            <p:cNvSpPr/>
            <p:nvPr>
              <p:custDataLst>
                <p:tags r:id="rId262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133"/>
            <p:cNvSpPr/>
            <p:nvPr>
              <p:custDataLst>
                <p:tags r:id="rId263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134"/>
            <p:cNvSpPr/>
            <p:nvPr>
              <p:custDataLst>
                <p:tags r:id="rId264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135"/>
            <p:cNvSpPr/>
            <p:nvPr>
              <p:custDataLst>
                <p:tags r:id="rId265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136"/>
            <p:cNvSpPr/>
            <p:nvPr>
              <p:custDataLst>
                <p:tags r:id="rId266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137"/>
            <p:cNvSpPr/>
            <p:nvPr>
              <p:custDataLst>
                <p:tags r:id="rId267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138"/>
            <p:cNvSpPr/>
            <p:nvPr>
              <p:custDataLst>
                <p:tags r:id="rId268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139"/>
            <p:cNvSpPr/>
            <p:nvPr>
              <p:custDataLst>
                <p:tags r:id="rId269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140"/>
            <p:cNvSpPr/>
            <p:nvPr>
              <p:custDataLst>
                <p:tags r:id="rId270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141"/>
            <p:cNvSpPr/>
            <p:nvPr>
              <p:custDataLst>
                <p:tags r:id="rId271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132931" y="3295315"/>
            <a:ext cx="592613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2021/5/16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93716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501541"/>
            <a:ext cx="10440000" cy="467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144.xml"/><Relationship Id="rId1" Type="http://schemas.openxmlformats.org/officeDocument/2006/relationships/tags" Target="../tags/tag114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0.xml"/><Relationship Id="rId2" Type="http://schemas.openxmlformats.org/officeDocument/2006/relationships/tags" Target="../tags/tag1169.xml"/><Relationship Id="rId1" Type="http://schemas.openxmlformats.org/officeDocument/2006/relationships/tags" Target="../tags/tag1168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73.xml"/><Relationship Id="rId2" Type="http://schemas.openxmlformats.org/officeDocument/2006/relationships/tags" Target="../tags/tag1172.xml"/><Relationship Id="rId1" Type="http://schemas.openxmlformats.org/officeDocument/2006/relationships/tags" Target="../tags/tag117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76.xml"/><Relationship Id="rId2" Type="http://schemas.openxmlformats.org/officeDocument/2006/relationships/tags" Target="../tags/tag1175.xml"/><Relationship Id="rId1" Type="http://schemas.openxmlformats.org/officeDocument/2006/relationships/tags" Target="../tags/tag1174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79.xml"/><Relationship Id="rId2" Type="http://schemas.openxmlformats.org/officeDocument/2006/relationships/tags" Target="../tags/tag1178.xml"/><Relationship Id="rId1" Type="http://schemas.openxmlformats.org/officeDocument/2006/relationships/tags" Target="../tags/tag1177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82.xml"/><Relationship Id="rId2" Type="http://schemas.openxmlformats.org/officeDocument/2006/relationships/tags" Target="../tags/tag1181.xml"/><Relationship Id="rId1" Type="http://schemas.openxmlformats.org/officeDocument/2006/relationships/tags" Target="../tags/tag1180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85.xml"/><Relationship Id="rId2" Type="http://schemas.openxmlformats.org/officeDocument/2006/relationships/tags" Target="../tags/tag1184.xml"/><Relationship Id="rId1" Type="http://schemas.openxmlformats.org/officeDocument/2006/relationships/tags" Target="../tags/tag1183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2.xml"/><Relationship Id="rId7" Type="http://schemas.openxmlformats.org/officeDocument/2006/relationships/diagramColors" Target="../diagrams/colors1.xml"/><Relationship Id="rId2" Type="http://schemas.openxmlformats.org/officeDocument/2006/relationships/tags" Target="../tags/tag1146.xml"/><Relationship Id="rId1" Type="http://schemas.openxmlformats.org/officeDocument/2006/relationships/tags" Target="../tags/tag114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49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52.xml"/><Relationship Id="rId2" Type="http://schemas.openxmlformats.org/officeDocument/2006/relationships/tags" Target="../tags/tag1151.xml"/><Relationship Id="rId1" Type="http://schemas.openxmlformats.org/officeDocument/2006/relationships/tags" Target="../tags/tag115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55.xml"/><Relationship Id="rId2" Type="http://schemas.openxmlformats.org/officeDocument/2006/relationships/tags" Target="../tags/tag1154.xml"/><Relationship Id="rId1" Type="http://schemas.openxmlformats.org/officeDocument/2006/relationships/tags" Target="../tags/tag1153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58.xml"/><Relationship Id="rId2" Type="http://schemas.openxmlformats.org/officeDocument/2006/relationships/tags" Target="../tags/tag1157.xml"/><Relationship Id="rId1" Type="http://schemas.openxmlformats.org/officeDocument/2006/relationships/tags" Target="../tags/tag115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61.xml"/><Relationship Id="rId2" Type="http://schemas.openxmlformats.org/officeDocument/2006/relationships/tags" Target="../tags/tag1160.xml"/><Relationship Id="rId1" Type="http://schemas.openxmlformats.org/officeDocument/2006/relationships/tags" Target="../tags/tag115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64.xml"/><Relationship Id="rId2" Type="http://schemas.openxmlformats.org/officeDocument/2006/relationships/tags" Target="../tags/tag1163.xml"/><Relationship Id="rId1" Type="http://schemas.openxmlformats.org/officeDocument/2006/relationships/tags" Target="../tags/tag1162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67.xml"/><Relationship Id="rId2" Type="http://schemas.openxmlformats.org/officeDocument/2006/relationships/tags" Target="../tags/tag1166.xml"/><Relationship Id="rId1" Type="http://schemas.openxmlformats.org/officeDocument/2006/relationships/tags" Target="../tags/tag1165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0835" y="3295015"/>
            <a:ext cx="11624310" cy="162179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一小时精通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基本操作条件查询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11897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SELECT </a:t>
            </a:r>
            <a:r>
              <a:rPr lang="zh-CN" altLang="en-US" sz="3600" dirty="0">
                <a:sym typeface="+mn-ea"/>
              </a:rPr>
              <a:t>列名称 </a:t>
            </a:r>
            <a:r>
              <a:rPr lang="en-US" altLang="zh-CN" sz="3600" dirty="0">
                <a:sym typeface="+mn-ea"/>
              </a:rPr>
              <a:t>FROM </a:t>
            </a:r>
            <a:r>
              <a:rPr lang="zh-CN" altLang="en-US" sz="3600" dirty="0">
                <a:sym typeface="+mn-ea"/>
              </a:rPr>
              <a:t>表名称 </a:t>
            </a:r>
            <a:r>
              <a:rPr lang="en-US" altLang="zh-CN" sz="3600" dirty="0">
                <a:sym typeface="+mn-ea"/>
              </a:rPr>
              <a:t>WHERE </a:t>
            </a:r>
            <a:r>
              <a:rPr lang="zh-CN" altLang="en-US" sz="3600" dirty="0">
                <a:sym typeface="+mn-ea"/>
              </a:rPr>
              <a:t>列 运算符 值</a:t>
            </a: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endParaRPr lang="zh-CN" altLang="en-US" sz="3600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55C33-5344-4E26-A1C8-BF1A12BFC7AB}"/>
              </a:ext>
            </a:extLst>
          </p:cNvPr>
          <p:cNvSpPr txBox="1"/>
          <p:nvPr/>
        </p:nvSpPr>
        <p:spPr>
          <a:xfrm>
            <a:off x="876000" y="2956483"/>
            <a:ext cx="10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CE15C-1A5A-4170-9A77-3A5B2A46720A}"/>
              </a:ext>
            </a:extLst>
          </p:cNvPr>
          <p:cNvSpPr txBox="1"/>
          <p:nvPr/>
        </p:nvSpPr>
        <p:spPr>
          <a:xfrm>
            <a:off x="1523350" y="3244334"/>
            <a:ext cx="389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列出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年龄大于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学生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列出成绩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分以上的学生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A3A7AD-BB49-4F93-928C-5F0C351478BF}"/>
              </a:ext>
            </a:extLst>
          </p:cNvPr>
          <p:cNvSpPr txBox="1"/>
          <p:nvPr/>
        </p:nvSpPr>
        <p:spPr>
          <a:xfrm>
            <a:off x="750164" y="4270849"/>
            <a:ext cx="275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组合条件 </a:t>
            </a:r>
            <a:r>
              <a:rPr lang="en-US" altLang="zh-CN" dirty="0"/>
              <a:t>And 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00E7BF-E531-408C-B464-BCE206F4C116}"/>
              </a:ext>
            </a:extLst>
          </p:cNvPr>
          <p:cNvSpPr txBox="1"/>
          <p:nvPr/>
        </p:nvSpPr>
        <p:spPr>
          <a:xfrm>
            <a:off x="1415317" y="4638084"/>
            <a:ext cx="389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列出成绩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分和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以上的学生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6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基本操作限制返回结果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1189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SELECT * FROM table LIMIT [offset,] rows</a:t>
            </a:r>
          </a:p>
          <a:p>
            <a:pPr marL="0" indent="0" algn="ctr">
              <a:buNone/>
            </a:pPr>
            <a:endParaRPr lang="zh-CN" altLang="en-US" sz="3600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46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基本操作排序与分页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11897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SELECT ... FROM ... WHERE ... ORDER BY ... LIMIT ...</a:t>
            </a:r>
          </a:p>
          <a:p>
            <a:pPr marL="0" indent="0" algn="ctr">
              <a:buNone/>
            </a:pP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endParaRPr lang="zh-CN" altLang="en-US" sz="3600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51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基本操作分组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09"/>
            <a:ext cx="10583061" cy="30521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SELECT column, </a:t>
            </a:r>
            <a:r>
              <a:rPr lang="en-US" altLang="zh-CN" dirty="0" err="1">
                <a:sym typeface="+mn-ea"/>
              </a:rPr>
              <a:t>aggregate_function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column_name</a:t>
            </a:r>
            <a:r>
              <a:rPr lang="en-US" altLang="zh-CN" dirty="0">
                <a:sym typeface="+mn-ea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FROM </a:t>
            </a:r>
            <a:r>
              <a:rPr lang="en-US" altLang="zh-CN" dirty="0" err="1">
                <a:sym typeface="+mn-ea"/>
              </a:rPr>
              <a:t>table_name</a:t>
            </a:r>
            <a:endParaRPr lang="en-US" altLang="zh-CN" dirty="0">
              <a:sym typeface="+mn-ea"/>
            </a:endParaRP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WHERE column operator value</a:t>
            </a: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GROUP BY column</a:t>
            </a: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[HAVING </a:t>
            </a:r>
            <a:r>
              <a:rPr lang="en-US" altLang="zh-CN" dirty="0" err="1">
                <a:sym typeface="+mn-ea"/>
              </a:rPr>
              <a:t>aggregate_function</a:t>
            </a:r>
            <a:r>
              <a:rPr lang="en-US" altLang="zh-CN" dirty="0">
                <a:sym typeface="+mn-ea"/>
              </a:rPr>
              <a:t>(column) operator value]</a:t>
            </a:r>
          </a:p>
          <a:p>
            <a:pPr marL="0" indent="0" algn="ctr">
              <a:buNone/>
            </a:pPr>
            <a:endParaRPr lang="zh-CN" altLang="en-US" dirty="0">
              <a:sym typeface="+mn-ea"/>
            </a:endParaRPr>
          </a:p>
          <a:p>
            <a:pPr marL="0" indent="0" algn="l">
              <a:buNone/>
            </a:pP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26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连接查询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09"/>
            <a:ext cx="10583061" cy="30521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dirty="0">
                <a:sym typeface="+mn-ea"/>
              </a:rPr>
              <a:t>别名</a:t>
            </a:r>
            <a:endParaRPr lang="en-US" altLang="zh-CN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ym typeface="+mn-ea"/>
              </a:rPr>
              <a:t>内联接</a:t>
            </a:r>
            <a:endParaRPr lang="en-US" altLang="zh-CN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ym typeface="+mn-ea"/>
              </a:rPr>
              <a:t>左联接</a:t>
            </a:r>
            <a:endParaRPr lang="en-US" altLang="zh-CN" dirty="0">
              <a:sym typeface="+mn-ea"/>
            </a:endParaRPr>
          </a:p>
          <a:p>
            <a:pPr marL="0" indent="0" algn="l">
              <a:buNone/>
            </a:pPr>
            <a:endParaRPr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3E3F79-D22D-4F2B-9F8F-9CCF1E334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2" y="1684535"/>
            <a:ext cx="5855516" cy="4548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4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2795905"/>
            <a:ext cx="10439400" cy="8178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Q&amp;A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介绍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33527080"/>
              </p:ext>
            </p:extLst>
          </p:nvPr>
        </p:nvGraphicFramePr>
        <p:xfrm>
          <a:off x="1651000" y="1838325"/>
          <a:ext cx="8128000" cy="4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数据库概念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37970"/>
            <a:ext cx="10439400" cy="5168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数据库的由来</a:t>
            </a: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架构与模型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数据库概念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2548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行，列，数据类型</a:t>
            </a:r>
            <a:r>
              <a:rPr lang="en-US" altLang="zh-CN" sz="3600" dirty="0">
                <a:sym typeface="+mn-ea"/>
              </a:rPr>
              <a:t>, </a:t>
            </a:r>
            <a:r>
              <a:rPr lang="zh-CN" altLang="en-US" sz="3600" dirty="0">
                <a:sym typeface="+mn-ea"/>
              </a:rPr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3" y="2508250"/>
            <a:ext cx="4838065" cy="27711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59394C-B9F0-4861-BA87-C136ED6EC1D6}"/>
              </a:ext>
            </a:extLst>
          </p:cNvPr>
          <p:cNvSpPr txBox="1"/>
          <p:nvPr/>
        </p:nvSpPr>
        <p:spPr>
          <a:xfrm>
            <a:off x="6096000" y="2709644"/>
            <a:ext cx="397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数值类型</a:t>
            </a:r>
          </a:p>
          <a:p>
            <a:r>
              <a:rPr lang="zh-CN" altLang="en-US" dirty="0"/>
              <a:t>日期与时间</a:t>
            </a:r>
            <a:endParaRPr lang="en-US" altLang="zh-CN" dirty="0"/>
          </a:p>
          <a:p>
            <a:r>
              <a:rPr lang="zh-CN" altLang="en-US" dirty="0"/>
              <a:t>字符串文本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0" y="1578561"/>
            <a:ext cx="10440000" cy="4593734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Structured Query Language</a:t>
            </a:r>
          </a:p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数据查询</a:t>
            </a:r>
            <a:r>
              <a:rPr lang="en-US" altLang="zh-CN" sz="3600" dirty="0">
                <a:sym typeface="+mn-ea"/>
              </a:rPr>
              <a:t>(DQL)</a:t>
            </a:r>
            <a:r>
              <a:rPr lang="zh-CN" altLang="en-US" sz="3600" dirty="0">
                <a:sym typeface="+mn-ea"/>
              </a:rPr>
              <a:t>、数据操纵</a:t>
            </a:r>
            <a:r>
              <a:rPr lang="en-US" altLang="zh-CN" sz="3600" dirty="0">
                <a:sym typeface="+mn-ea"/>
              </a:rPr>
              <a:t>(DML)</a:t>
            </a:r>
            <a:r>
              <a:rPr lang="zh-CN" altLang="en-US" sz="3600" dirty="0">
                <a:sym typeface="+mn-ea"/>
              </a:rPr>
              <a:t>、数据定义</a:t>
            </a:r>
            <a:r>
              <a:rPr lang="en-US" altLang="zh-CN" sz="3600" dirty="0">
                <a:sym typeface="+mn-ea"/>
              </a:rPr>
              <a:t>(DDL)</a:t>
            </a:r>
            <a:r>
              <a:rPr lang="zh-CN" altLang="en-US" sz="3600" dirty="0">
                <a:sym typeface="+mn-ea"/>
              </a:rPr>
              <a:t>和数据控制</a:t>
            </a:r>
          </a:p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面向集合的语言</a:t>
            </a:r>
          </a:p>
          <a:p>
            <a:pPr marL="0" indent="0" algn="ctr">
              <a:buNone/>
            </a:pPr>
            <a:r>
              <a:rPr lang="zh-CN" altLang="en-US" sz="3600" dirty="0">
                <a:sym typeface="+mn-ea"/>
              </a:rPr>
              <a:t>声明式</a:t>
            </a:r>
            <a:endParaRPr lang="zh-CN" sz="3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3823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800" dirty="0"/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89A7F8-DCD3-4D3E-A85C-DAFF742DA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758823"/>
              </p:ext>
            </p:extLst>
          </p:nvPr>
        </p:nvGraphicFramePr>
        <p:xfrm>
          <a:off x="6809805" y="3930778"/>
          <a:ext cx="3121025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Sno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Cno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C1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92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85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C3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88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90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C3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80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780C96-017E-4B75-9ACE-351FB58B4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381708"/>
              </p:ext>
            </p:extLst>
          </p:nvPr>
        </p:nvGraphicFramePr>
        <p:xfrm>
          <a:off x="2355915" y="4297292"/>
          <a:ext cx="3735070" cy="221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Cno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CNAME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C1</a:t>
                      </a:r>
                      <a:endParaRPr lang="en-US" altLang="en-US" sz="105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 dirty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数据库</a:t>
                      </a:r>
                      <a:endParaRPr lang="en-US" altLang="en-US" sz="105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MATHS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C3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信息系统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C4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操作系统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C5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数据结构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C6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数据处理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C7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 dirty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PASCAL语言</a:t>
                      </a:r>
                      <a:endParaRPr lang="en-US" altLang="en-US" sz="105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B38867-7E0E-4E24-9D9C-4D138A51F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22421"/>
              </p:ext>
            </p:extLst>
          </p:nvPr>
        </p:nvGraphicFramePr>
        <p:xfrm>
          <a:off x="916370" y="2060688"/>
          <a:ext cx="5174615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Sno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SNAME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AGE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SEX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李勇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男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刘晨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女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201215123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王敏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女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201215124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张立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男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201215125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王平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en-US" altLang="en-US" sz="1050" b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50" b="0" dirty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a:t>女</a:t>
                      </a:r>
                      <a:endParaRPr lang="en-US" altLang="en-US" sz="105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7B2C0EC-2A41-417B-B634-252D584BB9EE}"/>
              </a:ext>
            </a:extLst>
          </p:cNvPr>
          <p:cNvSpPr txBox="1"/>
          <p:nvPr/>
        </p:nvSpPr>
        <p:spPr>
          <a:xfrm>
            <a:off x="1242125" y="5044568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Course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F15162-9F79-4E45-9EE4-BB92DAF2C666}"/>
              </a:ext>
            </a:extLst>
          </p:cNvPr>
          <p:cNvSpPr txBox="1"/>
          <p:nvPr/>
        </p:nvSpPr>
        <p:spPr>
          <a:xfrm>
            <a:off x="6809805" y="3451353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</a:t>
            </a: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570C49-C5F9-488B-91B5-FCBC6B062ECF}"/>
              </a:ext>
            </a:extLst>
          </p:cNvPr>
          <p:cNvSpPr txBox="1"/>
          <p:nvPr/>
        </p:nvSpPr>
        <p:spPr>
          <a:xfrm>
            <a:off x="875665" y="1663381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Students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语句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09"/>
            <a:ext cx="10440035" cy="3614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zh-CN" altLang="en-US" sz="3600" b="1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EA00C0-C97C-4302-B4A0-077064CD5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78" y="1578609"/>
            <a:ext cx="6512435" cy="4944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1189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Select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1,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2,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N…  from </a:t>
            </a:r>
            <a:r>
              <a:rPr lang="zh-CN" altLang="en-US" sz="3600" dirty="0">
                <a:sym typeface="+mn-ea"/>
              </a:rPr>
              <a:t>表名称</a:t>
            </a: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endParaRPr lang="zh-CN" altLang="en-US" sz="3600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55C33-5344-4E26-A1C8-BF1A12BFC7AB}"/>
              </a:ext>
            </a:extLst>
          </p:cNvPr>
          <p:cNvSpPr txBox="1"/>
          <p:nvPr/>
        </p:nvSpPr>
        <p:spPr>
          <a:xfrm>
            <a:off x="876000" y="2956483"/>
            <a:ext cx="10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CE15C-1A5A-4170-9A77-3A5B2A46720A}"/>
              </a:ext>
            </a:extLst>
          </p:cNvPr>
          <p:cNvSpPr txBox="1"/>
          <p:nvPr/>
        </p:nvSpPr>
        <p:spPr>
          <a:xfrm>
            <a:off x="1523350" y="3244334"/>
            <a:ext cx="389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列出所有学生姓名和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列出课程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2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基本操作去重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78610"/>
            <a:ext cx="10440035" cy="11897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Select Distinct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1,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2, </a:t>
            </a:r>
            <a:r>
              <a:rPr lang="zh-CN" altLang="en-US" sz="3600" dirty="0">
                <a:sym typeface="+mn-ea"/>
              </a:rPr>
              <a:t>列名</a:t>
            </a:r>
            <a:r>
              <a:rPr lang="en-US" altLang="zh-CN" sz="3600" dirty="0">
                <a:sym typeface="+mn-ea"/>
              </a:rPr>
              <a:t>N…  from </a:t>
            </a:r>
            <a:r>
              <a:rPr lang="zh-CN" altLang="en-US" sz="3600" dirty="0">
                <a:sym typeface="+mn-ea"/>
              </a:rPr>
              <a:t>表名称</a:t>
            </a:r>
            <a:endParaRPr lang="en-US" altLang="zh-CN" sz="3600" dirty="0">
              <a:sym typeface="+mn-ea"/>
            </a:endParaRPr>
          </a:p>
          <a:p>
            <a:pPr marL="0" indent="0" algn="ctr">
              <a:buNone/>
            </a:pPr>
            <a:endParaRPr lang="zh-CN" altLang="en-US" sz="3600" dirty="0">
              <a:sym typeface="+mn-ea"/>
            </a:endParaRPr>
          </a:p>
          <a:p>
            <a:pPr marL="0" indent="0" algn="l">
              <a:buNone/>
            </a:pPr>
            <a:endParaRPr sz="3600" dirty="0"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55C33-5344-4E26-A1C8-BF1A12BFC7AB}"/>
              </a:ext>
            </a:extLst>
          </p:cNvPr>
          <p:cNvSpPr txBox="1"/>
          <p:nvPr/>
        </p:nvSpPr>
        <p:spPr>
          <a:xfrm>
            <a:off x="876000" y="2956483"/>
            <a:ext cx="10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CE15C-1A5A-4170-9A77-3A5B2A46720A}"/>
              </a:ext>
            </a:extLst>
          </p:cNvPr>
          <p:cNvSpPr txBox="1"/>
          <p:nvPr/>
        </p:nvSpPr>
        <p:spPr>
          <a:xfrm>
            <a:off x="1523350" y="3244334"/>
            <a:ext cx="389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列出学生的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列出学习成绩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90088"/>
  <p:tag name="KSO_WM_TEMPLATE_CATEGORY" val="custom"/>
  <p:tag name="KSO_WM_TEMPLATE_THUMBS_INDEX" val="1、6、10、14、20、26、27、28、29、3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90088"/>
  <p:tag name="KSO_WM_TEMPLATE_CATEGORY" val="custom"/>
  <p:tag name="KSO_WM_TEMPLATE_THUMBS_INDEX" val="1、2、3、4、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9">
      <a:dk1>
        <a:srgbClr val="000000"/>
      </a:dk1>
      <a:lt1>
        <a:srgbClr val="FFFFFF"/>
      </a:lt1>
      <a:dk2>
        <a:srgbClr val="768394"/>
      </a:dk2>
      <a:lt2>
        <a:srgbClr val="FF7F5B"/>
      </a:lt2>
      <a:accent1>
        <a:srgbClr val="FF7F5B"/>
      </a:accent1>
      <a:accent2>
        <a:srgbClr val="FE9B57"/>
      </a:accent2>
      <a:accent3>
        <a:srgbClr val="FFCE4C"/>
      </a:accent3>
      <a:accent4>
        <a:srgbClr val="72564C"/>
      </a:accent4>
      <a:accent5>
        <a:srgbClr val="F43873"/>
      </a:accent5>
      <a:accent6>
        <a:srgbClr val="FF7F5B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宽屏</PresentationFormat>
  <Paragraphs>120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Helvetica Neue</vt:lpstr>
      <vt:lpstr>黑体</vt:lpstr>
      <vt:lpstr>微软雅黑</vt:lpstr>
      <vt:lpstr>Arial</vt:lpstr>
      <vt:lpstr>Arial Black</vt:lpstr>
      <vt:lpstr>Calibri</vt:lpstr>
      <vt:lpstr>Office 主题</vt:lpstr>
      <vt:lpstr>1_Office 主题​​</vt:lpstr>
      <vt:lpstr>SQL一小时精通</vt:lpstr>
      <vt:lpstr>SQL介绍</vt:lpstr>
      <vt:lpstr>数据库概念</vt:lpstr>
      <vt:lpstr>数据库概念</vt:lpstr>
      <vt:lpstr>SQL介绍</vt:lpstr>
      <vt:lpstr>案例</vt:lpstr>
      <vt:lpstr>Select语句</vt:lpstr>
      <vt:lpstr>Select基本操作</vt:lpstr>
      <vt:lpstr>Select基本操作去重</vt:lpstr>
      <vt:lpstr>Select基本操作条件查询</vt:lpstr>
      <vt:lpstr>Select基本操作限制返回结果</vt:lpstr>
      <vt:lpstr>Select基本操作排序与分页</vt:lpstr>
      <vt:lpstr>Select基本操作分组</vt:lpstr>
      <vt:lpstr>Join连接查询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</cp:revision>
  <dcterms:created xsi:type="dcterms:W3CDTF">2018-03-01T02:03:00Z</dcterms:created>
  <dcterms:modified xsi:type="dcterms:W3CDTF">2021-05-16T15:15:06Z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