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C6E6-55B9-464C-874A-63A83A5CE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964267"/>
            <a:ext cx="10489565" cy="2421464"/>
          </a:xfrm>
        </p:spPr>
        <p:txBody>
          <a:bodyPr/>
          <a:lstStyle/>
          <a:p>
            <a:r>
              <a:rPr lang="en-US" dirty="0"/>
              <a:t>PYTHON: Natural language Tool Kit &amp; Latent Semantic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3610-AF32-4B2F-91BE-05F895D60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SMU_6306-403 – Doing Data Science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8/8/17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45A-D591-489B-8396-CF371F97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1" y="106681"/>
            <a:ext cx="9372599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Tool Kit (NLTK) USE CASES: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D516-677D-4DD0-8EC1-EC9173B4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2" y="1188528"/>
            <a:ext cx="11163848" cy="3901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2D7BAC-57AD-4A53-857C-7FA32D4CED87}"/>
              </a:ext>
            </a:extLst>
          </p:cNvPr>
          <p:cNvSpPr/>
          <p:nvPr/>
        </p:nvSpPr>
        <p:spPr>
          <a:xfrm>
            <a:off x="3136272" y="5715103"/>
            <a:ext cx="521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https://groups.google.com/forum/#!forum/nltk-users</a:t>
            </a:r>
          </a:p>
        </p:txBody>
      </p:sp>
    </p:spTree>
    <p:extLst>
      <p:ext uri="{BB962C8B-B14F-4D97-AF65-F5344CB8AC3E}">
        <p14:creationId xmlns:p14="http://schemas.microsoft.com/office/powerpoint/2010/main" val="289408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8920-64E8-4661-81DE-EF8391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21921"/>
            <a:ext cx="9174479" cy="472440"/>
          </a:xfrm>
        </p:spPr>
        <p:txBody>
          <a:bodyPr>
            <a:normAutofit fontScale="90000"/>
          </a:bodyPr>
          <a:lstStyle/>
          <a:p>
            <a:r>
              <a:rPr lang="en-US" dirty="0"/>
              <a:t>NLTK: Tokenization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A0958-FD49-47EE-AB5A-9011CE48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9" y="684326"/>
            <a:ext cx="5817038" cy="3727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65EC5F-8140-40C3-8C04-775D2FD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9" y="4514711"/>
            <a:ext cx="10023475" cy="2273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26D47-FDE2-48DF-A68C-633977358E20}"/>
              </a:ext>
            </a:extLst>
          </p:cNvPr>
          <p:cNvSpPr txBox="1"/>
          <p:nvPr/>
        </p:nvSpPr>
        <p:spPr>
          <a:xfrm>
            <a:off x="6642975" y="786807"/>
            <a:ext cx="5118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Data Security setting, tokenization substitutes </a:t>
            </a:r>
          </a:p>
          <a:p>
            <a:r>
              <a:rPr lang="en-US" dirty="0"/>
              <a:t>	sensitive data elements with non-sensitive </a:t>
            </a:r>
          </a:p>
          <a:p>
            <a:r>
              <a:rPr lang="en-US" dirty="0"/>
              <a:t>	equivalents (or tokens) with no extrinsic value.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0FCA9-0D64-4FE5-9BFE-0D8655B44534}"/>
              </a:ext>
            </a:extLst>
          </p:cNvPr>
          <p:cNvSpPr txBox="1"/>
          <p:nvPr/>
        </p:nvSpPr>
        <p:spPr>
          <a:xfrm>
            <a:off x="6728893" y="1901947"/>
            <a:ext cx="519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Linguistics setting, tokenization can be used for</a:t>
            </a:r>
          </a:p>
          <a:p>
            <a:r>
              <a:rPr lang="en-US" dirty="0"/>
              <a:t>	parsing and visualizing syntactic trees.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981C0-9AF9-44E1-AF0C-01BBBC1C5C0F}"/>
              </a:ext>
            </a:extLst>
          </p:cNvPr>
          <p:cNvSpPr txBox="1"/>
          <p:nvPr/>
        </p:nvSpPr>
        <p:spPr>
          <a:xfrm>
            <a:off x="7003778" y="2885163"/>
            <a:ext cx="4397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NLTK supports easy regular-expression based</a:t>
            </a:r>
          </a:p>
          <a:p>
            <a:r>
              <a:rPr lang="en-US" dirty="0"/>
              <a:t>	tokenization of punctuated text. </a:t>
            </a:r>
          </a:p>
        </p:txBody>
      </p:sp>
    </p:spTree>
    <p:extLst>
      <p:ext uri="{BB962C8B-B14F-4D97-AF65-F5344CB8AC3E}">
        <p14:creationId xmlns:p14="http://schemas.microsoft.com/office/powerpoint/2010/main" val="41273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B08-C48B-473A-A648-317F7C5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0" y="23710"/>
            <a:ext cx="10302765" cy="541283"/>
          </a:xfrm>
        </p:spPr>
        <p:txBody>
          <a:bodyPr>
            <a:normAutofit fontScale="90000"/>
          </a:bodyPr>
          <a:lstStyle/>
          <a:p>
            <a:r>
              <a:rPr lang="en-US" dirty="0"/>
              <a:t>NLTK: textual Latent Sentiment analysis (LSA)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E0243-FDFE-4D28-A3C2-605B47D6BB70}"/>
              </a:ext>
            </a:extLst>
          </p:cNvPr>
          <p:cNvSpPr txBox="1"/>
          <p:nvPr/>
        </p:nvSpPr>
        <p:spPr>
          <a:xfrm>
            <a:off x="502920" y="564993"/>
            <a:ext cx="107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Imports include: </a:t>
            </a:r>
            <a:r>
              <a:rPr lang="en-US" dirty="0" err="1"/>
              <a:t>BeautifulSoup</a:t>
            </a:r>
            <a:r>
              <a:rPr lang="en-US" dirty="0"/>
              <a:t> for parsing XML, </a:t>
            </a:r>
            <a:r>
              <a:rPr lang="en-US" dirty="0" err="1"/>
              <a:t>TfidfVectorizer</a:t>
            </a:r>
            <a:r>
              <a:rPr lang="en-US" dirty="0"/>
              <a:t> for textual feature extraction and weighting, and</a:t>
            </a:r>
          </a:p>
          <a:p>
            <a:r>
              <a:rPr lang="en-US" dirty="0"/>
              <a:t>	</a:t>
            </a:r>
            <a:r>
              <a:rPr lang="en-US" dirty="0" err="1"/>
              <a:t>TruncatedSVD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for singular value decomposition of TF-IDF transformed documents.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1E22B8-2844-460C-9AF6-CB1F23BE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36" y="1372249"/>
            <a:ext cx="5577841" cy="1752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D77B67-E432-4053-9B0E-2077E162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36" y="4811000"/>
            <a:ext cx="5577841" cy="19693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5EABE0-7DCD-4A55-B2E9-2DF73EFD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436" y="3198212"/>
            <a:ext cx="5577841" cy="15390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12BB0D-494D-4251-BC76-C2BFEEEEA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01" y="1372249"/>
            <a:ext cx="6202708" cy="2334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F02B25-6942-4BAF-9EBF-2246A0E3C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00" y="3766429"/>
            <a:ext cx="6202708" cy="30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4F72-951E-49E9-85A1-B5CA3802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" y="106681"/>
            <a:ext cx="10119359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NLTK: File Opening &amp; brewing the TEXTUAL soup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36E9A-785C-436E-9CD5-0FC1612D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1" y="779489"/>
            <a:ext cx="8306032" cy="323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D311D-C858-4096-AA82-1430FEBD0316}"/>
              </a:ext>
            </a:extLst>
          </p:cNvPr>
          <p:cNvSpPr txBox="1"/>
          <p:nvPr/>
        </p:nvSpPr>
        <p:spPr>
          <a:xfrm>
            <a:off x="609600" y="4333933"/>
            <a:ext cx="1089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‘LXML’ parser is used on the opened file and read into the object ‘soup’, on whose XML tag (‘</a:t>
            </a:r>
            <a:r>
              <a:rPr lang="en-US" dirty="0" err="1"/>
              <a:t>measure_name</a:t>
            </a:r>
            <a:r>
              <a:rPr lang="en-US" dirty="0"/>
              <a:t>’) </a:t>
            </a:r>
          </a:p>
          <a:p>
            <a:r>
              <a:rPr lang="en-US" dirty="0"/>
              <a:t>	list comprehension is performed to return only lowercased textual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E1C60-FE22-4152-B5D2-3117E82C3B1F}"/>
              </a:ext>
            </a:extLst>
          </p:cNvPr>
          <p:cNvSpPr txBox="1"/>
          <p:nvPr/>
        </p:nvSpPr>
        <p:spPr>
          <a:xfrm>
            <a:off x="609600" y="5296054"/>
            <a:ext cx="105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imported set of stop words filtering negligible, weakly semantic, or extraneous content can be updated with</a:t>
            </a:r>
          </a:p>
          <a:p>
            <a:r>
              <a:rPr lang="en-US" dirty="0"/>
              <a:t>	additional terms as required.</a:t>
            </a:r>
          </a:p>
        </p:txBody>
      </p:sp>
    </p:spTree>
    <p:extLst>
      <p:ext uri="{BB962C8B-B14F-4D97-AF65-F5344CB8AC3E}">
        <p14:creationId xmlns:p14="http://schemas.microsoft.com/office/powerpoint/2010/main" val="234068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2DA-75CF-41A9-A386-97D6B4E8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0"/>
            <a:ext cx="11556124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NLTK: TF-IDF Vectorization &amp; Singular Value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014C-BEE6-4B84-8251-BC106FCC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6" y="585140"/>
            <a:ext cx="6231904" cy="364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BBD93-AAD2-4820-9646-8F123A1B0A44}"/>
              </a:ext>
            </a:extLst>
          </p:cNvPr>
          <p:cNvSpPr txBox="1"/>
          <p:nvPr/>
        </p:nvSpPr>
        <p:spPr>
          <a:xfrm>
            <a:off x="7148405" y="986331"/>
            <a:ext cx="493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TfidfVectorizer</a:t>
            </a:r>
            <a:r>
              <a:rPr lang="en-US" dirty="0"/>
              <a:t> function arguments apply </a:t>
            </a:r>
          </a:p>
          <a:p>
            <a:r>
              <a:rPr lang="en-US" dirty="0"/>
              <a:t>	the desired set of stop words, as well as</a:t>
            </a:r>
          </a:p>
          <a:p>
            <a:r>
              <a:rPr lang="en-US" dirty="0"/>
              <a:t>	the number of terms constituting each textual</a:t>
            </a:r>
          </a:p>
          <a:p>
            <a:r>
              <a:rPr lang="en-US" dirty="0"/>
              <a:t>	concept as an ‘</a:t>
            </a:r>
            <a:r>
              <a:rPr lang="en-US" dirty="0" err="1"/>
              <a:t>ngram</a:t>
            </a:r>
            <a:r>
              <a:rPr lang="en-US" dirty="0"/>
              <a:t>’ tuple (from 1 to 3).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76A51-A9ED-4965-ACF1-413BDF0A5ACD}"/>
              </a:ext>
            </a:extLst>
          </p:cNvPr>
          <p:cNvSpPr txBox="1"/>
          <p:nvPr/>
        </p:nvSpPr>
        <p:spPr>
          <a:xfrm>
            <a:off x="7148405" y="2779969"/>
            <a:ext cx="4757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TF-IDF fit on the 1143 records of veteran</a:t>
            </a:r>
          </a:p>
          <a:p>
            <a:r>
              <a:rPr lang="en-US" dirty="0"/>
              <a:t>	behavioral health treatment reports returns</a:t>
            </a:r>
          </a:p>
          <a:p>
            <a:r>
              <a:rPr lang="en-US" dirty="0"/>
              <a:t>	a sparse matrix compressing 80 elements </a:t>
            </a:r>
          </a:p>
          <a:p>
            <a:r>
              <a:rPr lang="en-US" dirty="0"/>
              <a:t>	into nine efficiently stored scores.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74B20-9F5E-4985-9C2C-B128BE69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6" y="4291491"/>
            <a:ext cx="6231904" cy="2445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C25C1-CD59-4320-877C-B4A602B4CED3}"/>
              </a:ext>
            </a:extLst>
          </p:cNvPr>
          <p:cNvSpPr txBox="1"/>
          <p:nvPr/>
        </p:nvSpPr>
        <p:spPr>
          <a:xfrm>
            <a:off x="7148405" y="4573607"/>
            <a:ext cx="4851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truncated SVD fit to the sparse matrix returns</a:t>
            </a:r>
          </a:p>
          <a:p>
            <a:r>
              <a:rPr lang="en-US" dirty="0"/>
              <a:t>	the desired number of textual concepts (5),</a:t>
            </a:r>
          </a:p>
          <a:p>
            <a:r>
              <a:rPr lang="en-US" dirty="0"/>
              <a:t>	the first of which consists of the array of</a:t>
            </a:r>
          </a:p>
          <a:p>
            <a:r>
              <a:rPr lang="en-US" dirty="0"/>
              <a:t>	printed values.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05064-8F85-445F-9088-F09181E13D05}"/>
              </a:ext>
            </a:extLst>
          </p:cNvPr>
          <p:cNvSpPr/>
          <p:nvPr/>
        </p:nvSpPr>
        <p:spPr>
          <a:xfrm>
            <a:off x="6646129" y="6367245"/>
            <a:ext cx="5579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https://link.springer.com/article/10.1007%2FBF01937276</a:t>
            </a:r>
          </a:p>
        </p:txBody>
      </p:sp>
    </p:spTree>
    <p:extLst>
      <p:ext uri="{BB962C8B-B14F-4D97-AF65-F5344CB8AC3E}">
        <p14:creationId xmlns:p14="http://schemas.microsoft.com/office/powerpoint/2010/main" val="24775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3D3B-5E89-4937-BA64-19F2CDD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0227" cy="620110"/>
          </a:xfrm>
        </p:spPr>
        <p:txBody>
          <a:bodyPr>
            <a:normAutofit fontScale="90000"/>
          </a:bodyPr>
          <a:lstStyle/>
          <a:p>
            <a:r>
              <a:rPr lang="en-US" dirty="0"/>
              <a:t>NLTK: Patient Profiling &amp; Veteran Behavioral Health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0F4A0-52A8-4950-848F-965A9A0F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8" y="620110"/>
            <a:ext cx="9140859" cy="2383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9E109-DC09-4ABA-A3EE-57B4DCDE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01" y="620110"/>
            <a:ext cx="2406223" cy="5818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2C0D2-6CF7-4F2E-B2AF-28ECABAC097E}"/>
              </a:ext>
            </a:extLst>
          </p:cNvPr>
          <p:cNvSpPr txBox="1"/>
          <p:nvPr/>
        </p:nvSpPr>
        <p:spPr>
          <a:xfrm>
            <a:off x="228601" y="3452023"/>
            <a:ext cx="8675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component scores of each textual concept are zipped to their most constitutive terms,</a:t>
            </a:r>
          </a:p>
          <a:p>
            <a:r>
              <a:rPr lang="en-US" dirty="0"/>
              <a:t>	whose desired number (6) is returned from their sorted values and printed</a:t>
            </a:r>
          </a:p>
          <a:p>
            <a:r>
              <a:rPr lang="en-US" dirty="0"/>
              <a:t>	in order of decreasing importance.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61A8B-DC68-4C3B-A156-A7701402CD8A}"/>
              </a:ext>
            </a:extLst>
          </p:cNvPr>
          <p:cNvSpPr txBox="1"/>
          <p:nvPr/>
        </p:nvSpPr>
        <p:spPr>
          <a:xfrm>
            <a:off x="228601" y="4703136"/>
            <a:ext cx="9260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patient profiles emerge, characterizing common client needs (care planning) and</a:t>
            </a:r>
          </a:p>
          <a:p>
            <a:r>
              <a:rPr lang="en-US" dirty="0"/>
              <a:t>	patterns of behavioral health (tobacco-, alcohol-, manic-depressive-, and psycho-medicinal),</a:t>
            </a:r>
          </a:p>
          <a:p>
            <a:r>
              <a:rPr lang="en-US" dirty="0"/>
              <a:t>	knowledge of which can be used to facilitate efficient operation and optimize treatment.</a:t>
            </a:r>
          </a:p>
        </p:txBody>
      </p:sp>
    </p:spTree>
    <p:extLst>
      <p:ext uri="{BB962C8B-B14F-4D97-AF65-F5344CB8AC3E}">
        <p14:creationId xmlns:p14="http://schemas.microsoft.com/office/powerpoint/2010/main" val="251162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180</TotalTime>
  <Words>232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PYTHON: Natural language Tool Kit &amp; Latent Semantic Analysis </vt:lpstr>
      <vt:lpstr>Natural Language Tool Kit (NLTK) USE CASES:</vt:lpstr>
      <vt:lpstr>NLTK: Tokenization</vt:lpstr>
      <vt:lpstr>NLTK: textual Latent Sentiment analysis (LSA)</vt:lpstr>
      <vt:lpstr>NLTK: File Opening &amp; brewing the TEXTUAL soup</vt:lpstr>
      <vt:lpstr>NLTK: TF-IDF Vectorization &amp; Singular Value Decomposition</vt:lpstr>
      <vt:lpstr>NLTK: Patient Profiling &amp; Veteran Behavioral Health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Natural language Tool Kit</dc:title>
  <dc:creator>jkrasmus@outlook.com</dc:creator>
  <cp:lastModifiedBy>jkrasmus@outlook.com</cp:lastModifiedBy>
  <cp:revision>31</cp:revision>
  <dcterms:created xsi:type="dcterms:W3CDTF">2017-08-08T08:56:39Z</dcterms:created>
  <dcterms:modified xsi:type="dcterms:W3CDTF">2017-08-08T11:58:29Z</dcterms:modified>
</cp:coreProperties>
</file>