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1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EC283-7821-44CF-8909-BCAAAB3D3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8560" y="1964267"/>
            <a:ext cx="9981565" cy="2421464"/>
          </a:xfrm>
        </p:spPr>
        <p:txBody>
          <a:bodyPr/>
          <a:lstStyle/>
          <a:p>
            <a:r>
              <a:rPr lang="en-US" dirty="0"/>
              <a:t>Proportions &amp; Odds Ratios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4E641-110C-4491-A27B-888DE70051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SMU_6372-403 – Applied Statistics</a:t>
            </a:r>
          </a:p>
          <a:p>
            <a:r>
              <a:rPr lang="en-US" dirty="0"/>
              <a:t>Jack K. Rasmus-Vorrath</a:t>
            </a:r>
          </a:p>
          <a:p>
            <a:r>
              <a:rPr lang="en-US" dirty="0"/>
              <a:t>7/6/17</a:t>
            </a:r>
          </a:p>
        </p:txBody>
      </p:sp>
    </p:spTree>
    <p:extLst>
      <p:ext uri="{BB962C8B-B14F-4D97-AF65-F5344CB8AC3E}">
        <p14:creationId xmlns:p14="http://schemas.microsoft.com/office/powerpoint/2010/main" val="3362154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B9DA-6C47-4C8B-9C65-CDB2D2D7C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1" y="182880"/>
            <a:ext cx="10131425" cy="60960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Preschool|Crime</a:t>
            </a:r>
            <a:r>
              <a:rPr lang="en-US" dirty="0"/>
              <a:t> : Difference in Proportions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F394DF-D2F3-49C9-9DAB-9A39EA27F0C2}"/>
              </a:ext>
            </a:extLst>
          </p:cNvPr>
          <p:cNvSpPr txBox="1"/>
          <p:nvPr/>
        </p:nvSpPr>
        <p:spPr>
          <a:xfrm>
            <a:off x="422030" y="792481"/>
            <a:ext cx="10140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assessing this </a:t>
            </a:r>
            <a:r>
              <a:rPr lang="en-US" b="1" dirty="0"/>
              <a:t>PROSPECTIVE</a:t>
            </a:r>
            <a:r>
              <a:rPr lang="en-US" dirty="0"/>
              <a:t> study on the effect of preschool attendance on subsequent criminal activity,</a:t>
            </a:r>
          </a:p>
          <a:p>
            <a:r>
              <a:rPr lang="en-US" dirty="0"/>
              <a:t>	 an analysis of the difference in two population proportions was first conducted.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BECDD4-2869-485B-B04C-729996FEC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429" y="1760781"/>
            <a:ext cx="2381582" cy="619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D9E10C-602E-40AB-93C9-8D97FC4E8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30" y="1760781"/>
            <a:ext cx="5868219" cy="44202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C05751-13EA-4405-881D-90C5B770FA9C}"/>
              </a:ext>
            </a:extLst>
          </p:cNvPr>
          <p:cNvSpPr txBox="1"/>
          <p:nvPr/>
        </p:nvSpPr>
        <p:spPr>
          <a:xfrm>
            <a:off x="6372707" y="2552749"/>
            <a:ext cx="5567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comparing the difference of proportions, the</a:t>
            </a:r>
          </a:p>
          <a:p>
            <a:r>
              <a:rPr lang="en-US" dirty="0"/>
              <a:t>	hypothesis test resulted in a determination of</a:t>
            </a:r>
          </a:p>
          <a:p>
            <a:r>
              <a:rPr lang="en-US" dirty="0"/>
              <a:t>	statistical significance at the alpha = .05 level </a:t>
            </a:r>
          </a:p>
          <a:p>
            <a:r>
              <a:rPr lang="en-US" dirty="0"/>
              <a:t>	(1-sided p-value = .010631), suggesting that</a:t>
            </a:r>
          </a:p>
          <a:p>
            <a:r>
              <a:rPr lang="en-US" dirty="0"/>
              <a:t>	preschool attendance effectively deters subjects</a:t>
            </a:r>
          </a:p>
          <a:p>
            <a:r>
              <a:rPr lang="en-US" dirty="0"/>
              <a:t>	from criminal activity later in life. A confidence 	interval that excludes the value of 0 is consistent</a:t>
            </a:r>
          </a:p>
          <a:p>
            <a:r>
              <a:rPr lang="en-US" dirty="0"/>
              <a:t>	with this finding.</a:t>
            </a:r>
          </a:p>
        </p:txBody>
      </p:sp>
    </p:spTree>
    <p:extLst>
      <p:ext uri="{BB962C8B-B14F-4D97-AF65-F5344CB8AC3E}">
        <p14:creationId xmlns:p14="http://schemas.microsoft.com/office/powerpoint/2010/main" val="23987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362EE-7B9B-45CE-9F18-7496DB464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6" y="0"/>
            <a:ext cx="7767734" cy="640702"/>
          </a:xfrm>
        </p:spPr>
        <p:txBody>
          <a:bodyPr/>
          <a:lstStyle/>
          <a:p>
            <a:r>
              <a:rPr lang="en-US" dirty="0" err="1"/>
              <a:t>Preschool|Crime</a:t>
            </a:r>
            <a:r>
              <a:rPr lang="en-US" dirty="0"/>
              <a:t>: Odds Ratio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06DA3C-6733-403F-B773-68EF1E311187}"/>
              </a:ext>
            </a:extLst>
          </p:cNvPr>
          <p:cNvSpPr/>
          <p:nvPr/>
        </p:nvSpPr>
        <p:spPr>
          <a:xfrm>
            <a:off x="622040" y="640702"/>
            <a:ext cx="102804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However, when a second test of the odds ratio associated with subsequent criminal activity was conducted, 	the analysis produced a conflicting result, more sensitive to the difference in between-group odds.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FA611A-558C-4DAC-AE80-0B5CD18EC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62" y="1608797"/>
            <a:ext cx="5763429" cy="34961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12DC5B-1CEF-4495-9868-55B901BA8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521" y="1608797"/>
            <a:ext cx="2381582" cy="61921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9D2ACCF-532E-4B1F-BF65-A3227E0544A9}"/>
              </a:ext>
            </a:extLst>
          </p:cNvPr>
          <p:cNvSpPr/>
          <p:nvPr/>
        </p:nvSpPr>
        <p:spPr>
          <a:xfrm>
            <a:off x="6146591" y="251963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When analyzing the odds ratio, the hypothesis test resulted in </a:t>
            </a:r>
          </a:p>
          <a:p>
            <a:r>
              <a:rPr lang="en-US" dirty="0"/>
              <a:t>	a determination of no statistical significance at the</a:t>
            </a:r>
          </a:p>
          <a:p>
            <a:r>
              <a:rPr lang="en-US" dirty="0"/>
              <a:t>	alpha = .05 level (1-sided p-value = .15491),  	suggesting that one cannot make any substantive claims</a:t>
            </a:r>
          </a:p>
          <a:p>
            <a:r>
              <a:rPr lang="en-US" dirty="0"/>
              <a:t>	regarding the effect of preschool attendance on </a:t>
            </a:r>
          </a:p>
          <a:p>
            <a:r>
              <a:rPr lang="en-US" dirty="0"/>
              <a:t>	criminal activity later in life. Because the confidence</a:t>
            </a:r>
          </a:p>
          <a:p>
            <a:r>
              <a:rPr lang="en-US" dirty="0"/>
              <a:t> 	interval included the value of 1, one cannot assert with</a:t>
            </a:r>
          </a:p>
          <a:p>
            <a:r>
              <a:rPr lang="en-US" dirty="0"/>
              <a:t>	any surety that the odds associated with the event of</a:t>
            </a:r>
          </a:p>
          <a:p>
            <a:r>
              <a:rPr lang="en-US" dirty="0"/>
              <a:t>	interest are not even.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305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283</TotalTime>
  <Words>81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Proportions &amp; Odds Ratios</vt:lpstr>
      <vt:lpstr>Preschool|Crime : Difference in Proportions</vt:lpstr>
      <vt:lpstr>Preschool|Crime: Odds Ratio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Proportions &amp; Odds Ratios</dc:title>
  <dc:creator>jkrasmus@outlook.com</dc:creator>
  <cp:lastModifiedBy>jkrasmus@outlook.com</cp:lastModifiedBy>
  <cp:revision>7</cp:revision>
  <dcterms:created xsi:type="dcterms:W3CDTF">2017-07-01T19:16:27Z</dcterms:created>
  <dcterms:modified xsi:type="dcterms:W3CDTF">2017-07-02T00:00:25Z</dcterms:modified>
</cp:coreProperties>
</file>