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8"/>
    <p:restoredTop sz="94700"/>
  </p:normalViewPr>
  <p:slideViewPr>
    <p:cSldViewPr snapToGrid="0" snapToObjects="1">
      <p:cViewPr varScale="1">
        <p:scale>
          <a:sx n="144" d="100"/>
          <a:sy n="144" d="100"/>
        </p:scale>
        <p:origin x="1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726-7BDA-F447-8411-1393A4C48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C1DE-3D7A-1647-8A7F-9C16ACB0D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D321-EEB2-3348-BFF2-2356DF1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3851-36A0-704F-9A39-7336C4F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8C9-77B0-8240-93B0-C9393B0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F6A1-3C86-7347-A0E2-E4AE4FB1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84648-8290-AC40-ACAA-56792108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FADE-7111-AD47-BCB1-8991AD6D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BD3A-C7F7-004D-BE12-FB851649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1169-7B46-2344-8B09-D2A2D17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772DB-554D-AF4C-B70A-12FCB4A2C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B365C-741E-9E4C-9A0D-BA0163E7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97A0-D8BF-C940-9B77-4240B614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6C25-33A6-8D4D-8809-DB945F87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13B-8ACA-C442-A219-88523C2B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ABCD-485F-8E42-990B-F256A71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5326-439A-C646-B67E-451DA628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3CAB-EDDA-B242-9615-73ED720C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2FC0-652D-904F-B239-6DB1795F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4011-4A1D-2D40-8D43-C9DCAB42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E83-FA34-A140-92B8-F8C4212C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5C51-4E49-F24A-810C-886864B0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1A69-A66A-B74D-8251-CD0F529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197C-8487-864C-94FD-DDF47549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95D4-1586-B748-B560-194B2F5B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CAC3-FFF5-1442-B1BD-ED1149D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83E0-B3C4-5144-B390-CD0659F9C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B236C-9606-DF47-B4FB-B4A364AF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ACCA-845B-F94B-9AE4-ACC33172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18D4-8C4C-8645-91F5-687573D4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E5EFF-F031-DB4D-9802-976B3154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14D4-6CB5-7A4D-8539-598CFE0C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06DD-95CA-A046-9056-AEB5464F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B769-B904-6846-A956-11D8FA129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08294-5EA0-B64D-AA84-50FD2973D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59D7E-2AF9-4B40-B8D0-C8D18703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97AF3-A792-F840-9D62-59392C14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6D7-312B-0445-BE9F-0EA9F5D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CE497-D114-EF43-92E4-A1378F71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A4AA-2A1C-A844-8430-B97F7027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89E0D-9124-924C-8DE9-CCDBCD1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9A6C7-1749-5D4A-AFDB-69DC98DC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7440-1396-A04C-BBF3-B614368D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6CB7E-5EAA-374D-83A3-623DD13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58D74-2CBD-FC4E-AC1A-2D2493AB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26BD0-8F4D-A94B-BA5C-B18714B9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88D9-A67E-F447-AEC3-43872739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CD19-DA85-504C-91E8-80E42757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4360-8714-014D-B92C-A20EF154F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1A7B-827F-F54E-B7B6-179AF76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AD17-A2A4-5948-AD5C-EC0C563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30F8-16B4-A349-A402-492F778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722B-15D0-3241-9280-3B1A29CE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AFEBA-0538-B14C-977A-AA5F5A61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39F1-829A-874D-B04B-9699C7B8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6EF7-0C9A-1846-861D-5D0648C8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92AA-DBD2-6544-801E-2F05E0DF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67461-F2AC-7D46-9879-C32444F6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7DA9-C0B3-D14F-A7EE-A7B92D0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35FE-1B99-AD49-AEEE-9DB7FAB4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DB59-6159-CC45-8959-AF05CB4E2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E20C-0692-1745-8C01-E8A9DF1D52E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9676-AD50-864C-9242-7805AE4C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D61A-5EF6-554F-B196-8E02E110F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564A-23C9-2445-9D3C-9CCE2FA9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A6E-6AC4-9841-A5B4-09B7E376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" y="888275"/>
            <a:ext cx="11704320" cy="3405460"/>
          </a:xfrm>
        </p:spPr>
        <p:txBody>
          <a:bodyPr>
            <a:normAutofit/>
          </a:bodyPr>
          <a:lstStyle/>
          <a:p>
            <a:r>
              <a:rPr lang="en-US" dirty="0"/>
              <a:t>Programming Digital synthesizer through </a:t>
            </a:r>
            <a:r>
              <a:rPr lang="en-US" dirty="0" err="1"/>
              <a:t>portAudio</a:t>
            </a:r>
            <a:r>
              <a:rPr lang="en-US" dirty="0"/>
              <a:t> and </a:t>
            </a:r>
            <a:r>
              <a:rPr lang="en-US" dirty="0" err="1"/>
              <a:t>portMIDI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B5572-4B6F-754E-9FD5-165EBF1C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404" y="6211018"/>
            <a:ext cx="5316830" cy="531675"/>
          </a:xfrm>
        </p:spPr>
        <p:txBody>
          <a:bodyPr/>
          <a:lstStyle/>
          <a:p>
            <a:r>
              <a:rPr lang="en-US" dirty="0" err="1"/>
              <a:t>Xiexiaomeng</a:t>
            </a:r>
            <a:r>
              <a:rPr lang="en-US" dirty="0"/>
              <a:t>(Jack) Hu</a:t>
            </a:r>
          </a:p>
        </p:txBody>
      </p:sp>
    </p:spTree>
    <p:extLst>
      <p:ext uri="{BB962C8B-B14F-4D97-AF65-F5344CB8AC3E}">
        <p14:creationId xmlns:p14="http://schemas.microsoft.com/office/powerpoint/2010/main" val="14555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4E69-7476-DC48-8F9B-6E299686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690C-95D5-DF49-BBDB-072827C8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141"/>
            <a:ext cx="10515600" cy="31648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digital synthesizer written in C language that receives MIDI message and stream basic wave forms (such as square wave) as audio output. </a:t>
            </a:r>
          </a:p>
        </p:txBody>
      </p:sp>
    </p:spTree>
    <p:extLst>
      <p:ext uri="{BB962C8B-B14F-4D97-AF65-F5344CB8AC3E}">
        <p14:creationId xmlns:p14="http://schemas.microsoft.com/office/powerpoint/2010/main" val="12852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91F-D316-CE4B-9325-DE0699F8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8" y="114113"/>
            <a:ext cx="10515600" cy="1325563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F59E-8AD5-D040-9B4A-0D457044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2" y="1780801"/>
            <a:ext cx="110579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Motivation: This project can help student explore the programming logic behind digital synthesizer, as well as the design concept of digital audio effects. </a:t>
            </a:r>
          </a:p>
          <a:p>
            <a:endParaRPr lang="en-US" dirty="0"/>
          </a:p>
          <a:p>
            <a:r>
              <a:rPr lang="en-US" dirty="0"/>
              <a:t>Philosophy: As we are emulating certain analog sound through audio programming, what are the factors that we can not control? </a:t>
            </a:r>
          </a:p>
          <a:p>
            <a:endParaRPr lang="en-US" dirty="0"/>
          </a:p>
          <a:p>
            <a:r>
              <a:rPr lang="en-US" dirty="0"/>
              <a:t>Inspirations: Compared to analog synthesizer, there are way more possibilities in digital synthesizer since we are getting involved with more more parameters to control.</a:t>
            </a:r>
          </a:p>
        </p:txBody>
      </p:sp>
    </p:spTree>
    <p:extLst>
      <p:ext uri="{BB962C8B-B14F-4D97-AF65-F5344CB8AC3E}">
        <p14:creationId xmlns:p14="http://schemas.microsoft.com/office/powerpoint/2010/main" val="15045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D284-5DC7-0341-8C2C-8896BDB2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5" y="152401"/>
            <a:ext cx="10515600" cy="788894"/>
          </a:xfrm>
        </p:spPr>
        <p:txBody>
          <a:bodyPr/>
          <a:lstStyle/>
          <a:p>
            <a:r>
              <a:rPr lang="en-US" dirty="0"/>
              <a:t>How does your project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DB15B-02C5-A54B-9146-98AA48D701E2}"/>
              </a:ext>
            </a:extLst>
          </p:cNvPr>
          <p:cNvSpPr/>
          <p:nvPr/>
        </p:nvSpPr>
        <p:spPr>
          <a:xfrm>
            <a:off x="4619067" y="5308921"/>
            <a:ext cx="1550895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ECBE8-5AB1-EB48-A6C1-5BC665B83501}"/>
              </a:ext>
            </a:extLst>
          </p:cNvPr>
          <p:cNvSpPr/>
          <p:nvPr/>
        </p:nvSpPr>
        <p:spPr>
          <a:xfrm>
            <a:off x="4619067" y="1861750"/>
            <a:ext cx="1550895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CEAC0-9C5D-3143-B5E9-CA209A0FC9E5}"/>
              </a:ext>
            </a:extLst>
          </p:cNvPr>
          <p:cNvSpPr/>
          <p:nvPr/>
        </p:nvSpPr>
        <p:spPr>
          <a:xfrm>
            <a:off x="2528044" y="1861752"/>
            <a:ext cx="1550895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Wavetable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477A4-FE1B-AE49-AF1E-38A1225AF4E2}"/>
              </a:ext>
            </a:extLst>
          </p:cNvPr>
          <p:cNvSpPr/>
          <p:nvPr/>
        </p:nvSpPr>
        <p:spPr>
          <a:xfrm>
            <a:off x="6710090" y="1861750"/>
            <a:ext cx="1550895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Envelope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6E008-00AB-B042-AC3F-1F3803122ECA}"/>
              </a:ext>
            </a:extLst>
          </p:cNvPr>
          <p:cNvSpPr/>
          <p:nvPr/>
        </p:nvSpPr>
        <p:spPr>
          <a:xfrm>
            <a:off x="4619067" y="2930123"/>
            <a:ext cx="1550895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59FCE-021F-EE4F-8478-F30C6F56BEFB}"/>
              </a:ext>
            </a:extLst>
          </p:cNvPr>
          <p:cNvSpPr/>
          <p:nvPr/>
        </p:nvSpPr>
        <p:spPr>
          <a:xfrm>
            <a:off x="4621302" y="4079183"/>
            <a:ext cx="1548660" cy="6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11B6DE-6B39-9C4A-8BCE-EA8994DF1D37}"/>
              </a:ext>
            </a:extLst>
          </p:cNvPr>
          <p:cNvCxnSpPr>
            <a:cxnSpLocks/>
          </p:cNvCxnSpPr>
          <p:nvPr/>
        </p:nvCxnSpPr>
        <p:spPr>
          <a:xfrm flipH="1">
            <a:off x="6382871" y="2462385"/>
            <a:ext cx="914400" cy="6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837A0-1BF8-EC49-8A7A-1034A050FA50}"/>
              </a:ext>
            </a:extLst>
          </p:cNvPr>
          <p:cNvCxnSpPr>
            <a:cxnSpLocks/>
          </p:cNvCxnSpPr>
          <p:nvPr/>
        </p:nvCxnSpPr>
        <p:spPr>
          <a:xfrm>
            <a:off x="3612782" y="2462385"/>
            <a:ext cx="869571" cy="6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811F18-54FE-6B49-AA7F-7319FDE7D5B2}"/>
              </a:ext>
            </a:extLst>
          </p:cNvPr>
          <p:cNvCxnSpPr>
            <a:cxnSpLocks/>
          </p:cNvCxnSpPr>
          <p:nvPr/>
        </p:nvCxnSpPr>
        <p:spPr>
          <a:xfrm>
            <a:off x="5376585" y="2306782"/>
            <a:ext cx="0" cy="56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B59F-4CFD-214E-9965-208A1D6CFEFB}"/>
              </a:ext>
            </a:extLst>
          </p:cNvPr>
          <p:cNvCxnSpPr>
            <a:cxnSpLocks/>
          </p:cNvCxnSpPr>
          <p:nvPr/>
        </p:nvCxnSpPr>
        <p:spPr>
          <a:xfrm>
            <a:off x="5376585" y="3530758"/>
            <a:ext cx="0" cy="4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07A2A3-A98D-1748-A16D-E60148E86406}"/>
              </a:ext>
            </a:extLst>
          </p:cNvPr>
          <p:cNvCxnSpPr>
            <a:cxnSpLocks/>
          </p:cNvCxnSpPr>
          <p:nvPr/>
        </p:nvCxnSpPr>
        <p:spPr>
          <a:xfrm>
            <a:off x="5376585" y="4679818"/>
            <a:ext cx="0" cy="4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B9B8-60AF-4B44-819B-6C0DC262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71D7-D69A-7448-8CFE-84908DCB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E4F4-90AA-944E-9498-BC489AA1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160939"/>
            <a:ext cx="10515600" cy="1325563"/>
          </a:xfrm>
        </p:spPr>
        <p:txBody>
          <a:bodyPr/>
          <a:lstStyle/>
          <a:p>
            <a:r>
              <a:rPr lang="en-US" dirty="0"/>
              <a:t>What works? (Advantage)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975B-998A-B644-8107-A1F7DD0B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41" y="1926454"/>
            <a:ext cx="8616518" cy="3984179"/>
          </a:xfrm>
        </p:spPr>
        <p:txBody>
          <a:bodyPr/>
          <a:lstStyle/>
          <a:p>
            <a:r>
              <a:rPr lang="en-US" dirty="0"/>
              <a:t>Basic waveform generation</a:t>
            </a:r>
          </a:p>
          <a:p>
            <a:endParaRPr lang="en-US" dirty="0"/>
          </a:p>
          <a:p>
            <a:r>
              <a:rPr lang="en-US" dirty="0"/>
              <a:t>Sustain Function in the Envelope </a:t>
            </a:r>
          </a:p>
          <a:p>
            <a:endParaRPr lang="en-US" dirty="0"/>
          </a:p>
          <a:p>
            <a:r>
              <a:rPr lang="en-US" dirty="0"/>
              <a:t>Retrigger envelope with new MIDI message</a:t>
            </a:r>
          </a:p>
          <a:p>
            <a:endParaRPr lang="en-US" dirty="0"/>
          </a:p>
          <a:p>
            <a:r>
              <a:rPr lang="en-US" dirty="0"/>
              <a:t>React to pitch shifting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8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849D-3EE7-DF41-AFEF-8D256B2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169816"/>
            <a:ext cx="10515600" cy="1325563"/>
          </a:xfrm>
        </p:spPr>
        <p:txBody>
          <a:bodyPr/>
          <a:lstStyle/>
          <a:p>
            <a:r>
              <a:rPr lang="en-US" dirty="0"/>
              <a:t>What does not work yet? (Improvement)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6DE8-449E-6A49-BA25-E8A317E1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02" y="2077375"/>
            <a:ext cx="8376821" cy="4037443"/>
          </a:xfrm>
        </p:spPr>
        <p:txBody>
          <a:bodyPr/>
          <a:lstStyle/>
          <a:p>
            <a:r>
              <a:rPr lang="en-US" dirty="0"/>
              <a:t>Reaction to </a:t>
            </a:r>
            <a:r>
              <a:rPr lang="en-US" dirty="0" err="1"/>
              <a:t>noteOff</a:t>
            </a:r>
            <a:r>
              <a:rPr lang="en-US" dirty="0"/>
              <a:t> message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Real-time audio effects</a:t>
            </a:r>
          </a:p>
          <a:p>
            <a:endParaRPr lang="en-US" dirty="0"/>
          </a:p>
          <a:p>
            <a:r>
              <a:rPr lang="en-US" dirty="0"/>
              <a:t>Recognize multiple notes at once (</a:t>
            </a:r>
            <a:r>
              <a:rPr lang="en-US" dirty="0" err="1"/>
              <a:t>polySynth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ED08-2F03-B64D-B8AC-34FE791A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EBCB-3BC8-5146-B37D-6C65266A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401"/>
            <a:ext cx="10515600" cy="3593561"/>
          </a:xfrm>
        </p:spPr>
        <p:txBody>
          <a:bodyPr/>
          <a:lstStyle/>
          <a:p>
            <a:r>
              <a:rPr lang="en-US" dirty="0"/>
              <a:t>Note-on and Note-off message tracking  (</a:t>
            </a:r>
            <a:r>
              <a:rPr lang="en-US" dirty="0" err="1"/>
              <a:t>polysynth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Adjustable Envelope function</a:t>
            </a:r>
          </a:p>
          <a:p>
            <a:endParaRPr lang="en-US" dirty="0"/>
          </a:p>
          <a:p>
            <a:r>
              <a:rPr lang="en-US" dirty="0"/>
              <a:t>Audio effects in series connection</a:t>
            </a:r>
          </a:p>
        </p:txBody>
      </p:sp>
    </p:spTree>
    <p:extLst>
      <p:ext uri="{BB962C8B-B14F-4D97-AF65-F5344CB8AC3E}">
        <p14:creationId xmlns:p14="http://schemas.microsoft.com/office/powerpoint/2010/main" val="222152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206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Digital synthesizer through portAudio and portMIDI </vt:lpstr>
      <vt:lpstr>What is your Project?</vt:lpstr>
      <vt:lpstr>Why this Project?</vt:lpstr>
      <vt:lpstr>How does your project work?</vt:lpstr>
      <vt:lpstr>Demo!</vt:lpstr>
      <vt:lpstr>What works? (Advantage)</vt:lpstr>
      <vt:lpstr>What does not work yet? (Improvement)</vt:lpstr>
      <vt:lpstr>Future Implementation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mono synthesizer with long sustain note function  </dc:title>
  <dc:creator>Microsoft Office 用户</dc:creator>
  <cp:lastModifiedBy>Microsoft Office 用户</cp:lastModifiedBy>
  <cp:revision>10</cp:revision>
  <dcterms:created xsi:type="dcterms:W3CDTF">2019-12-20T07:47:54Z</dcterms:created>
  <dcterms:modified xsi:type="dcterms:W3CDTF">2019-12-20T13:01:50Z</dcterms:modified>
</cp:coreProperties>
</file>