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0270450" cy="427958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AD358-AE6F-4ABE-A504-7AD9CE3FF794}" v="41" dt="2022-08-27T02:33:20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>
        <p:scale>
          <a:sx n="25" d="100"/>
          <a:sy n="25" d="100"/>
        </p:scale>
        <p:origin x="1526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83806" y="7003857"/>
            <a:ext cx="22702838" cy="14899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83806" y="22477718"/>
            <a:ext cx="22702838" cy="103324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662291" y="2278481"/>
            <a:ext cx="6527066" cy="3626748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81093" y="2278481"/>
            <a:ext cx="19202817" cy="362674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5328" y="10669243"/>
            <a:ext cx="26108263" cy="178018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65328" y="28639527"/>
            <a:ext cx="26108263" cy="93615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81094" y="11392407"/>
            <a:ext cx="12864941" cy="271535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24415" y="11392407"/>
            <a:ext cx="12864941" cy="271535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036" y="2278485"/>
            <a:ext cx="26108263" cy="8271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5037" y="10490924"/>
            <a:ext cx="12805818" cy="51414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085037" y="15632364"/>
            <a:ext cx="12805818" cy="22992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24415" y="10490924"/>
            <a:ext cx="12868884" cy="51414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24415" y="15632364"/>
            <a:ext cx="12868884" cy="22992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037" y="2853055"/>
            <a:ext cx="9763007" cy="99856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68884" y="6161809"/>
            <a:ext cx="15324415" cy="30412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5037" y="12838747"/>
            <a:ext cx="9763007" cy="237853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5037" y="2853055"/>
            <a:ext cx="9763007" cy="99856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868884" y="6161809"/>
            <a:ext cx="15324415" cy="304127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5037" y="12838747"/>
            <a:ext cx="9763007" cy="237853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81094" y="2278485"/>
            <a:ext cx="26108263" cy="827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1094" y="11392407"/>
            <a:ext cx="26108263" cy="2715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81094" y="39665393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027087" y="39665393"/>
            <a:ext cx="10216277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378505" y="39665393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DD1A6643-E424-6B45-23CF-927E10F6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" y="10229"/>
            <a:ext cx="30247043" cy="42785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B9391-3D01-3E29-2A99-306241745229}"/>
              </a:ext>
            </a:extLst>
          </p:cNvPr>
          <p:cNvSpPr txBox="1"/>
          <p:nvPr/>
        </p:nvSpPr>
        <p:spPr>
          <a:xfrm>
            <a:off x="11634173" y="10744399"/>
            <a:ext cx="5514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김주호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배민석</a:t>
            </a:r>
            <a:endParaRPr lang="en-US" altLang="ko-KR" sz="6000" b="1" dirty="0"/>
          </a:p>
          <a:p>
            <a:pPr algn="ctr"/>
            <a:endParaRPr lang="en-US" altLang="ko-KR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E973C-373A-6CF5-02C6-708C89FB1EE1}"/>
              </a:ext>
            </a:extLst>
          </p:cNvPr>
          <p:cNvSpPr txBox="1"/>
          <p:nvPr/>
        </p:nvSpPr>
        <p:spPr>
          <a:xfrm>
            <a:off x="19846322" y="10032652"/>
            <a:ext cx="6135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/>
              <a:t>DCN</a:t>
            </a:r>
          </a:p>
          <a:p>
            <a:endParaRPr lang="en-US" altLang="ko-KR" sz="7000" dirty="0"/>
          </a:p>
          <a:p>
            <a:pPr algn="ctr"/>
            <a:r>
              <a:rPr lang="en-US" altLang="ko-KR" sz="5000" b="1" dirty="0"/>
              <a:t>D</a:t>
            </a:r>
            <a:r>
              <a:rPr lang="en-US" altLang="ko-KR" sz="5000" dirty="0"/>
              <a:t>eep </a:t>
            </a:r>
            <a:r>
              <a:rPr lang="en-US" altLang="ko-KR" sz="5000" b="1" dirty="0"/>
              <a:t>C</a:t>
            </a:r>
            <a:r>
              <a:rPr lang="en-US" altLang="ko-KR" sz="5000" dirty="0"/>
              <a:t>onvolutional </a:t>
            </a:r>
            <a:r>
              <a:rPr lang="en-US" altLang="ko-KR" sz="5000" b="1" dirty="0"/>
              <a:t>N</a:t>
            </a:r>
            <a:r>
              <a:rPr lang="en-US" altLang="ko-KR" sz="5000" dirty="0"/>
              <a:t>etworks</a:t>
            </a:r>
            <a:endParaRPr lang="ko-KR" altLang="en-US" sz="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B0C91-1573-DCFB-4AE3-3D9232151FDE}"/>
              </a:ext>
            </a:extLst>
          </p:cNvPr>
          <p:cNvSpPr txBox="1"/>
          <p:nvPr/>
        </p:nvSpPr>
        <p:spPr>
          <a:xfrm>
            <a:off x="4315653" y="10574992"/>
            <a:ext cx="464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/>
              <a:t>KB</a:t>
            </a:r>
            <a:r>
              <a:rPr lang="ko-KR" altLang="en-US" sz="7000" b="1" dirty="0"/>
              <a:t> </a:t>
            </a:r>
            <a:r>
              <a:rPr lang="en-US" altLang="ko-KR" sz="7000" b="1" dirty="0"/>
              <a:t>AI</a:t>
            </a:r>
            <a:endParaRPr lang="ko-KR" altLang="en-US" sz="7000" b="1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605A5-BF59-3F56-10C9-36C3BBF0B594}"/>
              </a:ext>
            </a:extLst>
          </p:cNvPr>
          <p:cNvSpPr txBox="1"/>
          <p:nvPr/>
        </p:nvSpPr>
        <p:spPr>
          <a:xfrm>
            <a:off x="3429000" y="18126284"/>
            <a:ext cx="2339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/>
              <a:t>다양한 이미지들을 </a:t>
            </a:r>
            <a:r>
              <a:rPr lang="en-US" altLang="ko-KR" sz="7000" dirty="0"/>
              <a:t>90% </a:t>
            </a:r>
            <a:r>
              <a:rPr lang="ko-KR" altLang="en-US" sz="7000" dirty="0"/>
              <a:t>이상의 정확도로 분류 해내는 것을 목적으로 심층신경망을 설계했으며 </a:t>
            </a:r>
            <a:r>
              <a:rPr lang="en-US" altLang="ko-KR" sz="7000" dirty="0"/>
              <a:t>CNN</a:t>
            </a:r>
            <a:r>
              <a:rPr lang="ko-KR" altLang="en-US" sz="7000" dirty="0"/>
              <a:t>을 활용하여 심층신경망을 </a:t>
            </a:r>
            <a:r>
              <a:rPr lang="ko-KR" altLang="en-US" sz="7000" dirty="0" err="1"/>
              <a:t>구현하는것을</a:t>
            </a:r>
            <a:r>
              <a:rPr lang="ko-KR" altLang="en-US" sz="7000" dirty="0"/>
              <a:t> 기준으로 삼고 진행 했습니다</a:t>
            </a:r>
            <a:r>
              <a:rPr lang="en-US" altLang="ko-KR" sz="7000" dirty="0"/>
              <a:t>.</a:t>
            </a:r>
            <a:endParaRPr lang="ko-KR" altLang="en-US" sz="7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5F957-C608-8FAB-2986-0A63DE68CB37}"/>
              </a:ext>
            </a:extLst>
          </p:cNvPr>
          <p:cNvSpPr txBox="1"/>
          <p:nvPr/>
        </p:nvSpPr>
        <p:spPr>
          <a:xfrm>
            <a:off x="3429000" y="25031700"/>
            <a:ext cx="233934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저희가 만든 </a:t>
            </a:r>
            <a:r>
              <a:rPr lang="ko-KR" altLang="en-US" sz="3500" dirty="0" err="1"/>
              <a:t>심층신경망인</a:t>
            </a:r>
            <a:r>
              <a:rPr lang="ko-KR" altLang="en-US" sz="3500" dirty="0"/>
              <a:t> </a:t>
            </a:r>
            <a:r>
              <a:rPr lang="en-US" altLang="ko-KR" sz="3500" dirty="0"/>
              <a:t>DCN</a:t>
            </a:r>
            <a:r>
              <a:rPr lang="ko-KR" altLang="en-US" sz="3500" dirty="0"/>
              <a:t>은 </a:t>
            </a:r>
            <a:r>
              <a:rPr lang="en-US" altLang="ko-KR" sz="3500" dirty="0"/>
              <a:t>Convolution</a:t>
            </a:r>
            <a:r>
              <a:rPr lang="ko-KR" altLang="en-US" sz="3500" dirty="0"/>
              <a:t> </a:t>
            </a:r>
            <a:r>
              <a:rPr lang="en-US" altLang="ko-KR" sz="3500" dirty="0"/>
              <a:t>filter</a:t>
            </a:r>
            <a:r>
              <a:rPr lang="ko-KR" altLang="en-US" sz="3500" dirty="0"/>
              <a:t>와 </a:t>
            </a:r>
            <a:r>
              <a:rPr lang="en-US" altLang="ko-KR" sz="3500" dirty="0" err="1"/>
              <a:t>ZeroPadding</a:t>
            </a:r>
            <a:r>
              <a:rPr lang="en-US" altLang="ko-KR" sz="3500" dirty="0"/>
              <a:t>, </a:t>
            </a:r>
            <a:r>
              <a:rPr lang="en-US" altLang="ko-KR" sz="3500" dirty="0" err="1"/>
              <a:t>MaxPooling</a:t>
            </a:r>
            <a:r>
              <a:rPr lang="en-US" altLang="ko-KR" sz="3500" dirty="0"/>
              <a:t> </a:t>
            </a:r>
            <a:r>
              <a:rPr lang="ko-KR" altLang="en-US" sz="3500" dirty="0"/>
              <a:t>기능을 사용한 </a:t>
            </a:r>
            <a:r>
              <a:rPr lang="en-US" altLang="ko-KR" sz="3500" dirty="0"/>
              <a:t>CNN</a:t>
            </a:r>
            <a:r>
              <a:rPr lang="ko-KR" altLang="en-US" sz="3500" dirty="0"/>
              <a:t>을 활용하여 만들었습니다</a:t>
            </a:r>
            <a:r>
              <a:rPr lang="en-US" altLang="ko-KR" sz="3500" dirty="0"/>
              <a:t>.</a:t>
            </a:r>
            <a:r>
              <a:rPr lang="ko-KR" altLang="en-US" sz="3500" dirty="0"/>
              <a:t> </a:t>
            </a:r>
            <a:r>
              <a:rPr lang="en-US" altLang="ko-KR" sz="3500" dirty="0"/>
              <a:t>0~9</a:t>
            </a:r>
            <a:r>
              <a:rPr lang="ko-KR" altLang="en-US" sz="3500" dirty="0"/>
              <a:t>까지의 학습용 숫자 데이터가 세가지 종류로 </a:t>
            </a:r>
            <a:r>
              <a:rPr lang="ko-KR" altLang="en-US" sz="3500" dirty="0" err="1"/>
              <a:t>주어져있어서</a:t>
            </a:r>
            <a:r>
              <a:rPr lang="ko-KR" altLang="en-US" sz="3500" dirty="0"/>
              <a:t> 세가지 종류에 맞춰 구분해내도록 첫번째 </a:t>
            </a:r>
            <a:r>
              <a:rPr lang="en-US" altLang="ko-KR" sz="3500" dirty="0"/>
              <a:t>convolution channel</a:t>
            </a:r>
            <a:r>
              <a:rPr lang="ko-KR" altLang="en-US" sz="3500" dirty="0"/>
              <a:t>을 </a:t>
            </a:r>
            <a:r>
              <a:rPr lang="en-US" altLang="ko-KR" sz="3500" dirty="0"/>
              <a:t>3</a:t>
            </a:r>
            <a:r>
              <a:rPr lang="ko-KR" altLang="en-US" sz="3500" dirty="0"/>
              <a:t>으로 설정해주었고 필터링 범위를 다양하게 변화시켜보았는데 </a:t>
            </a:r>
            <a:r>
              <a:rPr lang="en-US" altLang="ko-KR" sz="3500" dirty="0"/>
              <a:t>4x4</a:t>
            </a:r>
            <a:r>
              <a:rPr lang="ko-KR" altLang="en-US" sz="3500" dirty="0"/>
              <a:t>의 결과값이 가장 좋아서 </a:t>
            </a:r>
            <a:r>
              <a:rPr lang="en-US" altLang="ko-KR" sz="3500" dirty="0"/>
              <a:t>4x4</a:t>
            </a:r>
            <a:r>
              <a:rPr lang="ko-KR" altLang="en-US" sz="3500" dirty="0"/>
              <a:t>로 설정하였습니다</a:t>
            </a:r>
            <a:r>
              <a:rPr lang="en-US" altLang="ko-KR" sz="3500" dirty="0"/>
              <a:t>. Convolution filter</a:t>
            </a:r>
            <a:r>
              <a:rPr lang="ko-KR" altLang="en-US" sz="3500" dirty="0"/>
              <a:t>를 </a:t>
            </a:r>
            <a:r>
              <a:rPr lang="ko-KR" altLang="en-US" sz="3500" dirty="0" err="1"/>
              <a:t>적용하다보면</a:t>
            </a:r>
            <a:r>
              <a:rPr lang="ko-KR" altLang="en-US" sz="3500" dirty="0"/>
              <a:t> 모서리 부분의 픽셀들은 잘 반영이 안되는 경우가 있는데 </a:t>
            </a:r>
            <a:r>
              <a:rPr lang="en-US" altLang="ko-KR" sz="3500" dirty="0"/>
              <a:t>Conv2D </a:t>
            </a:r>
            <a:r>
              <a:rPr lang="ko-KR" altLang="en-US" sz="3500" dirty="0"/>
              <a:t>명령어 사용 직전마다 </a:t>
            </a:r>
            <a:r>
              <a:rPr lang="en-US" altLang="ko-KR" sz="3500" dirty="0" err="1"/>
              <a:t>ZeroPadding</a:t>
            </a:r>
            <a:r>
              <a:rPr lang="ko-KR" altLang="en-US" sz="3500" dirty="0"/>
              <a:t>을 사용해 빈부분에 </a:t>
            </a:r>
            <a:r>
              <a:rPr lang="en-US" altLang="ko-KR" sz="3500" dirty="0"/>
              <a:t>0</a:t>
            </a:r>
            <a:r>
              <a:rPr lang="ko-KR" altLang="en-US" sz="3500" dirty="0"/>
              <a:t>값을 </a:t>
            </a:r>
            <a:r>
              <a:rPr lang="ko-KR" altLang="en-US" sz="3500" dirty="0" err="1"/>
              <a:t>채워넣어주면서</a:t>
            </a:r>
            <a:r>
              <a:rPr lang="ko-KR" altLang="en-US" sz="3500" dirty="0"/>
              <a:t> 학습효율 상승을 노렸고</a:t>
            </a:r>
            <a:r>
              <a:rPr lang="en-US" altLang="ko-KR" sz="3500" dirty="0"/>
              <a:t>,  </a:t>
            </a:r>
            <a:r>
              <a:rPr lang="ko-KR" altLang="en-US" sz="3500" dirty="0"/>
              <a:t>기존 </a:t>
            </a:r>
            <a:r>
              <a:rPr lang="en-US" altLang="ko-KR" sz="3500" dirty="0"/>
              <a:t>VGG </a:t>
            </a:r>
            <a:r>
              <a:rPr lang="ko-KR" altLang="en-US" sz="3500" dirty="0"/>
              <a:t>모델에서 </a:t>
            </a:r>
            <a:r>
              <a:rPr lang="en-US" altLang="ko-KR" sz="3500" dirty="0"/>
              <a:t>convolution</a:t>
            </a:r>
            <a:r>
              <a:rPr lang="ko-KR" altLang="en-US" sz="3500" dirty="0"/>
              <a:t>을 연속해서 사용하는 방식을 차용하여 </a:t>
            </a:r>
            <a:r>
              <a:rPr lang="en-US" altLang="ko-KR" sz="3500" dirty="0"/>
              <a:t>Conv2D</a:t>
            </a:r>
            <a:r>
              <a:rPr lang="ko-KR" altLang="en-US" sz="3500" dirty="0"/>
              <a:t> 명령어가 두번씩 연속하여 사용되는 모습을 볼 수 있습니다</a:t>
            </a:r>
            <a:r>
              <a:rPr lang="en-US" altLang="ko-KR" sz="3500" dirty="0"/>
              <a:t>. Conv2D</a:t>
            </a:r>
            <a:r>
              <a:rPr lang="ko-KR" altLang="en-US" sz="3500" dirty="0"/>
              <a:t>명령어가 </a:t>
            </a:r>
            <a:r>
              <a:rPr lang="ko-KR" altLang="en-US" sz="3500" dirty="0" err="1"/>
              <a:t>두번</a:t>
            </a:r>
            <a:r>
              <a:rPr lang="ko-KR" altLang="en-US" sz="3500" dirty="0"/>
              <a:t> 실행된 이후에는 </a:t>
            </a:r>
            <a:r>
              <a:rPr lang="en-US" altLang="ko-KR" sz="3500" dirty="0"/>
              <a:t>MaxPooling2D </a:t>
            </a:r>
            <a:r>
              <a:rPr lang="ko-KR" altLang="en-US" sz="3500" dirty="0"/>
              <a:t>명령어를 이용해 노이즈 감소와 </a:t>
            </a:r>
            <a:r>
              <a:rPr lang="en-US" altLang="ko-KR" sz="3500" dirty="0"/>
              <a:t>over fitting </a:t>
            </a:r>
            <a:r>
              <a:rPr lang="ko-KR" altLang="en-US" sz="3500" dirty="0"/>
              <a:t>완화를 의도했고 </a:t>
            </a:r>
            <a:r>
              <a:rPr lang="en-US" altLang="ko-KR" sz="3500" dirty="0"/>
              <a:t>strides</a:t>
            </a:r>
            <a:r>
              <a:rPr lang="ko-KR" altLang="en-US" sz="3500" dirty="0"/>
              <a:t>는 </a:t>
            </a:r>
            <a:r>
              <a:rPr lang="en-US" altLang="ko-KR" sz="3500" dirty="0"/>
              <a:t>(2,2)</a:t>
            </a:r>
            <a:r>
              <a:rPr lang="ko-KR" altLang="en-US" sz="3500" dirty="0"/>
              <a:t>로</a:t>
            </a:r>
            <a:r>
              <a:rPr lang="en-US" altLang="ko-KR" sz="3500" dirty="0"/>
              <a:t> </a:t>
            </a:r>
            <a:r>
              <a:rPr lang="ko-KR" altLang="en-US" sz="3500" dirty="0" err="1"/>
              <a:t>실행했을때가</a:t>
            </a:r>
            <a:r>
              <a:rPr lang="ko-KR" altLang="en-US" sz="3500" dirty="0"/>
              <a:t> </a:t>
            </a:r>
            <a:r>
              <a:rPr lang="en-US" altLang="ko-KR" sz="3500" dirty="0"/>
              <a:t>stride</a:t>
            </a:r>
            <a:r>
              <a:rPr lang="ko-KR" altLang="en-US" sz="3500" dirty="0"/>
              <a:t>가 </a:t>
            </a:r>
            <a:r>
              <a:rPr lang="ko-KR" altLang="en-US" sz="3500" dirty="0" err="1"/>
              <a:t>없을때보다</a:t>
            </a:r>
            <a:r>
              <a:rPr lang="ko-KR" altLang="en-US" sz="3500" dirty="0"/>
              <a:t> 성능이 좋아서 </a:t>
            </a:r>
            <a:r>
              <a:rPr lang="en-US" altLang="ko-KR" sz="3500" dirty="0"/>
              <a:t>(2,2)</a:t>
            </a:r>
            <a:r>
              <a:rPr lang="ko-KR" altLang="en-US" sz="3500" dirty="0"/>
              <a:t>로 설정했습니다</a:t>
            </a:r>
            <a:r>
              <a:rPr lang="en-US" altLang="ko-KR" sz="3500" dirty="0"/>
              <a:t>. </a:t>
            </a:r>
            <a:r>
              <a:rPr lang="ko-KR" altLang="en-US" sz="3500" dirty="0"/>
              <a:t>이후 </a:t>
            </a:r>
            <a:r>
              <a:rPr lang="en-US" altLang="ko-KR" sz="3500" dirty="0"/>
              <a:t>Dense</a:t>
            </a:r>
            <a:r>
              <a:rPr lang="ko-KR" altLang="en-US" sz="3500" dirty="0"/>
              <a:t>층을 설정하는 구간에서는 </a:t>
            </a:r>
            <a:r>
              <a:rPr lang="en-US" altLang="ko-KR" sz="3500" dirty="0"/>
              <a:t>512, 256, 64</a:t>
            </a:r>
            <a:r>
              <a:rPr lang="ko-KR" altLang="en-US" sz="3500" dirty="0"/>
              <a:t>개의 노드를 갖는</a:t>
            </a:r>
            <a:r>
              <a:rPr lang="en-US" altLang="ko-KR" sz="3500" dirty="0"/>
              <a:t> Dense</a:t>
            </a:r>
            <a:r>
              <a:rPr lang="ko-KR" altLang="en-US" sz="3500" dirty="0"/>
              <a:t>층을 </a:t>
            </a:r>
            <a:r>
              <a:rPr lang="ko-KR" altLang="en-US" sz="3500" dirty="0" err="1"/>
              <a:t>세개</a:t>
            </a:r>
            <a:r>
              <a:rPr lang="ko-KR" altLang="en-US" sz="3500" dirty="0"/>
              <a:t> 만들었고 사이사이 </a:t>
            </a:r>
            <a:r>
              <a:rPr lang="en-US" altLang="ko-KR" sz="3500" dirty="0"/>
              <a:t>Dropout </a:t>
            </a:r>
            <a:r>
              <a:rPr lang="ko-KR" altLang="en-US" sz="3500" dirty="0"/>
              <a:t>명령어를 넣어서 </a:t>
            </a:r>
            <a:r>
              <a:rPr lang="en-US" altLang="ko-KR" sz="3500" dirty="0"/>
              <a:t>overfitting</a:t>
            </a:r>
            <a:r>
              <a:rPr lang="ko-KR" altLang="en-US" sz="3500" dirty="0"/>
              <a:t>을 완화시켰습니다</a:t>
            </a:r>
            <a:r>
              <a:rPr lang="en-US" altLang="ko-KR" sz="3500" dirty="0"/>
              <a:t>. </a:t>
            </a:r>
            <a:r>
              <a:rPr lang="ko-KR" altLang="en-US" sz="3500" dirty="0"/>
              <a:t>마지막으로 이 신경망이 구분해야 하는 데이터의 종류가 </a:t>
            </a:r>
            <a:r>
              <a:rPr lang="en-US" altLang="ko-KR" sz="3500" dirty="0"/>
              <a:t>30</a:t>
            </a:r>
            <a:r>
              <a:rPr lang="ko-KR" altLang="en-US" sz="3500" dirty="0"/>
              <a:t>가지이므로 </a:t>
            </a:r>
            <a:r>
              <a:rPr lang="en-US" altLang="ko-KR" sz="3500" dirty="0"/>
              <a:t>30</a:t>
            </a:r>
            <a:r>
              <a:rPr lang="ko-KR" altLang="en-US" sz="3500" dirty="0"/>
              <a:t>의 노드 수를 갖는 출력층을 넣었습니다</a:t>
            </a:r>
            <a:r>
              <a:rPr lang="en-US" altLang="ko-KR" sz="3500" dirty="0"/>
              <a:t>.</a:t>
            </a:r>
            <a:endParaRPr lang="ko-KR" altLang="en-US"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13F25-91A4-FE09-4345-5CCDBBF28BE5}"/>
              </a:ext>
            </a:extLst>
          </p:cNvPr>
          <p:cNvSpPr txBox="1"/>
          <p:nvPr/>
        </p:nvSpPr>
        <p:spPr>
          <a:xfrm>
            <a:off x="15811500" y="33185100"/>
            <a:ext cx="110109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Dense </a:t>
            </a:r>
            <a:r>
              <a:rPr lang="ko-KR" altLang="en-US" sz="3500" dirty="0"/>
              <a:t>층의 개수와 노드의 수를 설정함에 있어서 무작정 </a:t>
            </a:r>
            <a:r>
              <a:rPr lang="ko-KR" altLang="en-US" sz="3500" dirty="0" err="1"/>
              <a:t>많게하거나</a:t>
            </a:r>
            <a:r>
              <a:rPr lang="ko-KR" altLang="en-US" sz="3500" dirty="0"/>
              <a:t> </a:t>
            </a:r>
            <a:r>
              <a:rPr lang="ko-KR" altLang="en-US" sz="3500" dirty="0" err="1"/>
              <a:t>적게한다고</a:t>
            </a:r>
            <a:r>
              <a:rPr lang="ko-KR" altLang="en-US" sz="3500" dirty="0"/>
              <a:t> </a:t>
            </a:r>
            <a:r>
              <a:rPr lang="ko-KR" altLang="en-US" sz="3500" dirty="0" err="1"/>
              <a:t>좋은것이</a:t>
            </a:r>
            <a:r>
              <a:rPr lang="ko-KR" altLang="en-US" sz="3500" dirty="0"/>
              <a:t> </a:t>
            </a:r>
            <a:r>
              <a:rPr lang="ko-KR" altLang="en-US" sz="3500" dirty="0" err="1"/>
              <a:t>아니라서</a:t>
            </a:r>
            <a:r>
              <a:rPr lang="ko-KR" altLang="en-US" sz="3500" dirty="0"/>
              <a:t> 기준을 </a:t>
            </a:r>
            <a:r>
              <a:rPr lang="ko-KR" altLang="en-US" sz="3500" dirty="0" err="1"/>
              <a:t>잡는것이</a:t>
            </a:r>
            <a:r>
              <a:rPr lang="ko-KR" altLang="en-US" sz="3500" dirty="0"/>
              <a:t> 애매하여 힘들었습니다</a:t>
            </a:r>
            <a:r>
              <a:rPr lang="en-US" altLang="ko-KR" sz="3500" dirty="0"/>
              <a:t>. </a:t>
            </a:r>
            <a:r>
              <a:rPr lang="ko-KR" altLang="en-US" sz="3500" dirty="0"/>
              <a:t>또한 </a:t>
            </a:r>
            <a:r>
              <a:rPr lang="en-US" altLang="ko-KR" sz="3500" dirty="0"/>
              <a:t>convolution</a:t>
            </a:r>
            <a:r>
              <a:rPr lang="ko-KR" altLang="en-US" sz="3500" dirty="0"/>
              <a:t>을 많이 넣으면 정확도는 높아지지만 코드가 무거워서 실행속도가 느려지고 </a:t>
            </a:r>
            <a:r>
              <a:rPr lang="en-US" altLang="ko-KR" sz="3500" dirty="0"/>
              <a:t>epoch</a:t>
            </a:r>
            <a:r>
              <a:rPr lang="ko-KR" altLang="en-US" sz="3500" dirty="0"/>
              <a:t>을 많이 </a:t>
            </a:r>
            <a:r>
              <a:rPr lang="ko-KR" altLang="en-US" sz="3500" dirty="0" err="1"/>
              <a:t>돌릴수</a:t>
            </a:r>
            <a:r>
              <a:rPr lang="ko-KR" altLang="en-US" sz="3500" dirty="0"/>
              <a:t> 없어서 적절한 타협점을 </a:t>
            </a:r>
            <a:r>
              <a:rPr lang="ko-KR" altLang="en-US" sz="3500" dirty="0" err="1"/>
              <a:t>찾는것이</a:t>
            </a:r>
            <a:r>
              <a:rPr lang="ko-KR" altLang="en-US" sz="3500" dirty="0"/>
              <a:t> 어려웠습니다</a:t>
            </a:r>
            <a:r>
              <a:rPr lang="en-US" altLang="ko-KR" sz="3500" dirty="0"/>
              <a:t>. Convolution</a:t>
            </a:r>
            <a:r>
              <a:rPr lang="ko-KR" altLang="en-US" sz="3500" dirty="0"/>
              <a:t>의 적절한 </a:t>
            </a:r>
            <a:r>
              <a:rPr lang="ko-KR" altLang="en-US" sz="3500" dirty="0" err="1"/>
              <a:t>채널수를</a:t>
            </a:r>
            <a:r>
              <a:rPr lang="ko-KR" altLang="en-US" sz="3500" dirty="0"/>
              <a:t> </a:t>
            </a:r>
            <a:r>
              <a:rPr lang="ko-KR" altLang="en-US" sz="3500" dirty="0" err="1"/>
              <a:t>정하는것도</a:t>
            </a:r>
            <a:r>
              <a:rPr lang="ko-KR" altLang="en-US" sz="3500" dirty="0"/>
              <a:t> 알아내기가 힘들었는데 심층신경망을 </a:t>
            </a:r>
            <a:r>
              <a:rPr lang="ko-KR" altLang="en-US" sz="3500" dirty="0" err="1"/>
              <a:t>설계할때에는</a:t>
            </a:r>
            <a:r>
              <a:rPr lang="ko-KR" altLang="en-US" sz="3500" dirty="0"/>
              <a:t> 논리적인 접근보다는 다양한 </a:t>
            </a:r>
            <a:r>
              <a:rPr lang="ko-KR" altLang="en-US" sz="3500" dirty="0" err="1"/>
              <a:t>시도끝에</a:t>
            </a:r>
            <a:r>
              <a:rPr lang="ko-KR" altLang="en-US" sz="3500" dirty="0"/>
              <a:t> 귀납적으로 </a:t>
            </a:r>
            <a:r>
              <a:rPr lang="ko-KR" altLang="en-US" sz="3500" dirty="0" err="1"/>
              <a:t>알게되는</a:t>
            </a:r>
            <a:r>
              <a:rPr lang="ko-KR" altLang="en-US" sz="3500" dirty="0"/>
              <a:t> 경우가 </a:t>
            </a:r>
            <a:r>
              <a:rPr lang="ko-KR" altLang="en-US" sz="3500" dirty="0" err="1"/>
              <a:t>많은것</a:t>
            </a:r>
            <a:r>
              <a:rPr lang="ko-KR" altLang="en-US" sz="3500" dirty="0"/>
              <a:t> 같습니다</a:t>
            </a:r>
            <a:r>
              <a:rPr lang="en-US" altLang="ko-KR" sz="3500" dirty="0"/>
              <a:t>.</a:t>
            </a:r>
            <a:endParaRPr lang="ko-KR" altLang="en-US" sz="3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05772A-5E3E-6DA5-3699-61AC7795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52" y="33185100"/>
            <a:ext cx="10126401" cy="53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1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258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CAU</dc:creator>
  <cp:lastModifiedBy>김주호</cp:lastModifiedBy>
  <cp:revision>35</cp:revision>
  <dcterms:created xsi:type="dcterms:W3CDTF">2022-08-27T02:28:33Z</dcterms:created>
  <dcterms:modified xsi:type="dcterms:W3CDTF">2022-09-03T10:57:24Z</dcterms:modified>
</cp:coreProperties>
</file>