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7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0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6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2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3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704" y="980728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Input(size = 160x160)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7704" y="1484784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</a:t>
            </a:r>
            <a:r>
              <a:rPr lang="en-US" altLang="zh-CN" dirty="0" smtClean="0"/>
              <a:t>(size = 64x64 filters = 8)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7704" y="1988840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</a:t>
            </a:r>
            <a:r>
              <a:rPr lang="en-US" altLang="zh-CN" dirty="0" smtClean="0"/>
              <a:t>(size = 16x16 filters = 32)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07704" y="2492896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</a:t>
            </a:r>
            <a:r>
              <a:rPr lang="en-US" altLang="zh-CN" dirty="0" smtClean="0"/>
              <a:t>(size = 3x3 filters = 1)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07704" y="2996952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Maxpool</a:t>
            </a:r>
            <a:r>
              <a:rPr lang="en-US" altLang="zh-CN" dirty="0" smtClean="0"/>
              <a:t>(size = 2x2)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07704" y="3501008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Dropout(</a:t>
            </a:r>
            <a:r>
              <a:rPr lang="en-US" altLang="zh-CN" dirty="0" err="1" smtClean="0"/>
              <a:t>keep_prob</a:t>
            </a:r>
            <a:r>
              <a:rPr lang="en-US" altLang="zh-CN" dirty="0" smtClean="0"/>
              <a:t> = 0.9)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07704" y="4005064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Sigmoid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07704" y="4509120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Output(size = 80x80)</a:t>
            </a:r>
            <a:endParaRPr lang="zh-CN" altLang="en-US" dirty="0"/>
          </a:p>
        </p:txBody>
      </p:sp>
      <p:pic>
        <p:nvPicPr>
          <p:cNvPr id="1028" name="Picture 4" descr="Image result for magnifying le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12590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gnifying le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2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774369" y="2276872"/>
            <a:ext cx="3600400" cy="923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74369" y="1553073"/>
            <a:ext cx="36004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Input(size = 160x160)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74369" y="2042052"/>
            <a:ext cx="36004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Conv. Blocks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74469" y="2654488"/>
            <a:ext cx="1800201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>
                <a:solidFill>
                  <a:schemeClr val="tx1"/>
                </a:solidFill>
              </a:rPr>
              <a:t>BatchNorm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74469" y="2889322"/>
            <a:ext cx="1800201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>
                <a:solidFill>
                  <a:schemeClr val="tx1"/>
                </a:solidFill>
              </a:rPr>
              <a:t>Relu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74369" y="4357711"/>
            <a:ext cx="36004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Dropout </a:t>
            </a:r>
            <a:r>
              <a:rPr lang="en-US" altLang="zh-CN" i="1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err="1" smtClean="0">
                <a:solidFill>
                  <a:schemeClr val="tx1"/>
                </a:solidFill>
              </a:rPr>
              <a:t>keep_prob</a:t>
            </a:r>
            <a:r>
              <a:rPr lang="en-US" altLang="zh-CN" i="1" dirty="0" smtClean="0">
                <a:solidFill>
                  <a:schemeClr val="tx1"/>
                </a:solidFill>
              </a:rPr>
              <a:t> = 0.9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74369" y="4966922"/>
            <a:ext cx="36004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Sigmoid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74369" y="3748499"/>
            <a:ext cx="36004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MaxPoo</a:t>
            </a:r>
            <a:r>
              <a:rPr lang="en-US" altLang="zh-CN" b="1" dirty="0" err="1">
                <a:solidFill>
                  <a:schemeClr val="tx1"/>
                </a:solidFill>
              </a:rPr>
              <a:t>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486108" y="4000527"/>
            <a:ext cx="176923" cy="357184"/>
          </a:xfrm>
          <a:prstGeom prst="downArrow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4486108" y="4609739"/>
            <a:ext cx="176923" cy="350708"/>
          </a:xfrm>
          <a:prstGeom prst="downArrow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4476303" y="1070994"/>
            <a:ext cx="196532" cy="482080"/>
          </a:xfrm>
          <a:prstGeom prst="downArrow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503685" y="1805101"/>
            <a:ext cx="141769" cy="236951"/>
          </a:xfrm>
          <a:prstGeom prst="downArrow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4482330" y="5221878"/>
            <a:ext cx="184478" cy="546359"/>
          </a:xfrm>
          <a:prstGeom prst="downArrow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4573284" y="3300599"/>
            <a:ext cx="2571" cy="44790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3792195" y="2348880"/>
            <a:ext cx="1643901" cy="288032"/>
            <a:chOff x="3796574" y="2425080"/>
            <a:chExt cx="1643901" cy="288032"/>
          </a:xfrm>
        </p:grpSpPr>
        <p:sp>
          <p:nvSpPr>
            <p:cNvPr id="33" name="椭圆 32"/>
            <p:cNvSpPr/>
            <p:nvPr/>
          </p:nvSpPr>
          <p:spPr>
            <a:xfrm>
              <a:off x="3796574" y="2425080"/>
              <a:ext cx="321663" cy="2880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457693" y="2425080"/>
              <a:ext cx="321663" cy="2880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18812" y="2425080"/>
              <a:ext cx="321663" cy="2880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77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26892" y="2780928"/>
            <a:ext cx="6647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-108520" y="2718671"/>
            <a:ext cx="2448272" cy="2222440"/>
            <a:chOff x="-121430" y="2476500"/>
            <a:chExt cx="2448272" cy="2222440"/>
          </a:xfrm>
        </p:grpSpPr>
        <p:pic>
          <p:nvPicPr>
            <p:cNvPr id="2050" name="Picture 2" descr="D:\Dropbox\229_Project_Shared\1_Core\9_VLFeat\yong-smal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02" b="1108"/>
            <a:stretch/>
          </p:blipFill>
          <p:spPr bwMode="auto">
            <a:xfrm>
              <a:off x="179512" y="2476500"/>
              <a:ext cx="1800200" cy="18838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-121430" y="4360386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Weathered Character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32682" y="3502719"/>
            <a:ext cx="1944216" cy="33855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Font Classification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718671"/>
            <a:ext cx="1944216" cy="33855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Font Learning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3502719"/>
            <a:ext cx="1944216" cy="33855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Reconstruction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直接连接符 14"/>
          <p:cNvCxnSpPr>
            <a:endCxn id="11" idx="0"/>
          </p:cNvCxnSpPr>
          <p:nvPr/>
        </p:nvCxnSpPr>
        <p:spPr>
          <a:xfrm>
            <a:off x="5760132" y="3032956"/>
            <a:ext cx="0" cy="469763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95728" y="2701779"/>
            <a:ext cx="2448272" cy="2239332"/>
            <a:chOff x="6372200" y="2468240"/>
            <a:chExt cx="2448272" cy="2239332"/>
          </a:xfrm>
        </p:grpSpPr>
        <p:sp>
          <p:nvSpPr>
            <p:cNvPr id="12" name="TextBox 11"/>
            <p:cNvSpPr txBox="1"/>
            <p:nvPr/>
          </p:nvSpPr>
          <p:spPr>
            <a:xfrm>
              <a:off x="6372200" y="4369018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Reconstructed Character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7" name="Picture 2" descr="D:\Dropbox\229_Project_Shared\1_Core\9_VLFeat\yong-smal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02" b="1108"/>
            <a:stretch/>
          </p:blipFill>
          <p:spPr bwMode="auto">
            <a:xfrm>
              <a:off x="6660232" y="2468240"/>
              <a:ext cx="1800200" cy="18838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直接箭头连接符 19"/>
          <p:cNvCxnSpPr/>
          <p:nvPr/>
        </p:nvCxnSpPr>
        <p:spPr>
          <a:xfrm>
            <a:off x="1979712" y="3682290"/>
            <a:ext cx="55297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840428" y="2132396"/>
            <a:ext cx="1891812" cy="488148"/>
            <a:chOff x="4551224" y="1898336"/>
            <a:chExt cx="1891812" cy="488148"/>
          </a:xfrm>
        </p:grpSpPr>
        <p:pic>
          <p:nvPicPr>
            <p:cNvPr id="2051" name="Picture 3" descr="D:\Dropbox\229_Project_Shared\1_Core\9_VLFeat\char_img\Kai\kai_002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224" y="1905610"/>
              <a:ext cx="473600" cy="47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Dropbox\229_Project_Shared\1_Core\9_VLFeat\char_img\Kai\kai_00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7662" y="1898336"/>
              <a:ext cx="488148" cy="488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D:\Dropbox\229_Project_Shared\1_Core\9_VLFeat\char_img\Kai\kai_001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162" y="1905610"/>
              <a:ext cx="480874" cy="48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561398" y="1922620"/>
              <a:ext cx="397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…</a:t>
              </a:r>
              <a:endParaRPr lang="zh-CN" altLang="en-US" b="1" dirty="0"/>
            </a:p>
          </p:txBody>
        </p:sp>
      </p:grpSp>
      <p:cxnSp>
        <p:nvCxnSpPr>
          <p:cNvPr id="32" name="直接箭头连接符 31"/>
          <p:cNvCxnSpPr>
            <a:stCxn id="9" idx="3"/>
            <a:endCxn id="11" idx="1"/>
          </p:cNvCxnSpPr>
          <p:nvPr/>
        </p:nvCxnSpPr>
        <p:spPr>
          <a:xfrm>
            <a:off x="4476898" y="3671996"/>
            <a:ext cx="31112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65</Words>
  <Application>Microsoft Office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15</cp:revision>
  <dcterms:created xsi:type="dcterms:W3CDTF">2016-12-12T05:14:51Z</dcterms:created>
  <dcterms:modified xsi:type="dcterms:W3CDTF">2016-12-12T07:15:01Z</dcterms:modified>
</cp:coreProperties>
</file>