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87"/>
  </p:normalViewPr>
  <p:slideViewPr>
    <p:cSldViewPr snapToGrid="0" snapToObjects="1">
      <p:cViewPr>
        <p:scale>
          <a:sx n="103" d="100"/>
          <a:sy n="103" d="100"/>
        </p:scale>
        <p:origin x="6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A3B7-0F61-4544-B940-F665EF1D0B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204D-BD81-A64F-B4B1-F4BE737E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12192000" cy="4389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4853" y="4661942"/>
            <a:ext cx="12801600" cy="959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35228" y="1723869"/>
            <a:ext cx="117729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35228" y="2104869"/>
            <a:ext cx="117729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59240" y="1525749"/>
            <a:ext cx="1878873" cy="36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loss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90807" y="1892362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loss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277601" y="925603"/>
            <a:ext cx="914400" cy="3736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Liyi Wang</dc:creator>
  <cp:lastModifiedBy>Liyi Wang</cp:lastModifiedBy>
  <cp:revision>2</cp:revision>
  <dcterms:created xsi:type="dcterms:W3CDTF">2016-11-22T05:09:39Z</dcterms:created>
  <dcterms:modified xsi:type="dcterms:W3CDTF">2016-11-22T05:20:25Z</dcterms:modified>
</cp:coreProperties>
</file>