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3"/>
    <p:sldId id="262" r:id="rId4"/>
    <p:sldId id="263" r:id="rId6"/>
    <p:sldId id="264" r:id="rId7"/>
    <p:sldId id="26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67"/>
    <p:restoredTop sz="94655"/>
  </p:normalViewPr>
  <p:slideViewPr>
    <p:cSldViewPr snapToGrid="0" snapToObjects="1">
      <p:cViewPr varScale="1">
        <p:scale>
          <a:sx n="87" d="100"/>
          <a:sy n="87" d="100"/>
        </p:scale>
        <p:origin x="20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57F0F-46F2-D241-A40A-9A10D0E2BAE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3978F8-A30D-694A-824F-DE46B0025CF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BD7EC4-5958-5E48-9ECD-C37CEFF1078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052A-1E82-D049-8067-A05FDD97098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E10B-2A41-744C-A7B2-36F5B45C60D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052A-1E82-D049-8067-A05FDD97098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E10B-2A41-744C-A7B2-36F5B45C60D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052A-1E82-D049-8067-A05FDD97098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E10B-2A41-744C-A7B2-36F5B45C60D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052A-1E82-D049-8067-A05FDD97098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E10B-2A41-744C-A7B2-36F5B45C60D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052A-1E82-D049-8067-A05FDD97098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E10B-2A41-744C-A7B2-36F5B45C60D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052A-1E82-D049-8067-A05FDD97098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E10B-2A41-744C-A7B2-36F5B45C60D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052A-1E82-D049-8067-A05FDD97098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E10B-2A41-744C-A7B2-36F5B45C60D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052A-1E82-D049-8067-A05FDD97098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E10B-2A41-744C-A7B2-36F5B45C60D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052A-1E82-D049-8067-A05FDD97098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E10B-2A41-744C-A7B2-36F5B45C60D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052A-1E82-D049-8067-A05FDD97098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E10B-2A41-744C-A7B2-36F5B45C60D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052A-1E82-D049-8067-A05FDD97098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E10B-2A41-744C-A7B2-36F5B45C60D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3052A-1E82-D049-8067-A05FDD97098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CE10B-2A41-744C-A7B2-36F5B45C60D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Homework2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Homework2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题目</a:t>
            </a:r>
            <a:r>
              <a:rPr kumimoji="1" lang="en-US" altLang="zh-CN" dirty="0"/>
              <a:t>1</a:t>
            </a:r>
            <a:endParaRPr kumimoji="1" lang="en-US" altLang="zh-CN" dirty="0"/>
          </a:p>
          <a:p>
            <a:pPr lvl="1"/>
            <a:r>
              <a:rPr lang="en-US" altLang="zh-CN" dirty="0"/>
              <a:t>Assume we have an integer type of 8 bits, fill in the table below. </a:t>
            </a:r>
            <a:endParaRPr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0707FC-2626-BC43-8A07-2FC945D8A2CA}" type="slidenum">
              <a:rPr lang="zh-CN" altLang="en-US" smtClean="0"/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50" y="2921000"/>
            <a:ext cx="8496300" cy="177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Homework2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题目</a:t>
            </a:r>
            <a:r>
              <a:rPr kumimoji="1" lang="en-US" altLang="zh-CN" dirty="0"/>
              <a:t>2</a:t>
            </a:r>
            <a:endParaRPr kumimoji="1" lang="en-US" altLang="zh-CN" dirty="0"/>
          </a:p>
          <a:p>
            <a:pPr lvl="1"/>
            <a:r>
              <a:rPr lang="en-US" altLang="zh-CN" dirty="0"/>
              <a:t>Consider the following C expressions: </a:t>
            </a:r>
            <a:endParaRPr lang="en-US" altLang="zh-CN" dirty="0"/>
          </a:p>
          <a:p>
            <a:pPr lvl="2"/>
            <a:r>
              <a:rPr lang="en-US" altLang="zh-CN" dirty="0"/>
              <a:t>short s = -3;</a:t>
            </a:r>
            <a:endParaRPr lang="en-US" altLang="zh-CN" dirty="0"/>
          </a:p>
          <a:p>
            <a:pPr lvl="2"/>
            <a:r>
              <a:rPr lang="en-US" altLang="zh-CN" dirty="0"/>
              <a:t>unsigned short us = s; </a:t>
            </a:r>
            <a:endParaRPr lang="en-US" altLang="zh-CN" dirty="0"/>
          </a:p>
          <a:p>
            <a:pPr lvl="2"/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-52;</a:t>
            </a:r>
            <a:endParaRPr lang="en-US" altLang="zh-CN" dirty="0"/>
          </a:p>
          <a:p>
            <a:pPr lvl="2"/>
            <a:r>
              <a:rPr lang="en-US" altLang="zh-CN" dirty="0"/>
              <a:t>unsigned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ui</a:t>
            </a:r>
            <a:r>
              <a:rPr lang="en-US" altLang="zh-CN" dirty="0"/>
              <a:t> = </a:t>
            </a:r>
            <a:r>
              <a:rPr lang="en-US" altLang="zh-CN" dirty="0" err="1"/>
              <a:t>i</a:t>
            </a:r>
            <a:r>
              <a:rPr lang="en-US" altLang="zh-CN" dirty="0"/>
              <a:t>; </a:t>
            </a:r>
            <a:endParaRPr lang="en-US" altLang="zh-CN" dirty="0"/>
          </a:p>
          <a:p>
            <a:pPr lvl="1"/>
            <a:r>
              <a:rPr lang="en-US" altLang="zh-CN" dirty="0"/>
              <a:t>Assume we are running code on 8-bit machine using two’s complement for singed integers. Also assume that right shift of signed values are performed arithmetically. A “short” integer is encoded 4 bits. Fill in the table below. </a:t>
            </a:r>
            <a:endParaRPr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0707FC-2626-BC43-8A07-2FC945D8A2C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Homework2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题目</a:t>
            </a:r>
            <a:r>
              <a:rPr kumimoji="1" lang="en-US" altLang="zh-CN" dirty="0"/>
              <a:t>2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0707FC-2626-BC43-8A07-2FC945D8A2CA}" type="slidenum">
              <a:rPr lang="zh-CN" altLang="en-US" smtClean="0"/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284" y="2502408"/>
            <a:ext cx="8483600" cy="2717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Homework2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题目</a:t>
            </a:r>
            <a:r>
              <a:rPr kumimoji="1" lang="en-US" altLang="zh-CN" dirty="0"/>
              <a:t>3</a:t>
            </a:r>
            <a:endParaRPr kumimoji="1" lang="en-US" altLang="zh-CN" dirty="0"/>
          </a:p>
          <a:p>
            <a:pPr lvl="1"/>
            <a:r>
              <a:rPr lang="en-US" altLang="zh-CN" dirty="0"/>
              <a:t>Write a function with the following prototype: </a:t>
            </a:r>
            <a:endParaRPr lang="en-US" altLang="zh-CN" dirty="0"/>
          </a:p>
          <a:p>
            <a:pPr lvl="1"/>
            <a:r>
              <a:rPr lang="en-US" altLang="zh-CN" dirty="0"/>
              <a:t>/ * Determine whether arguments can be added without overflow </a:t>
            </a:r>
            <a:endParaRPr lang="en-US" altLang="zh-CN" dirty="0"/>
          </a:p>
          <a:p>
            <a:pPr lvl="1"/>
            <a:r>
              <a:rPr lang="zh-CN" altLang="en-US" dirty="0"/>
              <a:t>*</a:t>
            </a:r>
            <a:r>
              <a:rPr lang="en-US" altLang="zh-CN" dirty="0"/>
              <a:t> This function should return 0 if arguments x and y can be added without causing overflow</a:t>
            </a:r>
            <a:endParaRPr lang="en-US" altLang="zh-CN" dirty="0"/>
          </a:p>
          <a:p>
            <a:pPr lvl="1"/>
            <a:r>
              <a:rPr lang="en-US" altLang="zh-CN" dirty="0"/>
              <a:t>*/ </a:t>
            </a:r>
            <a:endParaRPr lang="en-US" altLang="zh-CN" dirty="0"/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uadd_ok</a:t>
            </a:r>
            <a:r>
              <a:rPr lang="en-US" altLang="zh-CN" dirty="0"/>
              <a:t>(unsigned x, unsigned y); </a:t>
            </a:r>
            <a:endParaRPr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0707FC-2626-BC43-8A07-2FC945D8A2C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700</Words>
  <Application>WPS 演示</Application>
  <PresentationFormat>宽屏</PresentationFormat>
  <Paragraphs>42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Arial</vt:lpstr>
      <vt:lpstr>等线 Light</vt:lpstr>
      <vt:lpstr>等线</vt:lpstr>
      <vt:lpstr>微软雅黑</vt:lpstr>
      <vt:lpstr>Arial Unicode MS</vt:lpstr>
      <vt:lpstr>Office 主题</vt:lpstr>
      <vt:lpstr>Homework2</vt:lpstr>
      <vt:lpstr>Homework2</vt:lpstr>
      <vt:lpstr>Homework2</vt:lpstr>
      <vt:lpstr>Homework2</vt:lpstr>
      <vt:lpstr>Homework2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Homework1</dc:title>
  <dc:creator>Microsoft Office 用户</dc:creator>
  <cp:lastModifiedBy>君临天下</cp:lastModifiedBy>
  <cp:revision>10</cp:revision>
  <dcterms:created xsi:type="dcterms:W3CDTF">2018-09-21T04:32:00Z</dcterms:created>
  <dcterms:modified xsi:type="dcterms:W3CDTF">2022-09-23T07:04:06Z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2052-11.8.6.8811</vt:lpwstr>
  </property>
</Properties>
</file>