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Homework3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Consider the following function </a:t>
            </a:r>
          </a:p>
          <a:p>
            <a:pPr lvl="1"/>
            <a:r>
              <a:rPr lang="en-US" altLang="zh-CN" dirty="0" err="1"/>
              <a:t>typedef</a:t>
            </a:r>
            <a:r>
              <a:rPr lang="en-US" altLang="zh-CN" dirty="0"/>
              <a:t> unsigned char * </a:t>
            </a:r>
            <a:r>
              <a:rPr lang="en-US" altLang="zh-CN" dirty="0" err="1"/>
              <a:t>byte_pointer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show_bytes</a:t>
            </a:r>
            <a:r>
              <a:rPr lang="en-US" altLang="zh-CN" dirty="0"/>
              <a:t>(</a:t>
            </a:r>
            <a:r>
              <a:rPr lang="en-US" altLang="zh-CN" dirty="0" err="1"/>
              <a:t>byte_pointer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{ 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lvl="3"/>
            <a:r>
              <a:rPr lang="en-US" altLang="zh-CN" dirty="0" err="1"/>
              <a:t>printf</a:t>
            </a:r>
            <a:r>
              <a:rPr lang="en-US" altLang="zh-CN" dirty="0"/>
              <a:t>(“%.2x”, start[</a:t>
            </a:r>
            <a:r>
              <a:rPr lang="en-US" altLang="zh-CN" dirty="0" err="1"/>
              <a:t>i</a:t>
            </a:r>
            <a:r>
              <a:rPr lang="en-US" altLang="zh-CN" dirty="0"/>
              <a:t>]); </a:t>
            </a:r>
          </a:p>
          <a:p>
            <a:pPr lvl="2"/>
            <a:r>
              <a:rPr lang="en-US" altLang="zh-CN" dirty="0"/>
              <a:t>}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0x140A0233;</a:t>
            </a:r>
          </a:p>
          <a:p>
            <a:pPr lvl="1"/>
            <a:r>
              <a:rPr lang="en-US" altLang="zh-CN" dirty="0" err="1"/>
              <a:t>byte_pointer</a:t>
            </a:r>
            <a:r>
              <a:rPr lang="en-US" altLang="zh-CN" dirty="0"/>
              <a:t> </a:t>
            </a:r>
            <a:r>
              <a:rPr lang="en-US" altLang="zh-CN" dirty="0" err="1"/>
              <a:t>valp</a:t>
            </a:r>
            <a:r>
              <a:rPr lang="en-US" altLang="zh-CN" dirty="0"/>
              <a:t> = (</a:t>
            </a:r>
            <a:r>
              <a:rPr lang="en-US" altLang="zh-CN" dirty="0" err="1"/>
              <a:t>byte_pointer</a:t>
            </a:r>
            <a:r>
              <a:rPr lang="en-US" altLang="zh-CN" dirty="0"/>
              <a:t>) &amp; </a:t>
            </a:r>
            <a:r>
              <a:rPr lang="en-US" altLang="zh-CN" dirty="0" err="1"/>
              <a:t>val</a:t>
            </a:r>
            <a:r>
              <a:rPr lang="en-US" altLang="zh-CN" dirty="0"/>
              <a:t>;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0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What is the output of the following call to </a:t>
            </a:r>
            <a:r>
              <a:rPr lang="en-US" altLang="zh-CN" dirty="0" err="1"/>
              <a:t>show_bytes</a:t>
            </a:r>
            <a:r>
              <a:rPr lang="en-US" altLang="zh-CN" dirty="0"/>
              <a:t> on big-endian and little-endian machines respectively?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29000"/>
            <a:ext cx="844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Fill in the missing information in the following table: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3048000"/>
            <a:ext cx="8737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Given a floating-point format with a k-bit exponent and an n-bit fraction, write formulas for the exponent E, significand M, the fraction f, and the value V for the quantities that follow. In addition, describe the bit </a:t>
            </a:r>
            <a:r>
              <a:rPr lang="en-US" altLang="zh-CN"/>
              <a:t>representation.</a:t>
            </a:r>
          </a:p>
          <a:p>
            <a:pPr lvl="1"/>
            <a:r>
              <a:rPr lang="en-US" altLang="zh-CN"/>
              <a:t>A</a:t>
            </a:r>
            <a:r>
              <a:rPr lang="en-US" altLang="zh-CN" dirty="0"/>
              <a:t>. The number 5.0 </a:t>
            </a:r>
          </a:p>
          <a:p>
            <a:pPr lvl="1"/>
            <a:r>
              <a:rPr lang="en-US" altLang="zh-CN" dirty="0"/>
              <a:t>B. The largest odd integer that can be represented exactly </a:t>
            </a:r>
          </a:p>
          <a:p>
            <a:pPr lvl="1"/>
            <a:r>
              <a:rPr lang="en-US" altLang="zh-CN" dirty="0"/>
              <a:t>C. The reciprocal of the smallest positive normalized value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6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pPr lvl="1"/>
            <a:r>
              <a:rPr lang="en-US" altLang="zh-CN" dirty="0"/>
              <a:t>Consider the following two 9-bit floating-point representations based on the IEEE floating-point format.</a:t>
            </a:r>
          </a:p>
          <a:p>
            <a:pPr lvl="1"/>
            <a:r>
              <a:rPr lang="en-US" altLang="zh-CN" dirty="0"/>
              <a:t>Format A</a:t>
            </a:r>
          </a:p>
          <a:p>
            <a:pPr lvl="2"/>
            <a:r>
              <a:rPr lang="en-US" altLang="zh-CN" dirty="0"/>
              <a:t>There is one sign bit. </a:t>
            </a:r>
          </a:p>
          <a:p>
            <a:pPr lvl="2"/>
            <a:r>
              <a:rPr lang="en-US" altLang="zh-CN" dirty="0"/>
              <a:t>There are k = 5 exponent bits. The exponent bias is 15. </a:t>
            </a:r>
            <a:r>
              <a:rPr lang="en-US" altLang="zh-CN" dirty="0">
                <a:latin typeface="Wingdings" charset="2"/>
              </a:rPr>
              <a:t> </a:t>
            </a:r>
          </a:p>
          <a:p>
            <a:pPr lvl="2"/>
            <a:r>
              <a:rPr lang="en-US" altLang="zh-CN" dirty="0"/>
              <a:t>There are n = 3 fraction bits.</a:t>
            </a:r>
          </a:p>
          <a:p>
            <a:pPr lvl="1"/>
            <a:r>
              <a:rPr lang="en-US" altLang="zh-CN" dirty="0"/>
              <a:t>Format B</a:t>
            </a:r>
          </a:p>
          <a:p>
            <a:pPr lvl="2"/>
            <a:r>
              <a:rPr lang="en-US" altLang="zh-CN" dirty="0"/>
              <a:t>There is one sign bit. </a:t>
            </a:r>
          </a:p>
          <a:p>
            <a:pPr lvl="2"/>
            <a:r>
              <a:rPr lang="en-US" altLang="zh-CN" dirty="0"/>
              <a:t>There are k = 4 exponent bits. The exponent bias is 7.</a:t>
            </a:r>
          </a:p>
          <a:p>
            <a:pPr lvl="2"/>
            <a:r>
              <a:rPr lang="en-US" altLang="zh-CN" dirty="0"/>
              <a:t>There are n = 4 fraction bits.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pPr lvl="1"/>
            <a:r>
              <a:rPr lang="en-US" altLang="zh-CN" dirty="0"/>
              <a:t>Below, you are given some bit patterns in Format A, and your task is to convert them to the closest value in Format B. If rounding is necessary, you should </a:t>
            </a:r>
            <a:r>
              <a:rPr lang="en-US" altLang="zh-CN" b="1" dirty="0"/>
              <a:t>round toward</a:t>
            </a:r>
            <a:r>
              <a:rPr lang="zh-CN" altLang="en-US" b="1" dirty="0"/>
              <a:t>    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In addition, give the values of numbers given by the Format A and Format B bit patterns. Given these as whole numbers(eg.,17) or as fractions(eg.,17/64 or 17/26).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970390"/>
            <a:ext cx="393700" cy="3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题目</a:t>
            </a:r>
            <a:r>
              <a:rPr kumimoji="1" lang="en-US" altLang="zh-CN" dirty="0"/>
              <a:t>4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286000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Arial</vt:lpstr>
      <vt:lpstr>Wingdings</vt:lpstr>
      <vt:lpstr>Office 主题</vt:lpstr>
      <vt:lpstr>Homework3</vt:lpstr>
      <vt:lpstr>Homework3</vt:lpstr>
      <vt:lpstr>Homework3</vt:lpstr>
      <vt:lpstr>Homework3</vt:lpstr>
      <vt:lpstr>Homework3</vt:lpstr>
      <vt:lpstr>Homework3</vt:lpstr>
      <vt:lpstr>Homework3</vt:lpstr>
      <vt:lpstr>Homework3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91011</cp:lastModifiedBy>
  <cp:revision>8</cp:revision>
  <dcterms:created xsi:type="dcterms:W3CDTF">2018-09-27T09:01:03Z</dcterms:created>
  <dcterms:modified xsi:type="dcterms:W3CDTF">2020-09-30T04:32:57Z</dcterms:modified>
</cp:coreProperties>
</file>