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4" r:id="rId4"/>
    <p:sldId id="265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5"/>
    <p:restoredTop sz="94655"/>
  </p:normalViewPr>
  <p:slideViewPr>
    <p:cSldViewPr snapToGrid="0" snapToObjects="1">
      <p:cViewPr varScale="1">
        <p:scale>
          <a:sx n="89" d="100"/>
          <a:sy n="89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A6B6-36FF-6F40-89DF-801D3511F18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410C-B627-B44F-87AA-5EC4395C7E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Homework6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pPr lvl="1"/>
            <a:r>
              <a:rPr lang="zh-CN" altLang="zh-CN" dirty="0">
                <a:latin typeface="Arial" panose="020B0604020202020204" pitchFamily="34" charset="0"/>
              </a:rPr>
              <a:t>Assume we have following address binding table and value of registers : </a:t>
            </a:r>
            <a:endParaRPr lang="zh-CN" altLang="zh-CN" dirty="0">
              <a:latin typeface="Arial" panose="020B0604020202020204" pitchFamily="34" charset="0"/>
            </a:endParaRP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10638" y="3111500"/>
          <a:ext cx="10515600" cy="320040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Address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Value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Register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Value 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0x100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0x10 </a:t>
                      </a:r>
                      <a:endParaRPr lang="is-IS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%eax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0x110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0x11 </a:t>
                      </a:r>
                      <a:endParaRPr lang="cs-CZ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0x100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0x120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0x12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......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......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0x190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0x19 </a:t>
                      </a:r>
                      <a:endParaRPr lang="fi-FI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0x200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0x20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1"/>
            <a:r>
              <a:rPr lang="en-US" altLang="zh-CN" dirty="0"/>
              <a:t>Please fill in the table below 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33537" y="2845648"/>
          <a:ext cx="6399180" cy="3657600"/>
        </p:xfrm>
        <a:graphic>
          <a:graphicData uri="http://schemas.openxmlformats.org/drawingml/2006/table">
            <a:tbl>
              <a:tblPr/>
              <a:tblGrid>
                <a:gridCol w="3199590"/>
                <a:gridCol w="31995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Operand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$0x150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0x170 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(%ebx)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(%ebx,%eax)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cs-CZ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0x30(%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ebx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80(%ebx,%eax,2) 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1"/>
            <a:r>
              <a:rPr lang="en-US" altLang="zh-CN" dirty="0" smtClean="0"/>
              <a:t>Suppose </a:t>
            </a:r>
            <a:r>
              <a:rPr lang="en-US" altLang="zh-CN" dirty="0"/>
              <a:t>registers and bound values will be reset as above after each instruction. Please fill in the table below: (Write all if there are more than one destinations and None if there is no destination) 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73221" y="3568700"/>
          <a:ext cx="8811639" cy="2743200"/>
        </p:xfrm>
        <a:graphic>
          <a:graphicData uri="http://schemas.openxmlformats.org/drawingml/2006/table">
            <a:tbl>
              <a:tblPr/>
              <a:tblGrid>
                <a:gridCol w="2937213"/>
                <a:gridCol w="2937213"/>
                <a:gridCol w="2937213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Destination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addl %eax,%ebx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subl %eax,(%ebx)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leal 0x50(%eax), %edx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movzbl %al, 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movsbl %bh, %ecx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1"/>
            <a:r>
              <a:rPr lang="en-US" altLang="zh-CN" dirty="0" smtClean="0"/>
              <a:t>Assume </a:t>
            </a:r>
            <a:r>
              <a:rPr lang="en-US" altLang="zh-CN" dirty="0"/>
              <a:t>the initial value of the flags is 0. Fill the table below 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52208" y="3072302"/>
          <a:ext cx="9220200" cy="2286000"/>
        </p:xfrm>
        <a:graphic>
          <a:graphicData uri="http://schemas.openxmlformats.org/drawingml/2006/table">
            <a:tbl>
              <a:tblPr/>
              <a:tblGrid>
                <a:gridCol w="2644302"/>
                <a:gridCol w="1507787"/>
                <a:gridCol w="1556426"/>
                <a:gridCol w="1667645"/>
                <a:gridCol w="18440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 </a:t>
                      </a:r>
                      <a:endParaRPr lang="pt-BR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ZF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CF </a:t>
                      </a:r>
                      <a:endParaRPr lang="fr-FR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leal(%eax),%ebx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subl %ebx, %eax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xorl %eax, %eax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%eax, 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5625"/>
            <a:ext cx="4502285" cy="4351338"/>
          </a:xfrm>
        </p:spPr>
        <p:txBody>
          <a:bodyPr/>
          <a:lstStyle/>
          <a:p>
            <a:r>
              <a:rPr kumimoji="1" lang="zh-CN" altLang="en-US" dirty="0" smtClean="0"/>
              <a:t>题目</a:t>
            </a:r>
            <a:r>
              <a:rPr kumimoji="1" lang="en-US" altLang="zh-CN" dirty="0" smtClean="0"/>
              <a:t>2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Translate the following assembly into C codes.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</a:t>
            </a:r>
            <a:r>
              <a:rPr lang="en-US" altLang="zh-CN" dirty="0"/>
              <a:t>can name local variables represented by -12(%</a:t>
            </a:r>
            <a:r>
              <a:rPr lang="en-US" altLang="zh-CN" dirty="0" err="1"/>
              <a:t>ebp</a:t>
            </a:r>
            <a:r>
              <a:rPr lang="en-US" altLang="zh-CN" dirty="0"/>
              <a:t>), -8(%</a:t>
            </a:r>
            <a:r>
              <a:rPr lang="en-US" altLang="zh-CN" dirty="0" err="1"/>
              <a:t>ebp</a:t>
            </a:r>
            <a:r>
              <a:rPr lang="en-US" altLang="zh-CN" dirty="0"/>
              <a:t>)...or </a:t>
            </a:r>
            <a:r>
              <a:rPr lang="en-US" altLang="zh-CN" dirty="0" err="1"/>
              <a:t>a,b,c</a:t>
            </a:r>
            <a:r>
              <a:rPr lang="en-US" altLang="zh-CN" dirty="0"/>
              <a:t>... freely as you like.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beginning of C codes is given. 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/>
          <a:stretch>
            <a:fillRect/>
          </a:stretch>
        </p:blipFill>
        <p:spPr>
          <a:xfrm>
            <a:off x="5181287" y="556054"/>
            <a:ext cx="6863134" cy="58597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演示</Application>
  <PresentationFormat>宽屏</PresentationFormat>
  <Paragraphs>140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</vt:lpstr>
      <vt:lpstr>等线 Light</vt:lpstr>
      <vt:lpstr>等线</vt:lpstr>
      <vt:lpstr>微软雅黑</vt:lpstr>
      <vt:lpstr>Arial Unicode MS</vt:lpstr>
      <vt:lpstr>Office 主题</vt:lpstr>
      <vt:lpstr>Homework6</vt:lpstr>
      <vt:lpstr>Homework6</vt:lpstr>
      <vt:lpstr>Homework6</vt:lpstr>
      <vt:lpstr>Homework6</vt:lpstr>
      <vt:lpstr>Homework6</vt:lpstr>
      <vt:lpstr>Homework6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君临天下</cp:lastModifiedBy>
  <cp:revision>27</cp:revision>
  <dcterms:created xsi:type="dcterms:W3CDTF">2018-09-27T09:01:00Z</dcterms:created>
  <dcterms:modified xsi:type="dcterms:W3CDTF">2022-10-28T03:44:10Z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