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6" r:id="rId4"/>
    <p:sldId id="2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/>
    <p:restoredTop sz="94655"/>
  </p:normalViewPr>
  <p:slideViewPr>
    <p:cSldViewPr snapToGrid="0" snapToObjects="1">
      <p:cViewPr varScale="1">
        <p:scale>
          <a:sx n="128" d="100"/>
          <a:sy n="128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A6B6-36FF-6F40-89DF-801D3511F187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410C-B627-B44F-87AA-5EC4395C7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2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1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9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0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2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  <a:t>2020/11/10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Homework8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567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/>
              <a:t>C</a:t>
            </a:r>
            <a:r>
              <a:rPr lang="zh-CN" altLang="en-US" sz="2000" dirty="0"/>
              <a:t>函数</a:t>
            </a:r>
            <a:r>
              <a:rPr lang="en-US" altLang="zh-CN" sz="2000" dirty="0"/>
              <a:t>fun</a:t>
            </a:r>
            <a:r>
              <a:rPr lang="zh-CN" altLang="en-US" sz="2000" dirty="0"/>
              <a:t>具有如下代码体：</a:t>
            </a:r>
            <a:r>
              <a:rPr lang="en-US" altLang="zh-CN" sz="2000" dirty="0"/>
              <a:t>(</a:t>
            </a:r>
            <a:r>
              <a:rPr lang="zh-CN" altLang="en-US" sz="2000" dirty="0"/>
              <a:t>参数从右向左入栈</a:t>
            </a:r>
            <a:r>
              <a:rPr lang="en-US" altLang="zh-CN" sz="2000" dirty="0"/>
              <a:t>)</a:t>
            </a:r>
          </a:p>
          <a:p>
            <a:pPr lvl="1">
              <a:buFontTx/>
              <a:buNone/>
            </a:pPr>
            <a:r>
              <a:rPr lang="zh-CN" altLang="en-US" sz="2000" dirty="0"/>
              <a:t>*</a:t>
            </a:r>
            <a:r>
              <a:rPr lang="en-US" altLang="zh-CN" sz="2000" dirty="0"/>
              <a:t>p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d;</a:t>
            </a:r>
          </a:p>
          <a:p>
            <a:pPr lvl="1">
              <a:buFontTx/>
              <a:buNone/>
            </a:pPr>
            <a:r>
              <a:rPr lang="en-US" altLang="zh-CN" sz="2000" dirty="0"/>
              <a:t>return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x-c</a:t>
            </a:r>
            <a:r>
              <a:rPr lang="en-US" altLang="zh-CN" sz="2000" dirty="0"/>
              <a:t>;</a:t>
            </a:r>
          </a:p>
          <a:p>
            <a:pPr lvl="1"/>
            <a:r>
              <a:rPr lang="zh-CN" altLang="en-US" sz="2000" dirty="0"/>
              <a:t>执行这个函数体的</a:t>
            </a:r>
            <a:r>
              <a:rPr lang="en-US" altLang="zh-CN" sz="2000" dirty="0"/>
              <a:t>IA32</a:t>
            </a:r>
            <a:r>
              <a:rPr lang="zh-CN" altLang="en-US" sz="2000" dirty="0"/>
              <a:t>代码如下：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Movsbl</a:t>
            </a:r>
            <a:r>
              <a:rPr lang="en-US" altLang="zh-CN" sz="2000" dirty="0"/>
              <a:t>	12(%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	;</a:t>
            </a:r>
            <a:r>
              <a:rPr lang="zh-CN" altLang="en-US" sz="2000" dirty="0"/>
              <a:t>较小的</a:t>
            </a:r>
            <a:r>
              <a:rPr lang="en-US" altLang="zh-CN" sz="2000" dirty="0"/>
              <a:t>byte-&gt;</a:t>
            </a:r>
            <a:r>
              <a:rPr lang="en-US" altLang="zh-CN" sz="2000" dirty="0" err="1"/>
              <a:t>dword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s</a:t>
            </a:r>
            <a:r>
              <a:rPr lang="zh-CN" altLang="en-US" sz="2000" dirty="0"/>
              <a:t>表示符号填充，</a:t>
            </a:r>
            <a:r>
              <a:rPr lang="en-US" altLang="zh-CN" sz="2000" dirty="0"/>
              <a:t>z</a:t>
            </a:r>
            <a:r>
              <a:rPr lang="zh-CN" altLang="en-US" sz="2000" dirty="0"/>
              <a:t>表示</a:t>
            </a:r>
            <a:r>
              <a:rPr lang="en-US" altLang="zh-CN" sz="2000" dirty="0"/>
              <a:t>0</a:t>
            </a:r>
            <a:r>
              <a:rPr lang="zh-CN" altLang="en-US" sz="2000" dirty="0"/>
              <a:t>填充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Movl</a:t>
            </a:r>
            <a:r>
              <a:rPr lang="en-US" altLang="zh-CN" sz="2000" dirty="0"/>
              <a:t>	16</a:t>
            </a:r>
            <a:r>
              <a:rPr lang="zh-CN" altLang="en-US" sz="2000" dirty="0"/>
              <a:t>(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	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(%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)</a:t>
            </a:r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Movswl</a:t>
            </a:r>
            <a:r>
              <a:rPr lang="en-US" altLang="zh-CN" sz="2000" dirty="0"/>
              <a:t>	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Movl</a:t>
            </a:r>
            <a:r>
              <a:rPr lang="en-US" altLang="zh-CN" sz="2000" dirty="0"/>
              <a:t>	20(%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Subl</a:t>
            </a:r>
            <a:r>
              <a:rPr lang="en-US" altLang="zh-CN" sz="2000" dirty="0"/>
              <a:t>	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Movl</a:t>
            </a:r>
            <a:r>
              <a:rPr lang="en-US" altLang="zh-CN" sz="2000" dirty="0"/>
              <a:t>	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写出函数</a:t>
            </a:r>
            <a:r>
              <a:rPr lang="en-US" altLang="zh-CN" sz="2000" dirty="0"/>
              <a:t>fun</a:t>
            </a:r>
            <a:r>
              <a:rPr lang="zh-CN" altLang="en-US" sz="2000" dirty="0"/>
              <a:t>的原型，给出参数</a:t>
            </a:r>
            <a:r>
              <a:rPr lang="en-US" altLang="zh-CN" sz="2000" dirty="0"/>
              <a:t>p,</a:t>
            </a:r>
            <a:r>
              <a:rPr lang="zh-CN" altLang="en-US" sz="2000" dirty="0"/>
              <a:t> </a:t>
            </a:r>
            <a:r>
              <a:rPr lang="en-US" altLang="zh-CN" sz="2000" dirty="0"/>
              <a:t>d,</a:t>
            </a:r>
            <a:r>
              <a:rPr lang="zh-CN" altLang="en-US" sz="2000" dirty="0"/>
              <a:t> </a:t>
            </a:r>
            <a:r>
              <a:rPr lang="en-US" altLang="zh-CN" sz="2000" dirty="0"/>
              <a:t>x,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的类型和顺序。写出求解过程。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7014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0910" cy="4594840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Suppose the initial value of %</a:t>
            </a:r>
            <a:r>
              <a:rPr lang="en-US" altLang="zh-CN" dirty="0" err="1"/>
              <a:t>esp</a:t>
            </a:r>
            <a:r>
              <a:rPr lang="en-US" altLang="zh-CN" dirty="0"/>
              <a:t> is 0x7FFFFFC4, initial value of %</a:t>
            </a:r>
            <a:r>
              <a:rPr lang="en-US" altLang="zh-CN" dirty="0" err="1"/>
              <a:t>ebp</a:t>
            </a:r>
            <a:r>
              <a:rPr lang="en-US" altLang="zh-CN" dirty="0"/>
              <a:t> is 0x7FFFFFF4.</a:t>
            </a:r>
          </a:p>
          <a:p>
            <a:pPr lvl="1"/>
            <a:r>
              <a:rPr lang="en-US" altLang="zh-CN" dirty="0"/>
              <a:t>The value stored in address 0x7FFFFFC0 is 0x120, value stored in address 0x7FFFFFC4 is 0x200, the value stored in address 0x7FFFFFF4 is 0x2710. </a:t>
            </a:r>
          </a:p>
          <a:p>
            <a:pPr lvl="1"/>
            <a:r>
              <a:rPr lang="en-US" altLang="zh-CN" dirty="0"/>
              <a:t>We have following x86 assembly code executed sequentially: </a:t>
            </a:r>
          </a:p>
          <a:p>
            <a:pPr lvl="2"/>
            <a:r>
              <a:rPr lang="en-US" altLang="zh-CN" dirty="0" err="1"/>
              <a:t>pushl</a:t>
            </a:r>
            <a:r>
              <a:rPr lang="en-US" altLang="zh-CN" dirty="0"/>
              <a:t> %</a:t>
            </a:r>
            <a:r>
              <a:rPr lang="en-US" altLang="zh-CN" dirty="0" err="1"/>
              <a:t>esp</a:t>
            </a:r>
            <a:r>
              <a:rPr lang="en-US" altLang="zh-CN" dirty="0"/>
              <a:t> (instruction 1)</a:t>
            </a:r>
            <a:br>
              <a:rPr lang="en-US" altLang="zh-CN" dirty="0"/>
            </a:b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esp</a:t>
            </a:r>
            <a:r>
              <a:rPr lang="en-US" altLang="zh-CN" dirty="0"/>
              <a:t>,%</a:t>
            </a:r>
            <a:r>
              <a:rPr lang="en-US" altLang="zh-CN" dirty="0" err="1"/>
              <a:t>ebp</a:t>
            </a:r>
            <a:r>
              <a:rPr lang="en-US" altLang="zh-CN" dirty="0"/>
              <a:t> (instruction 2)</a:t>
            </a:r>
            <a:br>
              <a:rPr lang="en-US" altLang="zh-CN" dirty="0"/>
            </a:br>
            <a:r>
              <a:rPr lang="en-US" altLang="zh-CN" dirty="0" err="1"/>
              <a:t>popl</a:t>
            </a:r>
            <a:r>
              <a:rPr lang="en-US" altLang="zh-CN" dirty="0"/>
              <a:t> %</a:t>
            </a:r>
            <a:r>
              <a:rPr lang="en-US" altLang="zh-CN" dirty="0" err="1"/>
              <a:t>ebp</a:t>
            </a:r>
            <a:r>
              <a:rPr lang="en-US" altLang="zh-CN" dirty="0"/>
              <a:t> (instruction 3) </a:t>
            </a:r>
          </a:p>
          <a:p>
            <a:pPr lvl="1"/>
            <a:r>
              <a:rPr lang="en-US" altLang="zh-CN" dirty="0"/>
              <a:t>Question: After each instruction executed, what is the value of %</a:t>
            </a:r>
            <a:r>
              <a:rPr lang="en-US" altLang="zh-CN" dirty="0" err="1"/>
              <a:t>esp</a:t>
            </a:r>
            <a:r>
              <a:rPr lang="en-US" altLang="zh-CN" dirty="0"/>
              <a:t> and %</a:t>
            </a:r>
            <a:r>
              <a:rPr lang="en-US" altLang="zh-CN" dirty="0" err="1"/>
              <a:t>ebp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(1) Instruction 1:</a:t>
            </a:r>
            <a:br>
              <a:rPr lang="en-US" altLang="zh-CN" dirty="0"/>
            </a:br>
            <a:r>
              <a:rPr lang="en-US" altLang="zh-CN" dirty="0"/>
              <a:t>(2) Instruction 2:</a:t>
            </a:r>
            <a:br>
              <a:rPr lang="en-US" altLang="zh-CN" dirty="0"/>
            </a:br>
            <a:r>
              <a:rPr lang="en-US" altLang="zh-CN" dirty="0"/>
              <a:t>(3) Instruction 3: </a:t>
            </a:r>
          </a:p>
        </p:txBody>
      </p:sp>
    </p:spTree>
    <p:extLst>
      <p:ext uri="{BB962C8B-B14F-4D97-AF65-F5344CB8AC3E}">
        <p14:creationId xmlns:p14="http://schemas.microsoft.com/office/powerpoint/2010/main" val="190069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41FD-80D3-1841-B62A-0CC7B61E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Homework8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4EEF2-31C6-E14E-A118-0D64AE1B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893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  <a:p>
            <a:pPr lvl="1"/>
            <a:r>
              <a:rPr kumimoji="1" lang="zh-CN" altLang="en-US" dirty="0"/>
              <a:t>右边是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语言源代码文件</a:t>
            </a:r>
            <a:r>
              <a:rPr kumimoji="1" lang="en-US" altLang="zh-CN" dirty="0" err="1"/>
              <a:t>func.c</a:t>
            </a:r>
            <a:r>
              <a:rPr kumimoji="1" lang="zh-CN" altLang="en-US" dirty="0"/>
              <a:t>对应的汇编代码，请写出对应的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语言代码；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画出</a:t>
            </a:r>
            <a:r>
              <a:rPr kumimoji="1" lang="en-US" altLang="zh-CN" dirty="0"/>
              <a:t>Line 24</a:t>
            </a:r>
            <a:r>
              <a:rPr kumimoji="1" lang="zh-CN" altLang="en-US" dirty="0"/>
              <a:t>执行前栈的状态，以及此时寄存器</a:t>
            </a:r>
            <a:r>
              <a:rPr kumimoji="1" lang="en-US" altLang="zh-CN" dirty="0"/>
              <a:t>%</a:t>
            </a:r>
            <a:r>
              <a:rPr kumimoji="1" lang="en-US" altLang="zh-CN" dirty="0" err="1"/>
              <a:t>edi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esi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edx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ecx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rsp</a:t>
            </a:r>
            <a:r>
              <a:rPr kumimoji="1" lang="zh-CN" altLang="en-US" dirty="0"/>
              <a:t>的值；假设进入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函数前</a:t>
            </a:r>
            <a:r>
              <a:rPr kumimoji="1" lang="en-US" altLang="zh-CN" dirty="0"/>
              <a:t>%</a:t>
            </a:r>
            <a:r>
              <a:rPr kumimoji="1" lang="en-US" altLang="zh-CN" dirty="0" err="1"/>
              <a:t>rsp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0x8000420</a:t>
            </a:r>
            <a:r>
              <a:rPr kumimoji="1" lang="zh-CN" altLang="en-US" dirty="0"/>
              <a:t>（代码中出现的局部变量，要标记在栈图中；图中标记内存地址）</a:t>
            </a:r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FADBCF2-A970-7948-B45D-DEAFC3106D31}"/>
              </a:ext>
            </a:extLst>
          </p:cNvPr>
          <p:cNvSpPr txBox="1">
            <a:spLocks/>
          </p:cNvSpPr>
          <p:nvPr/>
        </p:nvSpPr>
        <p:spPr>
          <a:xfrm>
            <a:off x="6357729" y="57871"/>
            <a:ext cx="5516217" cy="7014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" altLang="zh-CN" dirty="0"/>
              <a:t>.file   "</a:t>
            </a:r>
            <a:r>
              <a:rPr kumimoji="1" lang="en" altLang="zh-CN" dirty="0" err="1"/>
              <a:t>func.c</a:t>
            </a:r>
            <a:r>
              <a:rPr kumimoji="1" lang="en" altLang="zh-CN" dirty="0"/>
              <a:t>"</a:t>
            </a:r>
          </a:p>
          <a:p>
            <a:pPr lvl="1"/>
            <a:r>
              <a:rPr kumimoji="1" lang="en-US" altLang="zh-CN" dirty="0"/>
              <a:t>2:</a:t>
            </a:r>
            <a:r>
              <a:rPr kumimoji="1" lang="en" altLang="zh-CN" dirty="0"/>
              <a:t>        .section        .rodata.str1.1,"aMS",@progbits,1</a:t>
            </a:r>
          </a:p>
          <a:p>
            <a:pPr lvl="1"/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" altLang="zh-CN" dirty="0"/>
              <a:t>.LC0:</a:t>
            </a:r>
          </a:p>
          <a:p>
            <a:pPr lvl="1"/>
            <a:r>
              <a:rPr kumimoji="1" lang="en-US" altLang="zh-CN" dirty="0"/>
              <a:t>4:</a:t>
            </a:r>
            <a:r>
              <a:rPr kumimoji="1" lang="en" altLang="zh-CN" dirty="0"/>
              <a:t>        .string "%d %d"</a:t>
            </a:r>
          </a:p>
          <a:p>
            <a:pPr lvl="1"/>
            <a:r>
              <a:rPr kumimoji="1" lang="en-US" altLang="zh-CN" dirty="0"/>
              <a:t>5:</a:t>
            </a:r>
            <a:r>
              <a:rPr kumimoji="1" lang="en" altLang="zh-CN" dirty="0"/>
              <a:t>.LC1:</a:t>
            </a:r>
          </a:p>
          <a:p>
            <a:pPr lvl="1"/>
            <a:r>
              <a:rPr kumimoji="1" lang="en" altLang="zh-CN" dirty="0"/>
              <a:t>6:        .string "%d %d %d\n"</a:t>
            </a:r>
          </a:p>
          <a:p>
            <a:pPr lvl="1"/>
            <a:r>
              <a:rPr kumimoji="1" lang="en" altLang="zh-CN" dirty="0"/>
              <a:t>7:        .text</a:t>
            </a:r>
          </a:p>
          <a:p>
            <a:pPr lvl="1"/>
            <a:r>
              <a:rPr kumimoji="1" lang="en" altLang="zh-CN" dirty="0"/>
              <a:t>8:        .</a:t>
            </a:r>
            <a:r>
              <a:rPr kumimoji="1" lang="en" altLang="zh-CN" dirty="0" err="1"/>
              <a:t>globl</a:t>
            </a:r>
            <a:r>
              <a:rPr kumimoji="1" lang="en" altLang="zh-CN" dirty="0"/>
              <a:t>  main</a:t>
            </a:r>
          </a:p>
          <a:p>
            <a:pPr lvl="1"/>
            <a:r>
              <a:rPr kumimoji="1" lang="en" altLang="zh-CN" dirty="0"/>
              <a:t>9:        .type   main, @function</a:t>
            </a:r>
          </a:p>
          <a:p>
            <a:pPr lvl="1"/>
            <a:r>
              <a:rPr kumimoji="1" lang="en" altLang="zh-CN" dirty="0"/>
              <a:t>10:main:</a:t>
            </a:r>
          </a:p>
          <a:p>
            <a:pPr lvl="1"/>
            <a:r>
              <a:rPr kumimoji="1" lang="en" altLang="zh-CN" dirty="0"/>
              <a:t>11:.cfi_startproc</a:t>
            </a:r>
          </a:p>
          <a:p>
            <a:pPr lvl="1"/>
            <a:r>
              <a:rPr kumimoji="1" lang="en" altLang="zh-CN" dirty="0"/>
              <a:t>12:        </a:t>
            </a:r>
            <a:r>
              <a:rPr kumimoji="1" lang="en" altLang="zh-CN" dirty="0" err="1"/>
              <a:t>subq</a:t>
            </a:r>
            <a:r>
              <a:rPr kumimoji="1" lang="en" altLang="zh-CN" dirty="0"/>
              <a:t>    $24, %</a:t>
            </a:r>
            <a:r>
              <a:rPr kumimoji="1" lang="en" altLang="zh-CN" dirty="0" err="1"/>
              <a:t>rsp</a:t>
            </a:r>
            <a:endParaRPr kumimoji="1" lang="en" altLang="zh-CN" dirty="0"/>
          </a:p>
          <a:p>
            <a:pPr lvl="1"/>
            <a:r>
              <a:rPr kumimoji="1" lang="en" altLang="zh-CN" dirty="0"/>
              <a:t>13:        </a:t>
            </a:r>
            <a:r>
              <a:rPr kumimoji="1" lang="en" altLang="zh-CN" dirty="0" err="1"/>
              <a:t>leaq</a:t>
            </a:r>
            <a:r>
              <a:rPr kumimoji="1" lang="en" altLang="zh-CN" dirty="0"/>
              <a:t>    8(%</a:t>
            </a:r>
            <a:r>
              <a:rPr kumimoji="1" lang="en" altLang="zh-CN" dirty="0" err="1"/>
              <a:t>rsp</a:t>
            </a:r>
            <a:r>
              <a:rPr kumimoji="1" lang="en" altLang="zh-CN" dirty="0"/>
              <a:t>), %</a:t>
            </a:r>
            <a:r>
              <a:rPr kumimoji="1" lang="en" altLang="zh-CN" dirty="0" err="1"/>
              <a:t>rdx</a:t>
            </a:r>
            <a:endParaRPr kumimoji="1" lang="en" altLang="zh-CN" dirty="0"/>
          </a:p>
          <a:p>
            <a:pPr lvl="1"/>
            <a:r>
              <a:rPr kumimoji="1" lang="en" altLang="zh-CN" dirty="0"/>
              <a:t>14:        </a:t>
            </a:r>
            <a:r>
              <a:rPr kumimoji="1" lang="en" altLang="zh-CN" dirty="0" err="1"/>
              <a:t>leaq</a:t>
            </a:r>
            <a:r>
              <a:rPr kumimoji="1" lang="en" altLang="zh-CN" dirty="0"/>
              <a:t>    12(%</a:t>
            </a:r>
            <a:r>
              <a:rPr kumimoji="1" lang="en" altLang="zh-CN" dirty="0" err="1"/>
              <a:t>rsp</a:t>
            </a:r>
            <a:r>
              <a:rPr kumimoji="1" lang="en" altLang="zh-CN" dirty="0"/>
              <a:t>), %</a:t>
            </a:r>
            <a:r>
              <a:rPr kumimoji="1" lang="en" altLang="zh-CN" dirty="0" err="1"/>
              <a:t>rsi</a:t>
            </a:r>
            <a:endParaRPr kumimoji="1" lang="en" altLang="zh-CN" dirty="0"/>
          </a:p>
          <a:p>
            <a:pPr lvl="1"/>
            <a:r>
              <a:rPr kumimoji="1" lang="en" altLang="zh-CN" dirty="0"/>
              <a:t>15: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$.LC0, %</a:t>
            </a:r>
            <a:r>
              <a:rPr kumimoji="1" lang="en" altLang="zh-CN" dirty="0" err="1"/>
              <a:t>edi</a:t>
            </a:r>
            <a:endParaRPr kumimoji="1" lang="en" altLang="zh-CN" dirty="0"/>
          </a:p>
          <a:p>
            <a:pPr lvl="1"/>
            <a:r>
              <a:rPr kumimoji="1" lang="en" altLang="zh-CN" dirty="0"/>
              <a:t>16: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$0, %</a:t>
            </a:r>
            <a:r>
              <a:rPr kumimoji="1" lang="en" altLang="zh-CN" dirty="0" err="1"/>
              <a:t>eax</a:t>
            </a:r>
            <a:endParaRPr kumimoji="1" lang="en" altLang="zh-CN" dirty="0"/>
          </a:p>
          <a:p>
            <a:pPr lvl="1"/>
            <a:r>
              <a:rPr kumimoji="1" lang="en" altLang="zh-CN" dirty="0"/>
              <a:t>17:        call    __isoc99_scanf</a:t>
            </a:r>
          </a:p>
          <a:p>
            <a:pPr lvl="1"/>
            <a:r>
              <a:rPr kumimoji="1" lang="en" altLang="zh-CN" dirty="0"/>
              <a:t>18: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12(%</a:t>
            </a:r>
            <a:r>
              <a:rPr kumimoji="1" lang="en" altLang="zh-CN" dirty="0" err="1"/>
              <a:t>rsp</a:t>
            </a:r>
            <a:r>
              <a:rPr kumimoji="1" lang="en" altLang="zh-CN" dirty="0"/>
              <a:t>), %</a:t>
            </a:r>
            <a:r>
              <a:rPr kumimoji="1" lang="en" altLang="zh-CN" dirty="0" err="1"/>
              <a:t>ecx</a:t>
            </a:r>
            <a:endParaRPr kumimoji="1" lang="en" altLang="zh-CN" dirty="0"/>
          </a:p>
          <a:p>
            <a:pPr lvl="1"/>
            <a:r>
              <a:rPr kumimoji="1" lang="en" altLang="zh-CN" dirty="0"/>
              <a:t>19: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8(%</a:t>
            </a:r>
            <a:r>
              <a:rPr kumimoji="1" lang="en" altLang="zh-CN" dirty="0" err="1"/>
              <a:t>rsp</a:t>
            </a:r>
            <a:r>
              <a:rPr kumimoji="1" lang="en" altLang="zh-CN" dirty="0"/>
              <a:t>), %</a:t>
            </a:r>
            <a:r>
              <a:rPr kumimoji="1" lang="en" altLang="zh-CN" dirty="0" err="1"/>
              <a:t>edx</a:t>
            </a:r>
            <a:endParaRPr kumimoji="1" lang="en" altLang="zh-CN" dirty="0"/>
          </a:p>
          <a:p>
            <a:pPr lvl="1"/>
            <a:r>
              <a:rPr kumimoji="1" lang="en" altLang="zh-CN" dirty="0"/>
              <a:t>20: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%</a:t>
            </a:r>
            <a:r>
              <a:rPr kumimoji="1" lang="en" altLang="zh-CN" dirty="0" err="1"/>
              <a:t>edx</a:t>
            </a:r>
            <a:r>
              <a:rPr kumimoji="1" lang="en" altLang="zh-CN" dirty="0"/>
              <a:t>, %</a:t>
            </a:r>
            <a:r>
              <a:rPr kumimoji="1" lang="en" altLang="zh-CN" dirty="0" err="1"/>
              <a:t>esi</a:t>
            </a:r>
            <a:endParaRPr kumimoji="1" lang="en" altLang="zh-CN" dirty="0"/>
          </a:p>
          <a:p>
            <a:pPr lvl="1"/>
            <a:r>
              <a:rPr kumimoji="1" lang="en" altLang="zh-CN" dirty="0"/>
              <a:t>21:        </a:t>
            </a:r>
            <a:r>
              <a:rPr kumimoji="1" lang="en" altLang="zh-CN" dirty="0" err="1"/>
              <a:t>xorl</a:t>
            </a:r>
            <a:r>
              <a:rPr kumimoji="1" lang="en" altLang="zh-CN" dirty="0"/>
              <a:t>    %</a:t>
            </a:r>
            <a:r>
              <a:rPr kumimoji="1" lang="en" altLang="zh-CN" dirty="0" err="1"/>
              <a:t>ecx</a:t>
            </a:r>
            <a:r>
              <a:rPr kumimoji="1" lang="en" altLang="zh-CN" dirty="0"/>
              <a:t>, %</a:t>
            </a:r>
            <a:r>
              <a:rPr kumimoji="1" lang="en" altLang="zh-CN" dirty="0" err="1"/>
              <a:t>esi</a:t>
            </a:r>
            <a:endParaRPr kumimoji="1" lang="en" altLang="zh-CN" dirty="0"/>
          </a:p>
          <a:p>
            <a:pPr lvl="1"/>
            <a:r>
              <a:rPr kumimoji="1" lang="en" altLang="zh-CN" dirty="0"/>
              <a:t>22: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$.LC1, %</a:t>
            </a:r>
            <a:r>
              <a:rPr kumimoji="1" lang="en" altLang="zh-CN" dirty="0" err="1"/>
              <a:t>edi</a:t>
            </a:r>
            <a:endParaRPr kumimoji="1" lang="en" altLang="zh-CN" dirty="0"/>
          </a:p>
          <a:p>
            <a:pPr lvl="1"/>
            <a:r>
              <a:rPr kumimoji="1" lang="en" altLang="zh-CN" dirty="0"/>
              <a:t>23: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$0, %</a:t>
            </a:r>
            <a:r>
              <a:rPr kumimoji="1" lang="en" altLang="zh-CN" dirty="0" err="1"/>
              <a:t>eax</a:t>
            </a:r>
            <a:endParaRPr kumimoji="1" lang="en" altLang="zh-CN" dirty="0"/>
          </a:p>
          <a:p>
            <a:pPr lvl="1"/>
            <a:r>
              <a:rPr kumimoji="1" lang="en" altLang="zh-CN" dirty="0"/>
              <a:t>24:        call    </a:t>
            </a:r>
            <a:r>
              <a:rPr kumimoji="1" lang="en" altLang="zh-CN" dirty="0" err="1"/>
              <a:t>printf</a:t>
            </a:r>
            <a:endParaRPr kumimoji="1" lang="en" altLang="zh-CN" dirty="0"/>
          </a:p>
          <a:p>
            <a:pPr lvl="1"/>
            <a:r>
              <a:rPr kumimoji="1" lang="en" altLang="zh-CN" dirty="0"/>
              <a:t>25: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$0, %</a:t>
            </a:r>
            <a:r>
              <a:rPr kumimoji="1" lang="en" altLang="zh-CN" dirty="0" err="1"/>
              <a:t>eax</a:t>
            </a:r>
            <a:endParaRPr kumimoji="1" lang="en" altLang="zh-CN" dirty="0"/>
          </a:p>
          <a:p>
            <a:pPr lvl="1"/>
            <a:r>
              <a:rPr kumimoji="1" lang="en" altLang="zh-CN" dirty="0"/>
              <a:t>26:        </a:t>
            </a:r>
            <a:r>
              <a:rPr kumimoji="1" lang="en" altLang="zh-CN" dirty="0" err="1"/>
              <a:t>addq</a:t>
            </a:r>
            <a:r>
              <a:rPr kumimoji="1" lang="en" altLang="zh-CN" dirty="0"/>
              <a:t>    $24, %</a:t>
            </a:r>
            <a:r>
              <a:rPr kumimoji="1" lang="en" altLang="zh-CN" dirty="0" err="1"/>
              <a:t>rsp</a:t>
            </a:r>
            <a:endParaRPr kumimoji="1" lang="en" altLang="zh-CN" dirty="0"/>
          </a:p>
          <a:p>
            <a:pPr lvl="1"/>
            <a:r>
              <a:rPr kumimoji="1" lang="en" altLang="zh-CN" dirty="0"/>
              <a:t>27:        ret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8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549</Words>
  <Application>Microsoft Macintosh PowerPoint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Homework8</vt:lpstr>
      <vt:lpstr>Homework8</vt:lpstr>
      <vt:lpstr>Homework8</vt:lpstr>
      <vt:lpstr>Homework8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30515</cp:lastModifiedBy>
  <cp:revision>59</cp:revision>
  <dcterms:created xsi:type="dcterms:W3CDTF">2018-09-27T09:01:03Z</dcterms:created>
  <dcterms:modified xsi:type="dcterms:W3CDTF">2020-11-10T09:29:07Z</dcterms:modified>
</cp:coreProperties>
</file>