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8.xml" ContentType="application/inkml+xml"/>
  <Override PartName="/ppt/notesSlides/notesSlide9.xml" ContentType="application/vnd.openxmlformats-officedocument.presentationml.notesSlide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9" r:id="rId4"/>
    <p:sldId id="270" r:id="rId5"/>
    <p:sldId id="271" r:id="rId6"/>
    <p:sldId id="273" r:id="rId7"/>
    <p:sldId id="272" r:id="rId8"/>
    <p:sldId id="274" r:id="rId9"/>
    <p:sldId id="275" r:id="rId10"/>
    <p:sldId id="277" r:id="rId11"/>
    <p:sldId id="258" r:id="rId12"/>
    <p:sldId id="263" r:id="rId13"/>
    <p:sldId id="264" r:id="rId14"/>
    <p:sldId id="265" r:id="rId15"/>
    <p:sldId id="267" r:id="rId16"/>
    <p:sldId id="268" r:id="rId17"/>
    <p:sldId id="266" r:id="rId18"/>
    <p:sldId id="260" r:id="rId19"/>
    <p:sldId id="261" r:id="rId20"/>
    <p:sldId id="1102" r:id="rId21"/>
    <p:sldId id="1103" r:id="rId22"/>
    <p:sldId id="1129" r:id="rId23"/>
    <p:sldId id="1130" r:id="rId24"/>
    <p:sldId id="1164" r:id="rId25"/>
    <p:sldId id="1115" r:id="rId26"/>
    <p:sldId id="1122" r:id="rId27"/>
    <p:sldId id="1146" r:id="rId28"/>
    <p:sldId id="1147" r:id="rId29"/>
    <p:sldId id="303" r:id="rId30"/>
    <p:sldId id="1153" r:id="rId31"/>
    <p:sldId id="1166" r:id="rId32"/>
    <p:sldId id="1162" r:id="rId33"/>
    <p:sldId id="116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6"/>
    <p:restoredTop sz="87427"/>
  </p:normalViewPr>
  <p:slideViewPr>
    <p:cSldViewPr snapToGrid="0">
      <p:cViewPr varScale="1">
        <p:scale>
          <a:sx n="130" d="100"/>
          <a:sy n="130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00:46.4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24055 5806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37:36.07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4140 7905 8198,'-36'-29'155,"1"0"0,0 0 0,1 6 0,-2 0 0,1 2 0,3 3-57,-3-5 0,-3 9-101,3 16 1,-8 7 0,-6 5-1,-3 3 1,2 2 0,3 0-1,8-2-405,-8 8 0,8 0 0,-6 6 408,11-10 0,-5 3 0,-2 2 0,-3 1 0,1 2 0,2-1 0,3 0 0,6 0-472,-7 11 0,6 0 1,3 1-1,-1 1 472,3-6 0,0 0 0,0 0 0,0 4 0,-2 5 2,8-9 0,-1 2 0,-1 3 1,-1 2-1,0 2 0,0 1 1,1 1-1,0 0 0,1 1 0,2-1 9,0 1 1,2 2 0,0 1 0,1 0-1,0 1 1,1 1 0,0-1 0,0 1 0,-1 0-1,1-2 1,-1 1-12,-1-3 1,0 0-1,0-1 1,0 0-1,0 0 1,0 0-1,0 0 1,1 1 0,0 0-1,1 2 1,1 1 9,2-3 1,1 1 0,0 1 0,1 1-1,1 0 1,-1 1 0,1 0 0,1 0 0,0 0-1,0 0 1,0-1 0,1-1 0,0-1-220,0 3 1,0-1 0,0 1 0,1-1 0,1-1 0,-1 1 0,1-2 0,0 1 0,0-1 0,0-1 0,0 0 208,-1 4 1,1-1 0,-1-1-1,1-1 1,0 1 0,0-1 0,0 0-1,0 2 1,1 0-78,-1-2 0,0 1 0,1 1 0,-1 0 0,0 0 0,1 0 0,1 0 0,0 0 0,1-1 0,1-1 99,1 2 0,1 0 1,1-1-1,1 0 1,0 0-1,1-1 1,0 0-1,1 0 1,0-1-75,1 3 0,0-2 1,1 0-1,1 0 1,0-1-1,1 2 0,-1 2 1,1 1 51,-1-8 1,1 3 0,-1 1 0,1 1 0,0 1 0,0 0 0,0 0 0,1 0 0,0-1 0,0-1 0,0-3 0,0-1-52,2 7 0,0-2 1,0-2-1,0-2 1,1 1-1,0-1 1,1 2-1,0 1 56,1 1 1,0 3 0,1 0-1,0 0 1,1 1 0,-1-1-1,1-2 1,-2-3 0,0-2 36,0 2 1,-1-5 0,0-1-1,0-1 1,1 3 0,1 2-40,0-3 1,1 4 0,1 1 0,1 2-1,0 0 1,0-1 0,0-1 0,0-3-1,-2-3-1,5 9 0,-1-4 1,0-2-1,1 0 1,1 2 15,-3-6 0,1 1 1,0 1-1,2 1 1,-1-1-1,2 0 0,1-1-103,1 1 1,2 0 0,1-1-1,1 0 1,-1 0 0,0-2-1,0-1 93,-2-1 1,-3-3-1,0-1 1,3 1-1,3 2 1,6 4-9,-8-13 0,4 3 1,3 2-1,3 1 0,2 2 1,2 1-1,2 0 0,1 2 1,0-1-1,0 0 0,1-1 1,-2-1-1,-1 0 0,-1-3 1,-2-1-1,-3-2 0,-3-3-66,14 12 1,-5-6 0,-3-2 0,-1-2 0,2 0 0,2 3 0,6 2 65,-12-8 0,3 3 0,2 1 0,3 1 0,1 2 0,1 0 0,1 0 0,0 0 0,0 0 0,-1-2 0,-1-1 0,-3-2 0,-1-3 0,-4-2 0,-2-4 1,15 7 0,-6-6 0,-3-3 0,1-1 1,5 2 2,0 0 1,3 0 0,2 1 0,2 0 0,-1-1-1,-1 0 1,-2-1-21,-1 0 1,-2-2-1,-1 1 1,1-1-1,0 0 1,3 1 15,-4-2 0,1 1 0,1 0 0,1 0 0,1-1 0,-1 1 0,1-1 0,-1-1 69,0-1 1,1 0 0,-1-1 0,1 0 0,-1 0 0,1-1 0,1 0 0,-1 0-70,1-1 0,0 0 0,0 0 0,0-1 0,0 0 0,2-1 0,2 0 0,1-1 0,-8-2 1,3 0 0,0 0 0,3-1 0,0 0 0,0-1 0,1 0 0,-1 0 0,-1-1 0,-1 0 0,-2 0 0,-2-1-1,8 1 0,-3-1 0,-1-1 0,-2 1 0,1-2 0,-1 0 0,0-1 0,2-1 0,-2-1 1,1 0 0,2-1-1,-1 0 1,0-2 0,-1 1-1,-3-2 1,-2 0 0,-3-1 0,7-3 0,-6-1 0,-2-2 0,0 0 0,4-3 131,-3 2 1,2-2 0,2-1 0,0-1 0,1-1 0,-1 0 0,0-1-108,-5 2 1,0 0 0,0-1 0,0 0 0,0-1 0,1-2 0,1 0 0,1-3-81,-5 3 1,1-1 0,2-2 0,0-1-1,1-1 1,1 0 0,-1-1 0,0 1 0,-1-1-1,-1 1 1,-2 1 0,-1 1 63,6-5 0,-1 1 0,-2 0 0,-1 1 0,0 0 0,-1-1 1,0-1-1,1-1 51,-1 0 1,1-1 0,0-1 0,-1 0 0,1-1 0,-2 0 0,0-1 0,-2 1 0,-2 1-35,3-6 0,-2 0 1,-2 0-1,-1-1 1,-1 2-1,0 0 0,-1 1 1,0 0 0,-1 2 0,-1 1 0,0 0 1,0-2-1,1-1-1,1-2 0,2-1 1,-1-2-1,1-1 1,-1 1-1,-1 2 1,-2 1 104,2-2 1,-2 2-1,-2 0 1,1 0 0,1-3-82,-3 3 0,1-2 1,0-1-1,0-1 1,0 1-1,-1 0 1,-1 3-187,-1 1 0,-1 1 1,-1 2-1,0 0 1,0-2-1,0-1 146,2-2 1,0-1-1,0-2 1,1 0-1,-1 1 1,-2 1-1,0 2 1,0-3 0,-1 2 1,-1 1-1,-1 0 0,0-1-10,0 0 0,-1 2 0,0-1 1,0-3-1,0-5-51,-4 6 0,1-5 1,0-3-1,-1-2 1,1-1-1,-1 0 1,0 1-1,-1 2 1,-1 4 56,1-7 1,-1 4-1,-1 2 1,0-1 0,0-2-1,1-3-7,-3 10 0,2-2 0,-1-1 0,0-2 0,1 0 0,-1-2 0,0 1 0,-1-1 0,-1 1 0,-2 0 0,0-1 0,0-1 0,-2 1 0,0-1 0,-1-1 0,0 1 0,-1 1 0,-1-1 0,0 2 0,0 0-18,-1-1 1,-1 2-1,-1 0 1,0 1-1,-1 0 1,0 0-1,0-1 1,0-1-1,0-1 21,1 5 1,1-3-1,-1 0 1,1 0 0,-1-2-1,1 1 1,-2 1 0,1 0-1,-1 1 1,-2 1-1,0 2 5,-2-6 1,-1 1-1,-1 1 1,-1 2-1,-1 0 1,1 1-1,-1 2 1,0 1 3,0-4 0,-1 4 0,0 2 0,0-1 0,-1-2 0,-2-5-6,3 9 1,-1-3 0,-1-1-1,0-3 1,-1 0 0,0-1-1,0-1 1,-1 0 0,0 0 0,1 0-1,-1 1-14,0 0 1,0-1 0,0 0 0,-1 0 0,1-1 0,-1 1 0,0-1 0,1 1 0,-1 0 0,0-1 0,0 1 0,1 4 0,0-1 1,1 0-1,-1 0 1,0 0-1,0 0 1,0 0-1,0 1 1,0 0-1,0 0 1,0 1-1,0 1-2,-1-3 0,1 0 0,0 1 0,0 0 0,-1 1 0,1 0 0,-1 0 1,-1 2-1,-2-1 0,0 1-14,-5-4 1,-3-1-1,-1 1 1,-1 0-1,0 2 1,0 0-1,1 2 1,1 2 0,2 2 11,-5-8 1,2 5 0,1 2 0,-1-1 0,-3-4 6,6 9 0,-3-4 1,-2-1-1,0-1 0,-1 0 1,0 1-1,2 2 0,1 4 1,3 4-6,-7-4 1,3 7-1,1 1 1,-4-3 28,2 3 0,-2-2 0,-2 0 1,-1-1-1,2 2 0,0 1-29,-7-6 1,2 2 0,0 0 0,-3 0 1,8 4 1,-1 1-1,0-2 1,-3 1-1,-1-1 1,-2 1 6,0 2 1,-3 0 0,-4-1-1,0 1 1,0 0 0,1 1 0,3 2-1,4 1 282,-10-4 1,5 3 0,1 1-1,-5-2-282,7 2 0,-4-4 0,-1-2 0,-2 1 0,1 5 0,1 7 0,4 11-466,-2 13 0,2 10 1,1 8-1,1 3 1,3 0-1,3-4-44,1-1 0,5-1 1,0 2-1,-4 3 522,2 0 0,-6 5 1,-2 2-1,1 1 1,1-1-1,6-3 1,6-5-1,-5 17 1,7-6-1,3-8 1,-1 0-1</inkml:trace>
  <inkml:trace contextRef="#ctx0" brushRef="#br0" timeOffset="1391">3367 11196 9190,'51'5'88,"0"0"1,0 0-1,0 0 1,0 0-1,-1 0 1,5 1 0,2-1-1,-1 1 1,-1 0-1,-5-1 1,-7-1-1943,7 0 1,-7-1 0,4 0 1882,-2 1 0,5 1 0,1 1 1,-1-2-1,-7 0 1,0-1 0,-5-1 0,0 0 755,15 1 1,1-2-1005,-1-2 1,-1-1 218,-5 0 0,-5-1 0,-5-2 0,-6 2 0</inkml:trace>
  <inkml:trace contextRef="#ctx0" brushRef="#br0" timeOffset="2251">10755 10728 10181,'-3'-8'767,"15"5"-562,27 10 0,20 9 1,-2-3-147,-14-5 1,-2-2 0,3 1-1110,0 1 1,4 1-1,-1-1 1,-4-2 1096,13-2 1,-6-2 33,-19-2 0,-2 0-1694,22 0 1675,-13-3-23,-10 1 1209,-10-3-1248,-9 4-152,-4-1 152,-41 25 0,27-17 0,-27 18 0</inkml:trace>
  <inkml:trace contextRef="#ctx0" brushRef="#br0" timeOffset="3201">3551 12019 7058,'53'-3'54,"0"0"1,-1 0 0,-10 3-1,3 0 1,2 1 0,1 0-1,1 0 1,-2 0-324,-1-1 0,0 1 1,1-1-1,-1 0 1,1 1-1,0 0 280,5 0 0,1 1 1,0-1-1,0 1 0,-1 0 1,-3-2-346,0 0 0,-1 0 0,-2-1 0,-2 0 0,-3 1 239,7 1 0,-5 0 1,0-1-1,-4 0 1,0-1-1,-7 2 1,7 4-1</inkml:trace>
  <inkml:trace contextRef="#ctx0" brushRef="#br0" timeOffset="3870">10946 12466 8685,'40'0'174,"0"0"1,0 0 0,-3 1 0,-1-1 0,1-1-1931,7-2 0,2-2 0,-1 0 1573,-8 3 0,0 0 0,1 0-329,10-2 0,2 0 1,-4 2 792,2 2 1,-8 2 0,-6 3 0,-12 0 0</inkml:trace>
  <inkml:trace contextRef="#ctx0" brushRef="#br0" timeOffset="6559">25389 11127 9296,'-25'0'3473,"0"-7"-2253,25 6-1059,17 0 1,22 4 0,16 3-1,10 1 1,3 0 0,-2-3 0,-10-3-28,-3-4 1,-2-3-1,0-2 1,0 1-1,1 0 1,4 2-475,-7 5 0,4 2 0,2 1 0,1 1 0,1 0 0,-2-1 0,-3-1 1,-3-3-1,-5-3 340,15-9 0,-3-5 0,-9-1 0,-10 4 0,1 0 0,-65-3 0</inkml:trace>
  <inkml:trace contextRef="#ctx0" brushRef="#br0" timeOffset="7018">24261 12640 13872,'41'14'259,"0"-1"1,0 1 0,0-1 0,5 1 0,4 0-1,1-1 1,0 0 0,-1-1-127,-2-3 0,-1 0 1,0-1-1,1-1 0,3 0-364,-1 1 0,3-1 0,0 0 0,1 0 0,1-1 0,-2-1 340,0-1 0,-1 0 0,1-1 1,0 0-1,-1-1 0,0-1-580,-3-1 0,0 0 1,0-2-1,-1 1 0,-1-1 1,-2 1 470,10-1 0,-3 1 0,-1-1 0,1-1-86,3-1 1,2-2-1,-3 0 1,-8 1-307,-1 0 0,-5 1-252,13-3 0,-8 4 633,-22 9 0,-11-3 0,-14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37:47.90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16356 10372 9330,'37'0'490,"-1"0"1,0 1-1,-2-4 1,0 0-1,7 1-444,-3 3 1,6 2-1,3 2 1,4-1-1,2 1 1,0-1-1,0-2-543,-7-1 1,1-1 0,1 0 0,0-1 0,2 0 0,0-1 0,1 1 0,2-1 0,1 0 540,-7 1 0,2 0 1,1-1-1,2 0 1,0 0-1,1 0 0,0 0 1,0 0-1,0 0 1,-1 0-1,-1-1 0,-1 1 1,-2 0-190,4-1 0,-1 0 0,-2 0 0,0 1 0,-1-1 0,0 0 0,0-1 0,-1 1 1,1 0-1,0-1 164,7 0 1,1 0 0,0 0 0,1-1 0,-2 1 0,-1-1 0,-3 0 0,-3-1 0,-4 0 48,14-4 1,-6-2 0,-4 0-1,-3 1 310,1-1 0,-4 1 0,1 0-375,3-3 1,0 0 0,-3 0-752,2-1 0,-5 4-714,11 12-90,-20 3 1,-5 7 1459,-12 31 0,-9-12 0,-8-8 1</inkml:trace>
  <inkml:trace contextRef="#ctx0" brushRef="#br0" timeOffset="4017">6954 11825 6350,'-4'-4'1612,"-17"-17"-278,14 12-1267,-12-10 28,15 14 1137,4 4-1136,-1 0-96,5 0 0,-2 1 0,2 0 16,-2 0-16,-2 0 0,2 0 51,7 4-12,-4-2 51,8 4-85,-9-5 1,2 1 55,3 0-55,0 2 11,18 2-12,-6-1 63,27 5-32,-21-5 0,2 0-33,0 0 0,2 0 25,2 0 0,-1 0 22,19 0-940,0 1 924,0-4 10,1 0-10,-15-1 0,5-2-12,-4-1 0,3-2 1,1 0-10,1-1 0,0 1 0,4-1-3,-5 1 0,5-1 0,1 0 0,-1 0 0,-5 0-200,1 0 0,-4 0 0,4 0 188,5 1 1,6 1 0,-2 0-1,-7 1-597,-3 0 0,-2 1 599,-5 0 0,2 1 0,0-1-2,0 1 0,1 0 0,-3 0-401,7 0 0,0 0 403,12 0 0,-2 0-1121,-16 0 0,-2 0 1121,0 0 0,-2 0-649,-1 0 1,2-1 648,3-1 0,5-2 0,-4 0 210,1 0 0,1 0-210,10-3 0,5-1 0,-4 1-3,-9 0 0,-2 1 147,-4 0 1,2 0 0,1 0-147,9-2 0,1 1 0,1-2-2,0-2 0,1-1 1,0-1 669,-1 2 1,1 0 0,-1-1-680,1-4 0,-1-2 0,-2-1 843,-10 1 0,-2-1 0,-2 0-833,11-4 1,-2-2 0,-5 2 0,0-3 0,-6 3-372,-9 4 1,-3 0 373,6-6 0,-2 0-625,2-14 669,-9 1-30,-14-11 0,-6-2 11,0 22 1,-2 0-84,-1-4 0,-2-4 0,-3 3 63,-12-4 1,-4 4-54,6 7 0,-1 0 67,-8-8 1,-3 0 8,-5 1 0,-1 3-28,9 8 0,-1 0 3,-10-6 0,-4 1-183,13 10 0,-1 2 1,0 0 182,-7-2 0,0 0-3,4 3 0,-2 0 0,2 1 2,-7 0 1,2 2-3,-3-1 0,1 2 279,-1 1 1,-1 1-277,2 0 0,-3 2-286,5 2 0,-2 2 1,1 0 282,-7 0 0,-1 0-583,8 1 0,-3 1 0,3 1 583,-6 1 0,1 1 248,-2 0 1,-1 2-224,-1 2 0,1 0-6,-1 0 1,1 0 8,3 0 0,-2-1-346,7-2 0,-2-1 1,2 0 336,-5 0 1,1-1-20,7 0 0,-2-1 0,4 0 948,-1 0 1,1 0-947,4 0 0,-3 0 0,0 0-2,-8 1 0,-2 1 0,-2 0-299,4 2 1,-3 2 0,0 0 0,3-1 298,-2 0 0,3 0 0,-1 2-218,4 2 1,-3 2 0,3 0-1,6-1 198,7-1 1,2 1 19,-13 4 0,-2 2-23,-4 6 1,2 0 22,15-8 0,0 0 0,-16 9 0,1 2 899,13-7 1,3 0-937,1 2 1,0 3-940,-6 5 1,1 2 975,8-6 0,0 0 5,2 0 1,0-1-6,-8 8 419,3-3-419,3-1 8,5-2-53,0 17 34,7-7 1226,2 12-1226,6-9 5,3-1 2532,0 1-2532,0-2 1,2-2 807,7 10-802,3-3-6,2 1-2887,0-7 2893,-1-7-651,0 2 0,1 1 656,4 7 32,-4-8 1,0 1-55,7 5 17,3-2 17,1-1 8,-4-15 0,0-2-19,9 3 172,0-5 1,4-2-151,-1-5 0,4-3-277,6-3 0,7-3 0,2 0 0,-5 2-659,-4 1 1,-4 1-1,3-1 676,4-1 1,3-2-1,-2 1 1,-9 2 0,10 7-1,-22 1 1</inkml:trace>
  <inkml:trace contextRef="#ctx0" brushRef="#br0" timeOffset="5685">16029 11644 10959,'-17'-23'127,"0"0"0,41 11 0,17 7-6,-7 6 0,3 5 1,2 1-83,10 1 0,3 1 1,-2-2 8,-9-1 1,0-2-1,0 0 25,-1-1 0,0 0 0,5-1 15,-6-1 1,6-1 0,2 0 0,1 0-1,-1-1 1,-3 1-925,9-2 0,-3 1 0,1-2 0,5 0 876,-13 0 1,4-1-1,4 0 1,0 0 0,1-1-1,-3 0 1,-3-1 0,-4 1-11,6-2 1,-6-1 0,-2 0 0,5-1 12,3 0 1,4-2 0,1 0 0,-1 1-1,-6 0 278,6 1 1,-5 0 0,0 0-270,-3 0 0,-1 0 0,3 1-108,-2 2 1,3 0-1,-1 1 1,-1 1 118,4-1 1,-2 2-1,2-1-51,-6 1 1,1-1 0,0 1 0,-4 0 43,13 1 0,-9 0 352,-6 0-180,-33 2 108,-4 0-2055,-12 5 1180,-5 9 539,-18 4 0,16-2 0,-1-7 0</inkml:trace>
  <inkml:trace contextRef="#ctx0" brushRef="#br0" timeOffset="8551">6860 12754 6921,'-1'-6'1422,"0"1"85,-22-20-1260,16 18-247,-18-19-73,23 24-17,1 1 139,19 1 0,26 2 1,15 2-1,2 0 1,-8-1 0,-8 0 0,-2 1 1,1-1-1,3 0-102,0 0 0,3 0 0,3 0 0,1 0 1,-2 0-1,-1 0 87,1 0 1,-1 0 0,0 0 0,0-1 0,1 1-270,-6-1 1,2 0 0,-1 0 0,2 0-1,-1 0 1,1 0 239,2 1 1,0 0-1,1 1 1,1-1 0,-2 1-1,1-1-5,-3 0 0,1 0 0,-1-1 0,0 1 0,-2 1 0,0-1 0,1 2 0,0 1 0,-1 0 0,-3 0 1,-5-1 0,12 2 1,1 0 20,-10-2 1,7 1-1,2 1 1,-2-1 0,-7-2 32,10 1 0,-2-1 22,5 2 1,5 0-1,-15-2 135,-12-4 266,-20 0-289,-13 0 1807,0 0-1846,-7-1-493,-2-2-403,-10 1 745,-30 22 0,29-14 0,-18 17 0</inkml:trace>
  <inkml:trace contextRef="#ctx0" brushRef="#br0" timeOffset="11428">9726 12578 4384,'38'8'118,"1"0"1,0 0 0,10-1 0,1-1-1,-3-1-90,-6-2 0,3-1-240,-4-1 1,7 0-1,4 0 1,-3 1-1,-8 0-393,5 2 0,-1 0 605,11-1 0,6 0 0,-19 2 0,-24 2 0,-10-3 0</inkml:trace>
  <inkml:trace contextRef="#ctx0" brushRef="#br0" timeOffset="11664">10539 12388 3223,'34'18'98,"0"0"0,0-1 0,14 9 0,-5 0-95,-18-6 0,-3 1-3,-2 0 0,-4 2 1878,2 23-1822,-10 1-471,-29-14 1,-14 3 0,3-4 5,12-9 0,-1-1 0,-9 5 0,-5 2 0,8-11 0,8-13 0</inkml:trace>
  <inkml:trace contextRef="#ctx0" brushRef="#br0" timeOffset="12463">11492 12001 6899,'3'-10'1489,"-1"2"-1489,-2 8 78,0 0 247,0 36-204,-1-10 0,0 5-39,-1 5 0,0 4 0,-1 1-1423,1 5 0,-2 2 0,1 0 1367,-1 4 0,-1 0 0,1 0 295,0-4 1,0 0 0,0-1-249,1-1 0,-1-2 0,1-2-48,0 1 0,1-2-90,0 10 1,0-6-36,1-14-175,1-6-588,2-54 1,0-33-1,-1-1 783,0 22 1,0-1-1,0 0 1,0 0 0,0-3-1,0-1 1,1 0-1,-1 4 1,0 4 0,-1 0-1,1 0 1</inkml:trace>
  <inkml:trace contextRef="#ctx0" brushRef="#br0" timeOffset="12734">11470 12192 6574,'25'-33'301,"-1"-1"0,1 0 0,9-13 0,-1 15-61,9 38 32,-14 7 0,-2 7-85,-4 5 1,-3 3-318,1 1 1,-5 2 288,-10 10 1,-8 0-59,-18 7-99,4-17 1,-5-2 47,-21-5 1,-3-5-51,19-8 0,-1-1-1973,-22 1 1,7-3 1793,30-6 885,7 10-706,41 8-1077,-13-4 1,2 2 1031,3 3 0,0 0-199,2 2 0,3 1-754,-1-2 0,3 0 1,-2-3 997,1 0 0,-2-2 0,5 4 0,-4-5 0,-13-12 0</inkml:trace>
  <inkml:trace contextRef="#ctx0" brushRef="#br0" timeOffset="12933">12121 12045 1104,'0'36'0,"0"0"0,1 0 0,-1 1 0,1-1 0,-1 0 17,0 11 0,0-1-17,0 1 0,-1 1 181,-1-2 1,0 0-474,-1-5 1,1 0 297,-2-4 1,1-2-7,0-1 0,1-3 0,-1 3 0,1-8 0</inkml:trace>
  <inkml:trace contextRef="#ctx0" brushRef="#br0" timeOffset="13134">12283 12210 8539,'19'41'-107,"0"-1"1,0 1 0,-2-3 0,0 0-1,-4 0-2538,-3 4 1,-4 0 0,-1-3 2644,1-5 0,-1-2 0,-1 15 0,-1-9 0,-3-27 0</inkml:trace>
  <inkml:trace contextRef="#ctx0" brushRef="#br0" timeOffset="13259">12101 12411 2464,'43'-3'-308,"1"1"0,-1-1 0,1 1 0,2-1 0,-2 0 0,-10 1 0,-7 2 0</inkml:trace>
  <inkml:trace contextRef="#ctx0" brushRef="#br0" timeOffset="13743">12586 12141 1274,'1'52'55,"-1"0"0,1-1 0,0 1 1,-1 2-1,1 2 0,-1-3 1,1-8 1224,0-4 0,0-4-1216,-1 13 0,2-18-1640,6-45 1026,1-13 1,-1-8 314,1-7 0,0-2 770,3-10 0,-1 3-283,-3 15 0,0 3 1224,-1-1 0,1 4-1431,3-3-45,-1 7 202,4 33 100,-1 15-229,1 1 3325,-2 7-3303,-3-20-95,2-13-166,14-36 1,0-11 165,-4 14 0,3-13 0,0 10 62,-13 36 50,2 20-59,-1 10 0,0 6-70,-1 1 1,0 7 16,-2-1 0,2 9 0,1 3 0,-2-2 0,-1-8 0,1 2 0,-1-2 0,-1 0 0,0 0 0,0 0 0,0-1 0</inkml:trace>
  <inkml:trace contextRef="#ctx0" brushRef="#br0" timeOffset="16448">15715 13077 8063,'53'0'265,"0"0"0,0 0 1,0 0-1,1 0 1,-12 0-1,-5 0 1,2 0-1,6 0-142,-1 0 0,5 1 0,5 1 1,2-1-1,1 0 0,-1 1 1,-2-1-1,-5 0-999,2 0 1,-4-1 0,0 1 0,-2-1 0,2 1-1,2-1 887,1 1 0,2 0 0,0-1 1,1 1-1,0 0 0,0-2 1,-3 0-3,5-1 0,1-1 1,-1-1-1,-2 0 0,-5-1 1,-5 1 463,-2-1 0,-7-1 1,3-1-405,17-4 0,2-2 0,-13 2-299,-12 4-1170,10 5 1615,-48 29 0,5-11 0,-6 9 0</inkml:trace>
  <inkml:trace contextRef="#ctx0" brushRef="#br0" timeOffset="18858">9919 13518 7397,'-11'45'63,"0"0"0,0 0 0,0 0 1,0 0-1,-1 1 0,1-3 0,2-5-254,2 2 1,1-5-152,-1 6 0,1-3 1,3 6-1,3-17 1</inkml:trace>
  <inkml:trace contextRef="#ctx0" brushRef="#br0" timeOffset="19497">10218 13683 7425,'8'43'156,"0"1"1,8 8 0,7-10-124,2-30 1,2-6-34,23 11-28,-23-28 0,-5-9-126,-9-7 0,-9-5-39,-8-1 0,-7 0 126,-3 5 0,-6 5 235,-16 7 0,-3 10-101,-12 15-137,20 5 0,13 1 81,36-5-17,27-15 1,9-7-1,-8 1 1,1-1-779,-5 1 1,1-2 0,-5 1 783,-6-1 0,-5 3 0,6 2 84,-13 3-2070,7 49 2075,-11-13-53,-4 2 1,5 1-858,16-6 0,4-5 838,-13-10 0,1-2 345,16 7 1,-1-7-324,5-23-232,-4-9 294,-18-10 0,-4-6-9,-7 9 0,-2-3 942,3-10 0,-8-3-1036,-19 5 0,-12-1 0,2 5-60,8 8 1,-4 3-273,-13-4 0,-8 1 0,3 15 23,7 25 0,0 13 398,-2 1 1,-3 5-1,6-2 1,7-2-1,2 0 1,-3 5-1,0 0 1</inkml:trace>
  <inkml:trace contextRef="#ctx0" brushRef="#br0" timeOffset="20024">9215 13676 6955,'-5'-6'548,"-18"33"-436,16 6-81,-5-2 0,2 3-9,10 9 1,4-2 38,6 0 45,16-29 1,3-12-576,-10-16 0,-1-8 477,13-14 0,-2-4-5,-14 8 0,-8-3-1114,-9 0 1,-5-3 0,-1 6 583,-9-16 267,-6 18 0,-2 15 260,3 51 0,3 16 0,-2-10 0,10-2 0,0 1 0</inkml:trace>
  <inkml:trace contextRef="#ctx0" brushRef="#br0" timeOffset="20152">9438 13872 5793,'40'21'-121,"0"-1"0,-1 0 0,-2-1 0,-2-1 1,-6-1 120,10 16 0,-18-15 0,-9-8 0</inkml:trace>
  <inkml:trace contextRef="#ctx0" brushRef="#br0" timeOffset="20314">9578 13743 7946,'-3'0'599,"0"0"-683,-8 23 0,-1 17 84,1 2 0,-2 9 0,1 2 0,0-6 0,0-10 0,1-4 0,0 4 0,1 7 0,-1 0 0,0 0 0,1 0 0</inkml:trace>
  <inkml:trace contextRef="#ctx0" brushRef="#br0" timeOffset="21239">7344 14242 7615,'44'9'71,"0"0"1,0 0 0,6-1 0,3 0 0,-1-2-914,-12-2 1,0 0-1,2-2 1,5-2 868,-1-2 0,5-1 0,3-2 0,2-1 1,1 0-1,-3-1 0,-2 1-26,-3 0 1,-1-1 0,-2 0 0,0-1 0,1 1 0,2-2-316,2 1 1,2-1 0,3-1-1,-2 1 1,-1-1 0,-4 1 0,-5-1 313,2 0 0,-6-1 0,-3 1 0,-2 2 0,9-3 0,-6 5-1362,6 9 735,-27 24 0,-5 6 627,15 13 0,-22-13 0,-3-1 0,-2-7 0</inkml:trace>
  <inkml:trace contextRef="#ctx0" brushRef="#br0" timeOffset="22371">16084 13874 10332,'16'-24'812,"11"21"0,13 8 1,2 4-766,-3 1 1,2 3-1,2 1 1,2 0-666,0-2 1,2 1 0,1 0-1,0-1 1,-3-2 680,2-2 0,-2-3 0,0 0 0,0 0-6,1-1 1,0 0-1,0-1 1,0 0-5,-2-1 0,-1-1 0,0 0 1,-1 0-17,-1-1 1,0-1 0,0 0 0,1-1 27,9-3 1,2-1 0,-1-1 0,-2 1-42,-3 0 0,-2-1 1,4 0-117,-6 0 0,3-3 0,1 0 0,1 4 1,-3 4-117,5 10 1,-1 7-1,-1 1 1,-3-6-1,0-7 1,-2-5-1,-1 7 1,-1 15-1,0 0 1,1 0-1</inkml:trace>
  <inkml:trace contextRef="#ctx0" brushRef="#br0" timeOffset="24046">7796 15182 7828,'-21'-33'765,"0"0"1,3 3 0,1 6 259,1 13-1132,10 7 51,-4-1 51,16 5 8,19 8 1,16 7 0,-2-1 52,8 0 0,3 2-34,-15-4 0,3 1 1,2 1-1,0-1 17,8 3 0,3-1 1,-1 0-1,-5-2 11,6 3 1,-1-2 10,2 1 1,3 1 0,-10-4 526,0-1-190,-22-6 33,-21-5-235,-2 0-196,29 33 0,-21-25 0,22 25 0</inkml:trace>
  <inkml:trace contextRef="#ctx0" brushRef="#br0" timeOffset="25672">9583 15338 10461,'-9'-29'296,"1"-1"1,-6-17-313,14 46 21,13 1-5592,6 0 5665,19 0-264,3 1 1,8 1-1,-3-1 239,-6 1 1,3 0-65,-5 1 0,8 1 1,2 0-1,-2 0 1,-7 0 100,7 1 0,-3 1-48,0 1 1,4 0 0,-2-1 13,6 1 0,-4-1 481,-13-1 0,0-1-518,14 1 1,-5-1-9,-6-1 2092,-4-2-1980,-24 0 73,-4-1 3087,-3 0-1788,-1 0-1483,-7 0-12,2 0 1003,-4 0-1003,3 0-145,-3-4-163,-2-4 162,-3-5 140,3 2 1,2 1-74,5 7 1,1 1 11,1 2-174,0 0 247,-1 0 33,0 0-39,0 0-6,0 0 264,1 0-197,-1-2-72,-1 0-22,1-1-1698,0 2-313,9 16 2044,16 28 0,-9-17 0,7 14 0</inkml:trace>
  <inkml:trace contextRef="#ctx0" brushRef="#br0" timeOffset="26682">15957 15084 11155,'34'-2'461,"0"0"1,0-1-1,4 2-137,4 1 1,5 2 0,3-1-1040,-2-1 0,3 1 0,1-1 1,-1 0 781,0 0 0,0 1 0,1-1 1,2 1-1,-8 0 0,3-1 0,1 1 0,-1 0 1,-2 0-1,-3 0-30,-2 0 1,-4 0 0,1 0 0,4 0-363,4 1 1,6-1 0,4 0-1,-2 0 1,-2-1 0,-7 1 367,5-1 0,-6-1 0,4 0 6,-3-1 0,5 0 1,2 0-1,-4-1 1,-8 0-343,5-3 1,-5-2 401,10-2 1,-1-2-647,-11 1 1,-1 0 625,0 0 1,0-2 155,11-3 1,-1-1-218,-17 5 0,0 1-11,5-2 0,-3 1 1387,-3-1-1191,-12 8 1968,-7 0-2075,-9 5-89,-2 0 2783,-4-2-3382,-2 1-522,-9-2-565,-4 2 1309,-12 5 0,-11 2 1,7-1-1,1-1 1,-15 3-1,1 1 1</inkml:trace>
  <inkml:trace contextRef="#ctx0" brushRef="#br0" timeOffset="29675">9394 16606 8315,'-10'-5'1681,"2"1"-1681,16 4 50,14 2 54,3 2 0,6 1 114,10-2 0,2 0-176,-7 1 0,3 0 75,-1-3 1,4 0 0,-4-1-31,-1 0 0,-2 0-48,9 0 0,-2 0-11,-12 0 0,-2 0 64,7-1 1,0 0-68,-5-1 0,1 0-11,18-1 0,-2-1-470,-19 2 0,-2 0 468,26-4-300,-30 5 360,0 0-10,-2 0 5,0 1 12,10-2-1,-1 1-78,0 0 6,-9 0 150,-11 1-26,-6 0 941,-1 0-1884,-2 0-564,-2 3 1377,-14 5 0,10-3 0,-10 3 0</inkml:trace>
  <inkml:trace contextRef="#ctx0" brushRef="#br0" timeOffset="32565">8117 16673 9050,'52'9'306,"1"0"0,-3-4 0,4-1-161,-14 0 1,5 1 0,0 0-1,-4-2 289,10-1 0,-6-1-370,-8-1 1,-9 0 30,-17 0 409,-11 0-369,0 0-146,-6-5-113,-10-5 74,2-1-3471,-8-2 3353,11 5 157,1 2-6,2 2-28,3 2 45,1 2 0,-4-2 0,2 0 17,-17-4-11,-22-3 1690,15 4 0,-4 1-1698,-5 1 0,-6 1 0,-1 0 11,6 1 1,-2 0 0,-1 1 0,0 0-366,-3 0 1,-1 0-1,1 0 1,0 0 357,4 0 1,1 0 0,0 0 0,3 0-3,-1 0 0,1 0 0,0 0 41,-10 0 0,0 0 0,5 0-22,7 0 1,2 0-33,-7 0 0,-4 0 0,12 0-76,15 0-130,-2 0 18,20 0 201,18 0 0,1 0 739,6 0 0,3 0-736,1-1 0,-1 0-6,1 0 0,-1-1-126,0 0 1,-1 0-326,9 0 454,9 27 0,0 5 0,-11-16 0,1 15 0,-1 0 0</inkml:trace>
  <inkml:trace contextRef="#ctx0" brushRef="#br0" timeOffset="33516">12348 15964 8634,'4'-1'595,"-1"0"-556,-3 1 107,-2 21 55,-4 4 1,-3 7-89,0 2 1,0 4 0,-2 1-1160,0-1 1,-1 1 0,0 0 1088,-1 4 0,-1 1 0,-1 2-42,2-5 0,-1 2 1,1-1-1,1-4-88,-3 9 1,2-2-150,-1-1 1,1 2 0,5-11-802,7-11-20,15-11 1057,5-27 0,-4 10 0,-3-9 0</inkml:trace>
  <inkml:trace contextRef="#ctx0" brushRef="#br0" timeOffset="33916">12595 15993 9400,'43'18'-4,"0"0"0,-10 0 0,0 2 0,-4 1-52,-1 11 0,-5 2 16,3 6 1,-9 2-1019,-19-5 1,-8-2 1108,-17 9-1210,4-28 1,-4-5 1432,-20-4-273,29-5-1,7-2 0,34 2 0,9 1 0,1 1 0,5 3 56,-7-3 0,-8 4 342,-20 9 699,-17 2-1092,-19 11-5,12-14 0,-3 0-37,-10 6 1,-1 0 1319,10-6 0,1-1-1591,-6 4 0,4-1-1098,7 2-257,10-1 1663,8-6 0,1-4 0,0-7 0</inkml:trace>
  <inkml:trace contextRef="#ctx0" brushRef="#br0" timeOffset="34256">13148 16114 8904,'27'29'-72,"-1"0"0,1 0 1,6-6-1,2-2 0,-2-5 75,1-3 0,-2-6 395,7-8 1,-7-11-181,-15-39-151,-8 10 89,-13 6 1,-9 2-283,-19 12 0,-6 5-37,9-2 1,-2 3-434,-15 10 0,2 9-116,-1 18 135,24-1 1,3 3 576,3 0 0,2 0 0,-3 8 0,8-9 0</inkml:trace>
  <inkml:trace contextRef="#ctx0" brushRef="#br0" timeOffset="35214">16332 16867 10015,'46'-9'186,"0"-1"0,0 1 0,1 0 1,-1 0-1,3-1 0,-2 1 1,1 0-1,1 0-1061,-3 3 0,2 0 0,1 0 1,-2 1-1,-1 0 966,-1 0 0,-3 1 0,1 0 0,1 0 46,-2 0 1,1 1 0,0-1 0,1 1 0,-2-1 318,5 0 0,0 0 1,-1-1-1,0 1-433,-4 0 1,-1 1 0,0-1 0,0 0-482,15-2 1,-1-1 0,-8 1 457,-15 2 0,-1-1-1321,18-6 1,-10 10-3671,-33 32 4991,-14-11 0,-14 17 0,0-23 0</inkml:trace>
  <inkml:trace contextRef="#ctx0" brushRef="#br0" timeOffset="39184">7281 17892 7044,'-28'-31'366,"0"0"1,0 1 0,-11-10 0,9 9-395,20 22 504,32 12-311,1 2 1,6 1-60,18 4 1,6 0-53,-13-1 0,3 0 1,-2-1-1054,-5 0 1,-1-1 0,0-1 1001,15 4 0,-3-2 19,-17-3 0,-2-1 529,13 0 0,-3-1-148,-3 0 34,11-1 672,-45-2-1065,-4 0-44,-7 0-11,-29 0-39,-3 0 961,-4 0 1,-3 0-915,14 0 1,0 0-21,-14 0 1,-1 0 19,12 0 0,-1 0 3,3 0 0,-1 0 0,0 0-22,-14 2 0,1 0-1600,2 0 1,2-1 1621,12 2 0,4 0-2165,2 0 2165,13-2-116,4 0-231,9-1 246,11 0 101,9 0 0,12 0 0,10-1 2,5 0 0,7-2 0,0 1-1,-12 1 0,1 0 1,0-1-1,1 1 1,7-2 1,3 0 0,-2 0 0,-4 1-3,-7 0 0,-2 1 0,-3-1 6,7 0 0,-7-1 307,-4 0 2482,-15 1-2302,-7-1 2995,-17 2-3488,-11-1-1064,-11 0 0,-5-1 1038,5 2 1,-4-1 4,-7 0 1,-6-1 0,-2 1 2,5 1 1,-3-1 0,1 0-1,3 1-137,-2-1 0,2 0 0,0 1 7,-5-2 1,1 1 0,19 5 102,25 2 39,40 4-1088,-4-3 1,12 0 0,5 0 0,-2 1 0,-6-1 1093,9 2 0,0 0 0,-2-2 0,9 1 0,-3-1 0,-16-1 0,-8 0 0</inkml:trace>
  <inkml:trace contextRef="#ctx0" brushRef="#br0" timeOffset="41502">5374 17560 5165,'-6'47'95,"1"0"1,-3 1-1,-1-1-767,-1-6 0,0-4 672,-4 11 0,7-17 0,3-6 0,4-20 0</inkml:trace>
  <inkml:trace contextRef="#ctx0" brushRef="#br0" timeOffset="41825">5483 17638 6859,'0'3'129,"8"24"0,4 5-95,3-12 94,11 13 1,6-8-12,-4-37 1,1-10-113,-1 11 1,-2-4 81,2-27 0,-8-5 143,-15-6-155,-15 13 1,-11 9-278,-25 32 1,-7 16-166,18-5 0,1 6-1210,0 8 1,0 6-1,8 1 1577,12 4 0,8-2 0,-3 5 0,1-14 0</inkml:trace>
  <inkml:trace contextRef="#ctx0" brushRef="#br0" timeOffset="44632">20875 17947 10450,'11'7'1103,"27"5"0,21 4 1,-1-1-1166,-19-5 0,-1-1 1,2 1-1,0 0-263,8 3 1,3 2 0,-2-1 0,-5-5 470,12-6 0,-16-3 597,-30 0-687,-30-15 0,-12-5 163,3 6-186,-12-8 1,-1 2 218,9 11-324,6 3-427,14 5 146,12 1 27,1 0 326,-7 6 0,5-5 0,-5 5 0</inkml:trace>
  <inkml:trace contextRef="#ctx0" brushRef="#br0" timeOffset="48364">8600 18068 8758,'24'43'-613,"-9"-15"1,-9-17 0</inkml:trace>
  <inkml:trace contextRef="#ctx0" brushRef="#br0" timeOffset="48946">8939 17876 10545,'-32'-15'123,"6"2"-168,26 13 208,9-3 105,6 1 186,36-5-278,-3 3 1,5 1-293,-16 1 1,2 1-1,2-1 159,3 1 1,4-1-1,-1 1 1,-4-1-1095,-4 2 0,-4-1 1,1 0 1081,6 0 1,1-1 0,-5 0 2,-8 0 0,-2-1-1095,-1 1 0,1-1 1086,14 0 1,0 0-524,8 0 498,-14 1 0,-3 1 182,-2 1-182,-14 0 2049,-1 0-1410,-13 0 3041,-2 0-4419,-8 0-2347,-1 27 3086,3-1 0,1 2 0,-2 11 0,5 8 0</inkml:trace>
  <inkml:trace contextRef="#ctx0" brushRef="#br0" timeOffset="51044">11174 17994 10769,'42'17'211,"0"0"1,0-1 0,-5-4-1,1-3 1,5 3-167,1 0 1,5 3 0,5 0 0,1 0 0,0-1 0,-4-2-456,-1-3 1,-1-2-1,-1-1 1,1-1 0,2 0 417,-3 0 0,3 0 1,1-1-1,-1-1 1,-2 0-1,-3-2-4,4-2 0,-4-2 0,-1-1 1,-4-1 219,5-4 0,-4-2 0,-6-1-224,-7 0 0,-5 0 422,7-5 250,-20 13-414,-10 4-639,0 0 258,-1 10 123,2 24 0,-1-16 0,1 14 0</inkml:trace>
  <inkml:trace contextRef="#ctx0" brushRef="#br0" timeOffset="53112">16205 18152 11133,'50'-1'180,"0"-1"0,1 0 0,-1 0 0,1 1 1,-1-1-1,0 0 0,1 1 0,-1-1 0,1-2 1,-8-1-1,0 1 0,11 1-164,-15 2 1,6 1 0,5 0 0,3 0 0,4 1 0,1 0-1,0 1 1,0-1 0,-1 0 0,-3 1 0,-4-1 0,-4 0-1,-6-1-1382,21 1 0,-10-1 0,-3 0 0,4 0 1369,-7 1 1,2-1 0,0 0 0,1 0 0,-2 0-1,-3-1 377,7 0 0,0-1 1,-5-1-1,-9 1 371,14-3-751,-12-4 0,-67 7 0,-31 2-144,24-1 1,-9 2 0,-6-1 0,-5 0 0,-4 1 0,-1 0 0,0-1 0,2 1 0,3 0-1,6 1 164,-1-1 1,4 0 0,2 1 0,1 0 0,-1 0 0,-4 0 0,-3 0-108,6 0 0,-3 0 0,-4 0 1,-3 0-1,0 0 0,-1 1 1,0-1-1,2 1 0,3 0 0,2-1 1,5 1-1,5 1 148,-20 1 1,9 0 0,5 1-1,1 3 96,-8 7 1,5 3 0,10 0-265,2 13-466,47 6 1,19 0 572,13-19 0,11-6 166,-11-1 1,4 1 0,4 0 0,4-2-516,-13-4 0,3-1 0,2 0 0,2-1 1,-1 0-1,0-1 0,-2 2 349,3-1 0,0 1 0,-1 0 0,-1-1 0,1 1 0,-2 0 0,8 0 0,-1 1 0,0 0 0,-3 0 0,-4-1 0,-1 1 0,0-1 0,-1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38:55.98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15247 9345 7867,'-48'-19'116,"-1"0"0,1 0 0,0 0 0,0 1 0,0-1 0,0 0 0,0 0 1,0 0-1,0 0 0,-2 1 0,-1-1 0,0-1 0,-1 1 0,2 1 0,1 2 1,3 3-1,3 5 0,3 4-400,-7 6 0,7 7 0,0 5 1,-7 2 294,9-5 0,-4 3 0,-3 1 0,-3 2 1,-2 1-1,1 1 0,-1 0 0,3 1 0,2 0 1,3 0-7,-2 4 1,2 1-1,3 1 1,1 1 0,-1-1-1,-1 1 1,-3-1-99,1-4 1,-4-1 0,-2 0 0,-1 0 0,0 0-1,2 1 1,4 2 0,5 3 0,6 2 118,-1 14 0,6 5 0,5 3 0,5-1 0,4-2 1,4-7-22,4-2 1,6-4-1,7 4 43,6-1 1,6 7 0,4 4 0,4 1 0,2-2 0,0-3 0,-2-8-17,7 0 0,1-8 0,1-1 1,5 2-22,-6-3 0,3 2 0,2 1 0,2 0 1,-1-1-1,0-3 0,-3-4-382,10 1 1,-3-4-1,1-3 1,6-2 386,-7-4 1,4 0 0,2-2 0,2-1 0,2-2-1,0-2 1,0-3-12,-7-2 1,2-3 0,0-2-1,1-2 1,1-1 0,-1 0-1,0 1 1,-1 0 0,-1 2-2,0 1 0,0 3 0,-1-1 0,0 1 1,-1 0-1,0-2 0,1-1 0,-1-4 17,3-2 0,3-4 0,1-1 0,-1-2 0,-3-1 0,-2 1 0,-7 2 0,-5 1-723,1-3 1,-9 1 0,2-1 738,4-1 0,1-2 1,1-9 16,-10 1 0,3-7 1,0-5-1,0-3 1,-2 1-1,-1 2 1,-3 4-232,1-1 0,-5 4 1,0-1-1,3-5 186,-2 3 1,2-6 0,3-3 0,-1-2 0,0 0 0,-3 3 0,-4 4-1,-4 5 4,-4-4 0,-6 6 1,-2-1-14,1-6 0,-4 0 0,-6-1-245,-10 3 0,-6-1 1,-4 1-1,1 3 245,-1 0 0,-1 4 0,-10-3-7,6 10 0,-8-4 0,-4-1 0,-3 0 0,-3 1 0,0 1 0,1 5 0,3 4-149,-4 4 0,1 5 1,0 4-1,0 2 1,-2-1-1,-1 0 82,5-2 1,-1-2-1,-1 0 1,-1 1 0,0 1-1,0 2 1,1 5-1,0 4-71,0 5 0,-1 5 0,-1 4 1,1 3-1,2 1 0,1 1 0,2-1 1,4 0-184,-4 2 1,5 1 0,2 0 0,0 2 0,-2 1 308,-2 1 1,-3 3 0,0 2-1,2-2 1,4-1 0,6-5 0,-10 12-1,8-6 1,9-9 0,1-1 0</inkml:trace>
  <inkml:trace contextRef="#ctx0" brushRef="#br0" timeOffset="3274">7861 10987 6423,'-9'0'1170,"2"0"-829,7 0-44,0 0-106,-28-2-163,21 51 22,-20-7-11,24 2 0,6 5-33,-3-11 0,0 3 31,1 7 0,0 6 1,-3 4-2,-4-13 1,-3 4 0,-1 1 0,0-1 0,2-2-246,2 1 0,1-2 1,-1-1-1,-2 3 231,-5 0 1,-2 4-1,-2-1 1,0-4 0,2-9-7,-4-2 1,-1-5 0,0 2 0,-1 1 0,0 0-9,-8 12 0,2-3-28,6-9 1,1 0 19,-1 4 0,5-1-5,7-1-26,4 14 0,3 7 31,0-19 0,1 1 0,1 3-70,0 2 0,1 2 0,0 2 1,1-2 67,2-5 1,0 0-1,0-1 1,1-2-213,1 3 1,0-2 0,3-1 213,2 1 0,3 0 0,-1-5 294,-1-4 1,2-2-307,5 5 1,3 3 0,-1-5 47,-3-6 1,0-2-37,12 11 0,1-2 6,10-2 10,-19-15 1,2-1 3,1 0 0,2 0-1509,0 1 0,3-1 1503,14 4 0,9-1-346,-12-10 0,6-1 1,3-1-1,0 0 0,-5 0 336,5 3 0,-3-1 0,4 0-64,-6-4 0,5 0 1,1-1-1,-4-1 1,-8 0 76,2-1 0,-4 0-37,13-1 0,2 2 20,-16 0 0,0 2 0,3 1 4,3 1 0,3 2 0,0 1 0,-4-1-2,0 1 0,-4-1 0,2 2 626,6 3 1,1 1 0,-5 0-623,-9-3 0,-4 0 1421,0 0 0,1 1-1421,16 7 0,-1 0-6,-18-7 0,0 1 676,13 5 1,-2 0-671,-7-2-6,-3 0 0,-5 0 370,-4 3-337,-9 7 1,-3 4-29,2 13-1,-5-1 0,-1 7 0,-1-3 1,-1-7 1,0 0-6,0-3 0,0 3 0,1-4-803,0-4 1,0-4 807,0 12 14,3-10 1,-6 4-7,-12 5 0,-10 5 1,-4 2-583,3-8 1,-5 3 0,-1 0-1,-1 0 1,2-2 569,-1 2 1,1-2-1,0 0 1,-2 0-2,0-4 0,-2-1 0,0 1 0,1-3 0,4-2-346,1 1 0,3-3 0,1-1 346,-6 8 0,0 1 296,5-5 1,-1 2 0,-1 2-297,3-1 0,-1 3 0,0-1 0,2-1-932,-7 10 1,0 1 932,8-13 1,-1 3-1,-1 1 1,3-2-1,-1 3 1,3-2 0,-1 4-2,1 1 0,-1 2 0,1 2 0,1 1 0,0 0 0,1 0 0,1 1 0,1 2-9,2-4 0,1 1 1,1 2-1,0-2 1,3-4 9,-1 8 1,2-4 0,4 2 0,7 7 0,4 2 0,2-6-2,1-4 0,2-4 0,1-6 0,2 1 0,5 0 21,7-2 0,5 0 0,2-2 0,-3-3 23,7 6 1,2-2 14,-9-8 1,6 3-1,1 0 1,0-2-1,-6-6-23,10 2 1,0-5 68,-7-3 1,4 1 0,1-2 0,-3-2-105,-2-3 1,-2-3 0,2 0 29,12 2 1,4 0 0,-2-5 3,-4-6 1,0-3 0,0-2 75,4-1 1,2-1-1,0-3-99,-11 1 1,0-2 0,0-1-1,2-3-11,2-2 0,2-3 0,1-2 1,-1 1-1,-3 0 0,1-2 1,-2 2-1,0-2 1,1-1-2,0 0 0,1-2 0,0-1 0,-1 0 0,-3 1 2,-1-1 1,-3 0 0,-2 0 0,1-1-2,0-1 0,0-2 1,-1 1-1,0-2 9,-1 0 0,-1 0 0,0-1 0,1-3-129,-5 6 1,1-4-1,1 0 1,-1-1-1,0 1 1,-3 3 118,5-6 0,-2 2 0,0 0 0,0-1-239,-1 1 0,1-1 0,1-1 0,-3 3 1,-2 3 239,0 0 1,-3 4 0,-1 0 243,7-10 0,-3 1-243,-2 4 1,0-3 309,-3 0 0,1-3 0,-1-7-296,-8 11 1,-1-4 0,-1-3 0,0 0 0,0-1-1,-1 3-16,2-2 0,0 1 0,-1 0 0,0-1 0,-1-2 5,-2-1 1,0-4 0,0-2 0,-2 2-1,-1 1 1,-1 4-6,-1 0 0,-1 5 0,-2-1 0,0-5 189,1 5 0,-1-3 0,-1-3 0,1-2 1,-1 1-1,1 1 0,-1 3-176,1-4 1,0 3-1,0 0 1,0 0-1,0-3-13,0-1 0,-1-3 0,1-2 0,-1 2 0,1 1 0,0 5-305,1-2 0,-1 4 1,1 2-1,0 2 305,0-5 0,-1 3 0,0-3-22,0 6 1,0-2 0,0-3 0,-2-2 0,-3-5-34,-2 9 1,-2-3 0,-2-3-1,-2-2 1,-1-2 0,0-1 0,0 0-1,-1 0 1,1 2 0,2 1 80,-1 0 1,1 0 0,0 1 0,0-1 0,0 1-1,0 1 1,-1-2 0,-1 1 0,0-1-26,0 2 0,-1-2 0,-1 0 0,-1-1 0,1 1 0,-1 0 1,0 1-1,0 3 0,1 1 0,0 4 13,-3-8 0,1 2 0,-1 2 0,1 4 0,-1 2 0,0 5-76,-8-6 1,1 7-1,-3-2 60,4 4 1,-1-1 0,-2-1 0,-4-1 1,1 2 0,-2-1 0,-3-1 0,-2-1 0,1 1 0,-1 0 0,5 5 0,0 1 0,-1-1 0,0 1 0,-1-1 0,0 0 0,-1 0 47,0-1 1,-2-1-1,0 0 1,-1-1 0,1 1-1,0 0 1,0 2-1,2 1-173,-3-1 0,1 0 0,0 2 0,1 1 0,1 1 0,-1 1 129,-1-4 0,0 1 1,1 1-1,-1 3 0,-2 5 7,-8 0 0,-1 4 0,-2 7 0,-4 7-84,9 9 0,-2 7 1,-3 5-1,-1 3 1,0 1-1,1 0 0,2-3-54,-1-2 0,1-1 0,1 0 1,0 2-1,0 1 0,-2 5 104,9-1 0,-2 2 1,0 2-1,-1 3 1,0 0-1,1 1 1,2-1-1,2 0 0,3-2 102,-3 4 0,4 0 0,3-2 0,0 2 0,-1 1 0,-2 1-155,3 0 0,-2 1 0,-1 1 0,1 2 0,-1 0 0,1-1 0,1-1 0,1-2 45,-2 3 0,2-2 0,1-1 1,0 1-1,-1-1 0,0 3-2,0-1 1,-1 2-1,0 0 1,-1 1-1,2-1 1,1-1-1,1-2-64,-1 2 1,1-1-1,2-2 1,2 0-1,3 1 139,3 4 0,4 1 0,2-1 0,-2-4 0,-5 1 0,-1-3 0,7-1 0,16 1 0,0 0 0</inkml:trace>
  <inkml:trace contextRef="#ctx0" brushRef="#br0" timeOffset="7932">6292 12707 8018,'-12'-36'125,"-1"0"0,-6-5 1,-3 4 526,4 16 1,-2 2-617,1-1 1,1 0-37,-14-10-56,24 21-73,6 6 124,53 3-1638,-22-1 0,3 0 1752,12 1 0,4 0-33,-6-1 1,1 0 0,1 1 33,-3 0 0,-1 0 0,7 2 3,1 0 0,7 0 0,2 1 1,-2 0-1,-5-1 62,2 0 1,-4-1-1,0 1 24,0 1 0,3 1 0,-4-1 0,-13-1-53,-9-2-2773,-13 20 2627,17 16 0,-10-8 0,8 4 0</inkml:trace>
  <inkml:trace contextRef="#ctx0" brushRef="#br0" timeOffset="8590">8197 12442 7173,'-5'5'2414,"1"-1"-2106,4-4-89,20-4 38,7 2-134,25-2-64,-24 3 0,2 1-1638,19-1 1,3 2 1631,-12-2 1,3 2-155,-2 0 0,6 1 1,1 0-1,-4 0 162,-5-2 1,-3 1 0,2 0-26,11 2 0,2 0 0,-6-1 440,-8-1 1,-6 0 16,0 0-113,-22-1-128,-9 0 2882,0 0-4596,1 3-1366,9 18 497,3 7 2331,8 13 0,-9-18 0,-5-8 0</inkml:trace>
  <inkml:trace contextRef="#ctx0" brushRef="#br0" timeOffset="9765">19493 11323 2829,'17'34'56,"0"-1"0,-1 0 0,0 0 0,-1 0 0,0 3 19,-1 2 1,-1 4 0,-1-1-1,0-4 1,3 11 0,0-1 552,0-1 0,-1 4 1,-1-9-276,1 0 45,-3-11 366,18-6-411,12-13-233,-3-18 1,2-6 137,-2-1 1,-1-5-172,-5-3 1,2-3 0,2-4 160,-5 4 1,2-3 0,1-2 0,3-1 0,4-2-223,-8 7 0,3-2 1,2-1-1,3-1 1,0 0-1,1-1 1,0 0-1,-1 1 1,-2 1-1,-3 1-177,5-3 0,-3 2 1,-1 0-1,-1 0 1,1 1-1,1-2 1,3 0 153,-3 2 1,3-2 0,3-2 0,1 0 0,-1 0 0,0 1 0,-2 1 0,-3 2 0,-4 4 0,-5 3-2,8-6 0,-7 6 0,1-2 12,1 0 0,1-2 0,0 0 0,-4 3 2,8-6 1,-3 1 374,-2 2 0,-1 1-391,11-7-1670,-36 46 1670,-19 10 0,-5 3 0,7 6 0,-6-8 0,0-1 0</inkml:trace>
  <inkml:trace contextRef="#ctx0" brushRef="#br0" timeOffset="14127">6192 13536 7414,'-32'-38'709,"1"1"1,-1 0-1,5 7 479,8 14-1183,5 5-22,22 4 68,12 7 48,24 2 0,17 1 0,-6 0-71,-11-1 0,0 0-28,-2 0 0,6 2 0,0-1 0,-3 1 14,-3 0 1,-3 1 0,-1 0-977,7 2 1,-1 0 962,-5-1 1,2 1 0,-3-1 3,2 1 1,-1 0 22,0-1 0,0 1-11,-1-1 0,-1 0 14,-1-1 0,4-1 15,-2 0 0,7 0 0,0-1 0,-8 0-43,-2 0 0,-1 0 0,12 0 1,3 0 0,-18-1 994,-26-1 337,-5-1-4506,8 13 1066,4 3 2105,5 7 0,-5-8 0,-5-8 0</inkml:trace>
  <inkml:trace contextRef="#ctx0" brushRef="#br0" timeOffset="15785">8277 13543 7095,'-10'0'2106,"2"0"-2101,8 0-5,-11-7 0,8 5 342,-4-5-73,22 8-118,2 2 34,19 6 28,3 1-118,1 2-3386,6-3 3377,-17-4 1,0-1-36,20 3-746,-14-2 0,4-1 1,-3 0 711,-6-1 0,-1 0 3,17 1 0,-1 0 31,-1-2 10,-1-1-10,-4 0 61,12-1 2277,-3 0-2338,-1 0 2601,-10 0-2641,-13-1 54,-3-1-65,0 0 6,-3-1 201,0 0-6,-10 2-21,-1-2-23,-7 1 123,0 0 575,0 1-816,0 0-22,0-1 72,0 1 90,0 0-89,0-1-79,-5-3-11,1 3 0,-2-2 0,3 4-1053,3 0-258,0 8 343,1 21-999,3 11 1967,-4-12 0,1-1 0,2 5 0,-3-11 0</inkml:trace>
  <inkml:trace contextRef="#ctx0" brushRef="#br0" timeOffset="17398">8941 13676 8623,'-35'-5'421,"2"-1"-236,8 1 78,-23-4-117,4 1-54,13 2 0,-2 1 45,-6-2 1,0 0-63,8 1 1,1 1-666,-11-3 1,1 1 700,-11-4-359,12 2 0,1 0 371,1 1-72,-12-5-79,45 12-174,4 0 191,22 1 11,26 0 0,-20 0 0,3 0 267,7 0 0,2 0-267,-7 1 0,0 0 513,2 1 0,1 0-513,-1 1 0,4-1-532,1 1 0,5-2 0,-4 1 554,-4 0 1,-1 0 5,18-1 0,-6 0 50,-14-1 342,-16-2 12,-6-1 401,-12-2-771,-11 0-59,-17-2 0,-6 0 5,-3 0 1,-2 0-6,-9-2 0,0 1-1,7 1 1,2 1 3,-12-2-813,22 6 1,1 0 806,-13-2-173,6 3-56,20 1 77,30 8 149,7-1 1,9 0-555,8 1 1,10 1-1,2-1 1,-5 0 556,-4-1 0,-3 0 0,3-1 0,6 1 0,4 0 0,-1-1 0,-6-1 1143,4-2 1,-9-1-544,2 1-327,-18-1-273,-52-3-6,-3 0 1,-9 1 0,-6 0 6,7 0 1,-6-1 0,-3 1 0,-1-1 0,1 0 0,4 0-1,-9 0 0,4 0 1,0 0-1,-2 0-36,1-1 0,-5 1 1,1-1-1,7 1 1,10 3 3280,-6 6-3249,73 4 1,19 2-26,-17-3 0,2-1-21,3 0 0,5 0 0,0-3-157,-2-5 1,0-1 0,-1-1-187,13 2 0,0-1-1247,-10 0 1,2 1 0,-3-1 1638,6 1 0,-6-1 0,6 4 0,-17-5 0</inkml:trace>
  <inkml:trace contextRef="#ctx0" brushRef="#br0" timeOffset="19626">10543 12807 7033,'-16'50'101,"-1"0"1,1 0 0,-1 0 0,1 0 0,-1 1 0,4 0 0,3-5 0,-3 3 0,-3-4 0,-4 7 0,-1 0 0,4-7 0,6-13 0,8-5 0</inkml:trace>
  <inkml:trace contextRef="#ctx0" brushRef="#br0" timeOffset="19941">10588 13148 8102,'13'36'92,"1"-1"0,0 1 0,3 1 0,3-1 0,4-8-2839,15-9 1,3-8 2768,-8-1 1,-1-4-4,7-8 1,-4-10 701,-15-11 1,-6-8-576,-2-10 0,-6-3 367,-4 0 1,-8 0-369,-9 8 1,-6 0 0,-2 5-471,-5 5 0,-4 6 372,-11-4 1,-5 12-199,7 23 0,-2 11 0,3 3-625,1 2 0,1 3 644,6-4 0,-2 3 1,1 1-1,7-4 0,7 1 1,4-2-1,-10 14 1</inkml:trace>
  <inkml:trace contextRef="#ctx0" brushRef="#br0" timeOffset="20808">5913 12633 8004,'-16'41'14,"0"0"1,0 0 0,2-3-1,-1-2 1,3-4-740,-1 14 736,1-6 268,7-5-408,2-6 129,26-16 0,4-4 0,-14 3 0,37-6 0</inkml:trace>
  <inkml:trace contextRef="#ctx0" brushRef="#br0" timeOffset="21102">6143 12647 8343,'20'49'65,"1"0"0,-1 0 0,-2-5 0,1-1 0,1-13 47,18-15 197,-2-8 161,2-29-4503,-16-23 4064,-10 19 0,-4-2 440,-5-7 1,-11 3-525,-34-2 0,-9 16-311,3 33-299,13-4 0,-4 2 0,8 9 663,15 23 0,11 12 0,1-5 0,-2-10 0,0-1 0,3 6 0,-1 1 0</inkml:trace>
  <inkml:trace contextRef="#ctx0" brushRef="#br0" timeOffset="26037">8471 15024 5919,'5'-17'-96,"-1"3"623,2-12 733,-7 1-1081,-2 6 22,-2 2 376,-3 7-459,5 4-45,-2-6-135,4 6-212,1 1 262,-1 0 12,0 3 174,-2 0 117,0 1-150,-1-4 38,-2-3-33,-2-10 44,3 5 23,0-4 442,0 0-504,1 8 68,-2-8-219,3 11-1978,1 1 623,5 19 1355,-2-4 0,2 6 0,-3-10 0</inkml:trace>
  <inkml:trace contextRef="#ctx0" brushRef="#br0" timeOffset="28217">5610 14890 6714,'-7'0'3136,"-32"-11"-3158,41 8 22,-22-9 75,56 11 1,19 5-3,-2-2-1446,-11 1 1,6 0 0,-5 0 1414,-12 0 0,-1 0-20,11 1 1,0 1 434,-11-2 1,1-1-387,6 0 0,5 0 0,1-1-23,2 0 1,2 0 0,0-1-48,6 1 1,1-1 0,-1-1-233,2 0 1,0-1 0,-6 0 233,-9 0 0,-3 0 25,0-2 0,-5-1 78,-1-1 34,-8 0-134,-5 0 4136,-10 0-4086,-8 4-12,0-2-643,0 4-1254,4 23-130,4 5 2249,2 20 1,-2-21 0,-4-8-1</inkml:trace>
  <inkml:trace contextRef="#ctx0" brushRef="#br0" timeOffset="29526">7878 14826 10007,'-29'-10'2392,"5"1"-2157,22 7 34,0-2-269,1 1 0,6-1-6,9-4-5,9-2 11,12-2-3,6 3 1,6-1 2,-5 4 0,2 1-1129,-1-1 0,3 0 0,-3 2 1134,3 0 1,-3 1-6,-2 1 0,-1 0-1115,-5 0 1,-3 0 1114,13 1 11,5 0 6,-23 1 28,-9 0-39,-5 0 2329,-8 0-700,-5 0 1897,0-1-3520,-2-2-1,0-1 11,-6-3-16,3 3-1,-2-1 1,1 1 0,1 3-1,0-2 1,2 2-6,-1-2 5,-1-1-94,-1 1-880,0-2-4048,2 14 5017,3 26 0,1-16 0,0 15 0</inkml:trace>
  <inkml:trace contextRef="#ctx0" brushRef="#br0" timeOffset="31545">11169 14726 8976,'10'7'303,"-2"-1"-364,-8-6 537,0 0-1539,-1 31 0,1-24 0,-1 24 0</inkml:trace>
  <inkml:trace contextRef="#ctx0" brushRef="#br0" timeOffset="35966">14344 14496 6294,'4'0'89,"-1"0"449,18 0 509,16-10 1,6-4-956,-7 5 1,1-1-68,13-7 0,0 0-22,-8 3 0,-5 3-5322,5 11 5319,4 0 0,-30 10 0,-16-3 0</inkml:trace>
  <inkml:trace contextRef="#ctx0" brushRef="#br0" timeOffset="36201">14311 14714 8982,'40'4'-270,"1"0"0,-1 0 0,0-2 0,0 0 0,0 0-539,-1 0 0,-1 0 1,-2-1-1,3-1 1,-8 0-1,-14 0 1</inkml:trace>
  <inkml:trace contextRef="#ctx0" brushRef="#br0" timeOffset="37117">15420 14171 9946,'-5'41'-14,"-1"1"1,0-1-1,-2 8 1,0 1-1,0-5-36,2-8 0,-1-1-289,0 1 1,0 2 0,0-4-2874,-2 17 3212,4-23 0,1-3 0,3-9 0,0-9 0</inkml:trace>
  <inkml:trace contextRef="#ctx0" brushRef="#br0" timeOffset="37411">15594 14418 9190,'24'37'25,"-1"0"1,1 1 0,-3-2 0,-1 0-1,5-15-227,25-28 0,-3-17 208,-7-12 12,-12 8 1,1-7 0,-12-3-111,-20-6 0,-12-2 1,-1 4 152,6 3 1,-6 8-578,-16 8 1,-8 5-1,6 14 516,11 24 0,2 8 0,-16 0 0,6 1 0,21 18 0</inkml:trace>
  <inkml:trace contextRef="#ctx0" brushRef="#br0" timeOffset="37587">16122 14351 7514,'47'3'-329,"-1"0"1,0 0 0,1-1 0,0 1 0,-2-1 0,-5 2-1,2 4 1,-8 1 0,-11-1 0</inkml:trace>
  <inkml:trace contextRef="#ctx0" brushRef="#br0" timeOffset="37777">16378 14153 6267,'0'45'-370,"0"1"1,0-1-1,0 0 1,0 1 0,0-3-1,0-4 1,0 3 507,0 6 1,0 6-1,0-4 1,0-11-1,0-1 1,0-19-1</inkml:trace>
  <inkml:trace contextRef="#ctx0" brushRef="#br0" timeOffset="37999">16655 14320 8472,'27'41'40,"0"-1"0,1 1 1,-3-3-1,0-1 1,-2-4-44,-4-5 0,-1-3-17,-2-3 1,-1-1 19,6 10 252,-9-10-955,-29 1 0,-9-1 24,-12 5 1,11-6 0,0-3 0,2-4-1</inkml:trace>
  <inkml:trace contextRef="#ctx0" brushRef="#br0" timeOffset="38138">16659 14322 7229,'39'-5'-116,"-1"0"0,0 0 1,5-2-1,-8 2 0,-9 3 1</inkml:trace>
  <inkml:trace contextRef="#ctx0" brushRef="#br0" timeOffset="38376">17031 14369 2034,'35'28'-54,"-1"0"1,1 0 0,-1 0 0,8-4 0,0-5 0,-6-14 1647,-10-23 1,-6-9-1528,-5-5 0,-9-2-39,-12 2 0,-7 4 1135,-18 2-1399,-6 15 1,-5 9-43,3 18 1,0 2-1,3-13 1,2 1-1,11 14 1,1 1 0</inkml:trace>
  <inkml:trace contextRef="#ctx0" brushRef="#br0" timeOffset="42925">7154 16163 6787,'3'5'1629,"-14"-1"-1254,8-4-196,-10 0 1,13 0-12,15 0 62,17 0-70,1 0 1,8 0 0,2 0-55,8-2 0,2-1 1,0 1-59,0 0 1,0 0-1,-1-1-22,-3 0 0,-2-1 1,-8 1-3402,10-4 3425,-19 5 45,-23 0 90,-1 2 196,-6-2-381,0 2 0,4 23 0,-3-18 0,3 19 0</inkml:trace>
  <inkml:trace contextRef="#ctx0" brushRef="#br0" timeOffset="45817">1076 14708 8052,'-28'-29'404,"0"0"1,-1-1 0,-17 10 0,2 22-1550,25 25 1,4 18 0,4 10-1,0 0 1,1-9 1119,-5-6 1,1-5 0,3 5 330,4 5 1,-1 10-1,3 0 1,5-12-1,8-22-186,15-32 1,7-17-118,0 1 1,2-6 0,-3-2 0,-3 0 0,-4-2 0,-5-5-27,-8-7 1,-4-7-1,-4 1 1,-4 9 446,-2 6 0,-7 6-607,-10-4 0,-6 0 1,0 21-466,0 41 1,1 17 62,0-6 0,6 3 421,17-1 0,7 3 0,1-5 0,2 11 0,21-3 0</inkml:trace>
  <inkml:trace contextRef="#ctx0" brushRef="#br0" timeOffset="46003">1308 14763 7123,'39'20'192,"0"-1"1,0 1-1,5 3 1,1 1 0,-5-2-291,-2 0 0,-3 0-846,-2-3 1,1 1-1,-7-4 1,-4-2 0,7 2-1</inkml:trace>
  <inkml:trace contextRef="#ctx0" brushRef="#br0" timeOffset="46166">1624 14792 8886,'-23'38'-11,"0"0"1,0 0 0,0 0-1,0 0 1,-4 3 0,2-2 0,3 2-1921,5 2 1,0 3 0,4-1 0,4-8 1930,5 16 0,6-3 0,5-42 0</inkml:trace>
  <inkml:trace contextRef="#ctx0" brushRef="#br0" timeOffset="46384">2034 14291 387,'-8'42'33,"0"0"1,0 0 0,-1 1-1,0 0 1,-1 0-12,-1 0 1,-2-1-1,1 0-20,1-2 0,0 0 0,0-2 1291,-2 10 0,1-3-1293,2-7 0,3-1-258,2-9 0,2-1 541,2 18-283,10-15 0,-5-14 0,4-12 0</inkml:trace>
  <inkml:trace contextRef="#ctx0" brushRef="#br0" timeOffset="46702">2199 14374 7990,'-2'42'30,"0"1"0,0 0 1,0-3-1,0-1 1,1-3-23,0-1 0,6-2 121,13 4 0,4-4 0,9 1-68,0-15 1,1-10 33,8-26-25,-12-10 0,-3-8 126,-4-11 1,-5-7-37,-4 10 1,-2-2 0,-5 0-1526,-7 0 0,-6 1 0,-3 3 1339,-10-9 1,-6 8 264,0 10 1,-3 15-980,-11 38 1,2 19 739,16-8 0,5 5 0,0 0 0,1-4 0,0 0 0,3-1 0,-2 11 0,1-1 0</inkml:trace>
  <inkml:trace contextRef="#ctx0" brushRef="#br0" timeOffset="47935">1976 15327 9408,'52'-7'86,"0"0"0,1 0 0,-2-1-70,-8 0 1,-2 1-14,2-2 0,2-1 12,-4-1 0,2 0 0,-4 1-15,-6 1 0,-1 1 224,12-5 0,-11 3 1204,-28 8-1344,-41 2-112,1 7 0,-5 1-166,-4-1 1,-2 2 193,11-1 0,-2 2 0,3-1 14,-5 3 0,2-1 19,2 0 1,2-1-714,5-1 1,1 0 696,-14 4-325,16-2 28,12-3 123,18 0 157,16-1 39,14 0-5,1-4 0,3-2-661,-9-2 0,-1-1 772,11-2 1,-1-3 195,7-8 114,-12-3 827,-13 4-2365,-24 6 850,-31 13 1,-12 9 223,13-5 1,-2 2 8,-3 2 0,-5 2 0,3 0 19,-11 6 1,6 0-113,19-9 1,2-1 575,-8 3 0,11-3-1548,20-9 998,13-1 67,12-1 56,15 0-56,12 0-275,-21 0 1,4 3 278,4 11 1,8 8-1,-1 1 1,-6-5-1,-6-7 1,0 0 0,11 15-1,0-1 1,0 0-1</inkml:trace>
  <inkml:trace contextRef="#ctx0" brushRef="#br0" timeOffset="50224">7217 16272 8091,'-8'0'1003,"2"0"-874,37 9 293,11-5 0,12-1 0,-2-2-118,-13-2 0,-3-2 1,3 1-128,13 2 0,3 1 1,-10-4-4015,3-16 3955,-73 7 741,-2 3-859,0 2 0,-2 0 0,1 1 0,-2 0 3,-17-3 0,-6 0 15,9 2 1,-1 0 0,0 1 7,3 0 0,2 1 0,3 1-35,-2 3 1,15 4 8,30 8 0,21-2 0,15 0 0,-1-2 3,0 0 0,1-2 903,5-1 0,3 0 1,-4-1-902,-9-1 1,-3-2 67,11 0 0,-8-3 1243,-19-6-1316,-14 2-247,-25-4-1853,-12 21 2100,14 32 0,0-18 0,18 17 0</inkml:trace>
  <inkml:trace contextRef="#ctx0" brushRef="#br0" timeOffset="55686">13616 4238 7688,'-4'-52'887,"0"0"0,-1 8 0,-4 18-923,-13 45 1,-7 27-1,4-3 16,7-17 1,3 4-16,-2 15 0,-1 13 0,3 0 0,12-14 108,13-15 0,8-6-40,21 14 1,7-14-27,-12-33 1,2-14-1,-2 0-7,14 0 0,-6-8 7,-20-2 0,-1-8 0,-7-1 0,-11 6-312,-29-7 0,-9 4 92,17-9 0,-3 14 213,-14 42 0,-7 19 0,7-2 0,6 5 0,11 16 0,0 0 0</inkml:trace>
  <inkml:trace contextRef="#ctx0" brushRef="#br0" timeOffset="56031">14061 4153 4557,'-17'41'24,"0"0"1,-1-1 0,0-3-1,1-1 1,11-4 87,17-2 0,10-6-76,6-5 1,5-6 557,16-2 1,3-10-577,-17-9 1,1-7 0,-4-1 277,8-5 0,-6-6-235,-6-16 1,-12-3 42,-17 13 0,-5 1-88,-1 1 1,-5 3-231,-8 8 1,-3 7 151,-23 6-173,-1 21-148,23 16 1,3 5-1,-3-6 1,15 1-1,0 1 1</inkml:trace>
  <inkml:trace contextRef="#ctx0" brushRef="#br0" timeOffset="56361">14589 4180 7766,'3'48'32,"0"0"0,0-1 1,-1 10-1,9-10 69,19-21 0,6-12 5,11-14-45,-16-7 1,-1-5 73,3-24-303,-24 2 1,-7-9 0,-2 4 211,-2 7 1,-4 1-21,-1-7 1,-2-3-1,-5 9 21,-26 2-45,0 9-151,3 12-3246,4 9 2540,11 19-2811,6 7 3668,10 10 0,3-16 0,3-7 0</inkml:trace>
  <inkml:trace contextRef="#ctx0" brushRef="#br0" timeOffset="57147">15345 3741 0,'-7'50'108,"1"-1"1,0 1 0,0-9 0,0-1 0,0 2 428,-3 8 0,0 2 0,0-3-537,0 3 0,-1-1-139,2 0 1,0 4 0,0-4 196,4-12 0,0-2 0,0 0-58,2 1 0,0 1 0,0-4 0,0-3 0,0-5 0,1 11 0</inkml:trace>
  <inkml:trace contextRef="#ctx0" brushRef="#br0" timeOffset="57619">15926 4120 5496,'-11'43'199,"0"0"1,3 12 0,10-5-2909,33-11 2759,-17-13 1,3-7-23,9-19 0,0-13 662,-1-10 1,-5-8-683,-7-4 1,-3-3-6,4 1 0,-8 0-37,-18 1 1,-9 5-247,-12 9 53,0 17 0,-2 7 78,4 13 1,1 7 148,-5 16 0,2 1 0,12-15 0,2-1 0,0 5 0,0-1 0</inkml:trace>
  <inkml:trace contextRef="#ctx0" brushRef="#br0" timeOffset="57952">16530 4035 6793,'-6'53'232,"0"1"0,0-1 0,0 0 0,14 1 0,6 2 0,4-7 0,4-17-2605,12-24 0,6-9 2397,-3 6 0,3 0 1,-7-11 47,0-30 1,-14-15-362,-22 11 0,-8-2 0,-1 2 196,4-2 1,-4 2 31,-16-10 1,-5 12-1106,-4 35 1138,2 31 1,16-16 0,3 16-1</inkml:trace>
  <inkml:trace contextRef="#ctx0" brushRef="#br0" timeOffset="58287">17080 4133 5584,'0'43'61,"0"-1"1,0 0-1,2 6 1,2 0 0,10-15-407,26-27 1,5-10 254,-18 14 1,-1-6 383,7-26 0,2-18 0,-10 4 14,-9-15-135,-13 11 1,-5 2 280,-12 7 47,-11 6-227,-4 10-179,-1 6-95,0 6-207,5 15-375,6 17-723,6 14 592,7 7 0,3-21 1,3-11-1</inkml:trace>
  <inkml:trace contextRef="#ctx0" brushRef="#br0" timeOffset="58591">17724 4160 5104,'7'50'332,"1"-1"1,-1 1 0,13-10-1,6-4 1,2-8-291,7-10 0,4-13-257,2-13 0,4-10 0,-7-7 385,-14-2 0,-7-4 0,-1-2-58,2-6 0,-2-1 0,-6 0 343,-4-8 0,-15 8-493,-16 19 1,-12 7 0,-5 11 0,2 14 0,-7 11 0,-4 9 0,0 2 0,2-3 0,5-6 0,4-8 0,3-5 0,0 1 0,-2 5 0,0 10 0,-1 0 0,0 0 0,0 0 0,1 1 0,-1-1 0</inkml:trace>
  <inkml:trace contextRef="#ctx0" brushRef="#br0" timeOffset="59784">13021 4967 9307,'48'6'36,"-1"0"0,1 1 0,0-1 0,0 0 1,0 1-1,2-2 0,1 0 0,0-1 0,-1-1 1,1 0-1,-2-1-21,-3-1 1,-1-1 0,-1-1 0,1 0 0,0-1 0,0-1 8,5-1 0,2-2 1,1 0-1,-2-1 0,-5 0 1,-6 1-20,14-7 1,-6-1 147,-2 3 0,2-2 0,-27 4-61,-51 3 1,-27 4-116,16 5 1,-7 2-1,-4 3 1,0-1 0,2-2-828,5-2 1,1 0 0,1-1 0,-1 0 0,-1 2 850,-7 2 0,-2 1 0,0 1 0,3-1 0,7-1 277,2-2 1,6-1-1,6 0-244,-6 4-34,1 5 0,31 1 5,28 4 23,0-6 0,4-3-753,15 1 0,9-2 739,-13-5 1,5-1-1,3-1 1,0 0 0,-3-2-1,0 0 0,-2-1 0,0-2 0,2 1-7,1-1 1,4 0 0,0-1 0,-2-1 0,-7 0 27,0-4 1,-5-1-1,-4 0 18,6-5 1,-5-1-15,7-10-1484,-61 20 1445,-15 22 0,-12-1 0,11 11 0</inkml:trace>
  <inkml:trace contextRef="#ctx0" brushRef="#br0" timeOffset="64638">19950 15773 9604,'-27'-33'973,"0"1"1,0-1-1,-1 1 1,33 56 0,15 24-1,2-3-958,-3-16 0,3-2 0,3 6 5,0 3 1,3 9 0,3 3 0,1 0-1,-3-5 1,-3-7-1818,2-5 0,-3-5 0,-2-3 1841,0 0 1,1-7 709,6-7 0,5-16-749,-11-11 1,2-12-1,3-10 1,1-7 0,2-5-1,0 0 1,0 0 0,0 4-1,-2 7-465,2 4 1,-1 2 0,0 3 0,1-1 0,-1 0-1,1-2 1,1-4 383,-6 2 1,2-3 0,1-3 0,0-2 0,0-1 0,0 0 0,-1 1-1,0 1 1,-2 4 0,-1 3 0,-2 5 0,13-13 0,-2 7 0,-4 4 0,-6 6-1,8-12 1</inkml:trace>
  <inkml:trace contextRef="#ctx0" brushRef="#br0" timeOffset="67719">5684 17535 6137,'-6'-6'778,"1"1"-425,-15-14 134,3 4 230,-19-16-353,15 14 874,-17-5-1182,24 15-56,-10-4-33,22 11 33,7 0 0,19 0 5,20 2 1,1-2 0,2 0-4,-13 1 1,1 0 15,2-1 1,3 0 0,-5 0 60,17-2 1158,1 0-817,-48-1-414,-23 1-6,-9 2 0,-4 0 2,-6 0 1,1 0 0,6 0 0,1 1-3,-1-1 0,5 1-67,16 3 44,30-2 1,12 0 28,-1 1-534,8-1 1,0-1 561,-3-3-29,-1-6 18,-13 1-281,-4-1 258,10 21 0,-1 4 0,-13-8 0,11 8 0,-1 1 0</inkml:trace>
  <inkml:trace contextRef="#ctx0" brushRef="#br0" timeOffset="70667">20988 2612 5290,'-34'34'238,"0"-1"0,0 1 0,-1 0 0,9 0 0,5 0 0,2 1-220,-2 9 1,3 1 0,15-3-1355,20-6 0,13-3 1,0-7 1408,-5-3 0,3-12 437,8-22 1,8-17 0,0-10 0,-11-1-504,-13-4 0,-9-5 0,-3-4 0,3 0 7,4 4 1,2-2-1,0-2 1,-3 2 0,-6 1 17,-7-6 0,-5 1 0,-4 3 1,-3 8-587,-5 3 0,-3 9 554,1 7 0,0 6 40,-4 5-1555,5 36 0,2 11 1852,-1 4 0,5-3 1,2-2-1,7-10 0</inkml:trace>
  <inkml:trace contextRef="#ctx0" brushRef="#br0" timeOffset="71054">21565 2641 8147,'20'45'48,"-1"0"0,0 0 1,0 0-1,1 0 0,0 0 1,-1 0-1,0-3 1,-1-3-583,-1 0 1,-1-3 0,-1-4 533,1-3 0,-1-2-1327,10 16 391,-6-21 236,-5-9 700,-7-24 0,-3 8 0,-4-8 0</inkml:trace>
  <inkml:trace contextRef="#ctx0" brushRef="#br0" timeOffset="71228">21831 2614 8870,'-29'30'6,"0"-1"0,0 1 1,3 1-1,-2 4 1,0 1-1,2 0 0,3-3-6,1 2 0,3-3 0,0 3-63,-4 4 0,-2 3 0,1 0 0,6-3-1018,4 12 1,7-6 1080,2-17 0,3-2 0,2 26 0,3-45 0</inkml:trace>
  <inkml:trace contextRef="#ctx0" brushRef="#br0" timeOffset="71468">22657 2353 189,'-24'46'105,"0"0"0,0 0 0,0-1 1,0 0-1,1-3-100,3-7 1,1-1 0,0-1-4,-1 2 0,-1 0 0,1 0 47,0-2 1,1 1 0,-2 2-272,1 2 0,-2 4 0,1 0 1,2-5 221,-3 7 0,2-2 0,1-4 0,1 2 0,5-10 0,8-12 0,5-15 0</inkml:trace>
  <inkml:trace contextRef="#ctx0" brushRef="#br0" timeOffset="72143">22800 2743 8534,'3'39'7,"0"1"0,0-1 0,2 15 0,4-6-7,6-21 0,4-6-34,11 5 81,4-23 1,0-11-93,-3-20 7,-16-11 1,-6-13 0,-4 6 37,-7 11 0,-5 1 99,0-8 0,-3-4 0,-2 9 120,-15 4-376,4 10 151,46 26-95,1 3 1,4 3-188,7 3 0,2 2 271,3-2 0,-2-1-1686,11 4 1703,-7-3-50,-5 9 5,-19 9 39,-2 4 6,-16 11 6,0-4-1,5-5 1,2 1-1197,0-8 1,1-1 1198,6 11 1,2-1-7,0-13 1,2-2 550,10 1 0,3-3-699,14 2 194,-10-14 0,-1-9-18,-8-14 1,-1-11-28,3-9 1,1-7 0,-4 2-1,-3 3 0,-5-2 118,0-7 1,-2-6-1,-14 10-9,-18 15 0,-7 4-281,-1-6 1,-2 2 168,-10 6 0,-1 6-26,7 4 1,-2 4-707,-7 6 1,-3 3-1,2 2 732,5 0 0,0 2 0,-13 2 0,7 2 0,21 1 0</inkml:trace>
  <inkml:trace contextRef="#ctx0" brushRef="#br0" timeOffset="74969">23183 1870 6949,'-2'-42'709,"0"0"1,0 2 0,-2 7-190,-1 15-480,-1 5-85,-4 6 39,3 3 6,-2 1-56,-2-2 51,4 4 5,-1 2-6,-12 27 6,5-6-3,-2 8 0,-2 10 66,4 0 0,-2 8 0,0 2 0,1-3-879,2-8 0,1-2 1,0 2-1,-1 2 831,1-1 0,-1 3 0,-1 2 0,1 1 0,0-2 0,1-1 4,-1 1 0,1 0 0,0-1 0,0-2 0,0-1-567,-1 3 1,1-3-1,-1 0 1,1 0 556,0-1 1,0 0 0,-1 0 0,1-1-58,-7 11 0,0 0 0,1-6 101,5-7 0,-1 0-31,1 1 1,-2 2 0,3-3-21,3-7 1,2-1 16,0-1 1,0 4 524,-1 5 0,-1 9 0,-1 0 0,2-6-525,-2-1 1,1 0 26,0 2 0,-1 6 1,0-2-1,3-12 4,0-6 596,4 5-483,33-20-124,4 0-31,3-2 0,11 1 1,4 0-1,-6-1-549,-4-1 0,-4-1 0,5 1 542,0 1 0,6 0 0,1 0 0,-1 1 1,-4-2-2,6 0 0,-3 0 0,-1 0-574,1-1 0,0 1 0,-1-1 574,-7-1 0,-1 0 0,0 0 2,1-1 0,1 1 0,-2-1-2,2 0 0,0 1 2,8-1 1,-2 0-18,-15-2 1,-1 0 64,23 0 258,-8-1 1398,-16-6-1594,5-21-112,-17-3 0,1-10 0,0-8 0,0-2 0,-3 2-32,0-1 1,-2 0 0,-1-3 0,0-2 0,0-4 194,-3 14 0,0-3 1,1-3-1,0-2 1,0 0-1,-1-1 1,0 1-1,-1 1 1,0 2-1,-2 3-173,2-10 1,-2 4 0,-1 1 0,-1 1 0,-1 0-1,0-1 3,-1-3 1,-2-1-1,1-1 1,-2 3 0,0 3-1,0 7 7,-1 1 0,-1 6 0,0 0 17,-3-16 0,1 4-1057,1 16 1,1 1 1044,-1 0 1,0 3-38,-3-9 38,3 18 0,-4-1 177,5 16-177,-2-1 2243,-1-2-2210,-2-2-28,-3-4 29,4 2 3323,-4-3-3363,7 4 93,-1 1-93,2 0 5,-2-2-5,-6-8 84,-19-13-22,2 7-46,6 7 1,-1 2-3403,-14 0 3426,-7 0-1169,4 3 1,-3 0 1156,9 3 0,-5 0-240,0 1 0,-9-2 1,-4 0-1,2 1 1,6 2 211,3 0 0,3 2 0,-3 0-203,-1-1 0,-4-1 0,-1 1 0,2 0 0,5 2 203,-10 1 0,6 3 145,1-2 0,1 2-148,3 1 0,3 2 503,5-1 1,3 3-1252,1 8 1,7 7 750,19 26 0,6 4 0,-14-4 0,22-5 0,0-1 0</inkml:trace>
  <inkml:trace contextRef="#ctx0" brushRef="#br0" timeOffset="76537">22065 2547 7890,'0'-21'296,"-4"7"-245,-1 22 38,-15 28-83,7-7 5,1 13 0,1 2-5,4-2 36,3-1 0,7 0 154,30 0 275,5-9-342,12-23-73,-16-36 0,-5-12-51,-13 10 1,-5-3-4,2-5 0,0-4 0,-10 4 34,-16 2 1,-9 5-68,2 1 0,-5 12 31,-8 36 0,0 10 0,0-12 0,22 15 0,0 1 0</inkml:trace>
  <inkml:trace contextRef="#ctx0" brushRef="#br0" timeOffset="77340">22109 1758 6927,'-13'41'127,"-1"0"0,1-1 0,-1 1 0,1 0 0,0 1 0,-1 1 0,1 1 0,-1 0 1,1 0-1,-1-2-1212,0 2 0,1-2 0,-1 0 1,0 0-1,-1 3 1103,1 1 1,-1 3 0,-1 1 0,0 0-1,1-1 1,-1-3-14,0 0 1,0-2 0,0-1-1,1-1 1,0-1 352,-1 2 1,2-1 0,0-2-1,-1 0-358,-5 13 0,1-2 0,4-11-11,6-5 527,0 5-1278,11-25-263,7-4 1025,4-7 0,-1-2 0,-3-2 0</inkml:trace>
  <inkml:trace contextRef="#ctx0" brushRef="#br0" timeOffset="77980">22891 2028 8074,'-17'29'7,"-1"0"1,2 0 0,0-1-8,-5 18-1914,2 0 1,-2 6 1915,8-20 0,1 1 0,-2 2 6,0 3 0,-1 2 1,-1 2-1,1-2-8,2-2 0,-1 0 0,0 0 0,0 3 42,0 4 1,-2 3 0,1 1-1,0 1 1,0-1 29,2-4 1,1 0 0,0 0 0,0 1 0,0 1-372,1-3 1,-1 2 0,0 1 0,0-1 0,1-2 0,1-3 306,0 3 1,1-4-1,1-1 1,0-2 231,-1 7 1,0-2-1,0-5-223,-1 1 0,-1-5 67,-1-7 0,0-1 89,0 1 1,-1-4 95,-12-1 279,-1-16 793,8-2-1291,-6-2 1658,-8-16 1,-1-4-1709,-7 0 0,-4-5 0,-2-1-3,18 12 0,0 2 3,-3-2 0,-3 1 0,-4 1 0,-10 4 0,-6 3 0,-1 1 0,7-2 0,10-2 0,3-1 0,-2 2 0,-15 5 0,-1 0 0,1 0 0</inkml:trace>
  <inkml:trace contextRef="#ctx0" brushRef="#br0" timeOffset="78504">22098 1905 9822,'37'13'8,"0"-1"1,0 1-1,9-1 1,5-1-1,1 0 1,-4-2-11,2-2 0,-4-2 0,4 1-81,-2-1 1,3 0-1,-1 2 1,-8 4-860,5 10 1,-10 4 941,-14-7 0,-7 1 0,-12 23 0,-7-24 0</inkml:trace>
  <inkml:trace contextRef="#ctx0" brushRef="#br0" timeOffset="79101">21599 4207 9531,'-22'38'3,"0"0"1,-1 3 0,0 5-36,6-6 0,-1 5 0,-1 4 0,-2 1-1423,3-6 1,-3 3 0,0 2 0,0-1 0,0-2 0,2-4 1454,1-1 0,1-4 0,1-1 0,-2 2 0,-4 12 0,-3 4 0,2-4 0,6-14 0,0-10 0</inkml:trace>
  <inkml:trace contextRef="#ctx0" brushRef="#br0" timeOffset="79571">20768 4539 6591,'-12'50'159,"0"0"1,0 0 0,0 0-1,0 0 1,0 0 0,0 1-1,1-1 1,-2 0 0,1 2-1,0-1 1,0-1 0,1-4-1,0-5 1,2-7 218,-4 7 1,-1-7 178,-11 9 0,-2-5 3,1-8-560,4-2 0,4-12-4242,19-46 4107,12 1 1,5-5 117,-2 4 0,1-3 1,1 1 458,8-10 0,1 3-448,0 4 1,0 7 98,5 9-149,9 20 23,-15 20 33,3 19-207,-20 7 210,-7-13 0,-4 0 2208,-9 13-2183,4-18 0,-4-2-23,-30 3-44,8-13 39,-1-23 0,1-6 0,10 6 0,-12-26 0</inkml:trace>
  <inkml:trace contextRef="#ctx0" brushRef="#br0" timeOffset="80030">21311 4534 7033,'2'-7'1383,"-7"53"-1211,-3-16 0,-3 10 0,-4 7 0,-1 3 0,0 1 1,1-3-1,2-6-1103,0 4 0,2-5 1,0 1-1,-3 4 963,1-2 0,-3 7 0,-1 2 0,0 1 0,0-4 0,1-5 0,3-9 627,-3 6 1,1-10-508,-8 14-80,5-10 569,2-4-495,6-10 16,4-9-162,16-20-235,11-14 0,5-5 173,-2 2 1,2-2-337,5-3 0,4-3 1,-3 3 416,-2 6 1,-2 2-327,5-2 1,-1 4 385,-1 11-63,-9 21 147,-7 12-51,-8 23-146,-8-10 0,-2 7 1,1 0 33,5 1 0,1-1 0,-2 0 0,-4-4 0,-1 0 0,2-3 0,6 3 0,1 0 0</inkml:trace>
  <inkml:trace contextRef="#ctx0" brushRef="#br0" timeOffset="80466">23176 4272 5107,'-3'51'20,"-1"0"1,1 0 0,-1 1 0,1-1 0,-1 0 0,1 0 0,-1 1 0,1-1 0,-1 0 0,2-1 0,-1-1 0,0-1-1,0-1 1,1 0 0,-1 1-242,0-1 0,-1 2 0,1-1 0,0-1 0,-1-1 0,2-2 0,0-4-383,0 6 1,1-4-1,0-2 1,1-1 603,1 5 0,0-2 0,0-5 0,0-2 0,1-8 0,4-13 0</inkml:trace>
  <inkml:trace contextRef="#ctx0" brushRef="#br0" timeOffset="81037">24041 4924 10965,'4'4'66,"-2"21"0,-4 23 0,-1 11 0,-1 1 0,0-11-1951,-1-7 0,0-4 0,-1 5 1891,2 1 1,0 8 0,0 3-1,-1-1 1,0-4 0,0-8 220,-6 12 0,-1-9-225,2-12 1,-1-2-437,0-4 1,-2-3 645,-4 6-60,-2-1-80,9-20-72,4-6 1930,3-9-2258,10-28 1,8-7 316,5-1 412,-3-5 0,10 4-414,11 30 0,9 10 0,-5 3 7,-12 0 1,-1 3 1133,14 1 1,3 1 0,-13 10-1135,-23 16 1,-11 5-3387,-13 10 3395,-2-9 0,-8-1-255,-15-5 0,-3-5 98,12-6 0,-1-1-1319,-16 3 0,2-4 1473,7-6 0,5-9 0,26-3 0</inkml:trace>
  <inkml:trace contextRef="#ctx0" brushRef="#br0" timeOffset="81270">24838 4953 10410,'4'0'0,"-5"23"0,-9 21 0,-1-1-1868,0-7 0,-1 1 0,-1 3 1877,1-1 0,0 4 0,-1 2 0,0 0 0,-1-3-249,-1 3 0,-2-2 0,1-1 0,0 0 294,-3 4 0,1-1 0,3 4 251,6 1 1,4 4 0,1-1 0,4-6-916,3 1 0,5-2 357,3 5 0,3 3 0,2-14 0,14-16 0,-7-14 1</inkml:trace>
  <inkml:trace contextRef="#ctx0" brushRef="#br0" timeOffset="81397">25433 5818 10920,'0'0'0</inkml:trace>
  <inkml:trace contextRef="#ctx0" brushRef="#br0" timeOffset="82790">22586 2620 6719,'5'2'476,"-1"-1"2000,-4-1-2481,-3 6 5,-3 7 134,-5 16 84,-8 16-109,8-15 1,-2 4 58,-3 3 0,-3 5 0,-2 2-648,2-8 0,-2 3 1,0 0-1,-1 0 1,2-2 503,-4 9 0,1-3 0,-2 1-292,3-6 1,-3 3-1,2-4 1,5-10 748,0-6-222,6-12-147,7-5-219,4-25-229,15-19-646,-3 6 0,2-6 1,1 0 878,0 6 0,0 0 1,0-1-117,4-10 0,2-1 0,-2 1 188,2-4 0,1 0 368,-6 13 1,1-1 0,-2 3-271,2-3 0,-2 2-11,2-2 0,-2 4 426,-7 9-437,-10 17 11,-13 17-23,-14 21 971,8-7 0,0 4-1001,-4 5 0,-1 4-3,7-10 0,0 2 0,0 5-173,-1 9 1,0 7 0,0 1 0,2-2-752,3-11 0,2-2 0,0 1 0,0 2 924,-3 12 0,0 4 0,1-1 0,2-9 0,3-3 0,3-8 0,-3 12 0</inkml:trace>
  <inkml:trace contextRef="#ctx0" brushRef="#br0" timeOffset="85611">20670 17651 14717,'53'3'118,"-1"0"1,1 0-1,0 0 1,0 0-1,-1 0 1,1 0-1,0 0 1,0 0-1,-1 0 1,1 0-1,0-1 1,0-6-1,-3-3 1,-2-2-1,0 0 1,-1-2-1,1 1 1,1 1-1,2 2 1,2 2-134,-4 3 1,3 2 0,2 2 0,1 1 0,2 0-1,0 1 1,0 1 0,-1-1 0,0 0 0,-3-1-1,-2-2 1,-3 0 0,-4-3-615,19-5 0,0-3 0,-4-1 0,-6 0 0,-10 2 0,-12 6 0,-3 7 1,6 20-1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40:32.98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1707 10096 8746,'45'28'244,"0"0"1,1 1-1,-1-1 1,1 0-1,-1 0 1,1 1-1,-2-5 1,-2-1-1,-1-2 1,-1 0-1,1 2-576,3 7 1,1 3-1,0 0 1,-5-6 0,-5-12 14,-3-15 1,-2-5 0,12 15 0,-7-7 0,-16-29-1</inkml:trace>
  <inkml:trace contextRef="#ctx0" brushRef="#br0" timeOffset="178">2556 9882 9848,'-35'40'-24,"0"1"0,1-1 1,-1 1-1,0 0 0,1-1 1,-1 1-1,0-1 0,0 1 1,1-1-1,-1 1 0,0-1 1,1 1-1,-1-1 0,0 1 1,0 2-1,0 0 1,1 0-1,0-1 0,1 0 1,1-1-1,1-1 0,0 0 1,2-1-1,1-1 0,1-1 1,-5 8-1,1 0 0,1-1 1,2-2-1,3-2 1,3-3-1,5-3 0,7 1 1,0 0-1,-1 0 0</inkml:trace>
  <inkml:trace contextRef="#ctx0" brushRef="#br0" timeOffset="1691">16116 7382 9957,'-15'-26'2593,"6"2"-3825,37 20 1,23 8-1,0 2 1329,-12 0 0,0 2 1,13 0-64,-21-5 0,6 1 0,5 0 1,4-1-1,3 1 0,4 0 0,2 0 1,1-1-1,2 0 0,1 0 0,-1 0 1,0-1-1,-1-1 0,-3 0 0,-1-1 1,-4-1-1,-4-1-25,9-1 0,-4-3 0,-2-1 0,-2-1 0,0-1 0,-1 0 0,1 1 0,1 0 0,3 1 0,2 2-325,-4 2 1,3 2 0,3 0 0,2 1 0,1 1-1,2 1 1,-1-1 0,1 1 0,-3-1 0,-1 0 0,-2-1-1,-4-1 1,-4-1 0,-5-1 0,-5-1 445,20-11 1,-8-5-1,-10 4 1,-14 13-1,-15 21 1,-36 4 0,-1 1-1</inkml:trace>
  <inkml:trace contextRef="#ctx0" brushRef="#br0" timeOffset="3961">7177 12121 9122,'49'-3'78,"1"0"1,-1 0 0,1 1-1,-1-1 1,1 0 0,-1 0 0,0 0-1,1 0 1,-1 1 0,2-1-1,2 0 1,2 1 0,1-1 0,0 1-1,-1 0 1,-3-1 0,-2 2 0,-4-1-1,-5 1 1,-5 0-49,10 0 0,-10 1 0,3 1-30,12-2 0,7 1 0,-6 0 0,-20 1-230,-23 1 230,-40 13 0,-13 3 0,26-8 0,-19 6 0,-1 1 0</inkml:trace>
  <inkml:trace contextRef="#ctx0" brushRef="#br0" timeOffset="4739">5109 12177 9055,'29'0'112,"4"0"22,-3-1 1,3 1-54,-5-1 0,0 0 0,12 1 1,2-1 74,8 1 1,2-1-1485,-14 0 1,2 0 0,-1 0 1347,0 0 1,0 0-1,3-1 15,-3-3 0,4-1 0,-2 0 0,-5 0-692,0-1 1,-3-1 773,17-4 1,-7-1 729,-21-1-606,-12 6-241,-5 1-1736,-3 22-1149,3 8 2885,1 14 0,-2-14 0,-1-6 0</inkml:trace>
  <inkml:trace contextRef="#ctx0" brushRef="#br0" timeOffset="8046">9106 11109 10024,'0'-44'352,"-10"61"1,-5 24 0,0 2-385,0 2 1,1 2-1,-1 3-274,1-2 1,1 3 0,0 1 0,2-5-1039,-1 3 0,3-3 0,5-9 1344,12 0 0,5-6 0,-5-32 0</inkml:trace>
  <inkml:trace contextRef="#ctx0" brushRef="#br0" timeOffset="8375">9287 11248 8018,'5'5'1166,"-2"-2"-1102,-1 24 1,-4 7 19,2 2-54,-2 5 1,7 2 50,29-3 1,10-13-77,-10-21 1,1-10 10,2-3 1,1-3 0,-5-6-11,-4-12 0,-10-6 22,-8-11 0,-15 2 117,-24 15 1,-10 8-186,14 7 1,-4 3-393,-15 2 1,-8 4 0,2 4 431,7 7 0,1 5 0,2-1 0,-9-1 0,2 1 0,8 2 0,0 0 0</inkml:trace>
  <inkml:trace contextRef="#ctx0" brushRef="#br0" timeOffset="9106">5537 10695 7151,'-4'-6'1024,"1"1"-6348,3 5 5699,-36 92-162,19-52 0,-2 1-5,0 3 1,-2 3 0,-1-3-97,-4 3 0,-2-3 188,3-10 0,-2 1 0,3-1-300,5 11 0,2-2 0,-12-1 0,6-3 0,21 5 0</inkml:trace>
  <inkml:trace contextRef="#ctx0" brushRef="#br0" timeOffset="9769">5670 10900 6726,'0'46'35,"0"1"0,0-1 0,1 7 0,2-1 270,0-11 1,0-1 0,9-6-300,21-4 0,5-17-104,-11-21 0,0-9 95,10 2 0,-6-8-1280,-23-11 0,-11-10 0,-3 7 1263,-4 10 1,-5 4 17,-7-8 0,-3 4 2,-19 5 373,2 9-222,13 9 1,1 2-152,-1-1 0,-4 2-23,44 8 2934,9-4-2911,14-3 0,11-1 0,-4-1 31,-8-2 0,0 0 447,5-1 1,4 1 0,-7-1-496,0-2-3341,-17 56 3375,-4-13-15,-6 2 1,0 2 9,9 7 18,9-18 1,4-3-31,10 1 5,-7-9 1,0-6-368,4-16 412,-6-10-45,-15-6 1,-2-5 28,1-18 1080,-11 2 1,-4-2-1071,-15-6-27,3 17 0,-3 2-17,-19-3 0,6 19 0,-3 3-39,-1 2 0,-2 10-244,0 22 1,-1 12 0,3-6-1,4-15 1,4 1 0,6 16 0,1 1-1,-1-1 1</inkml:trace>
  <inkml:trace contextRef="#ctx0" brushRef="#br0" timeOffset="13154">14260 11597 8282,'-33'-8'988,"1"0"0,35 37 0,19 21 0,9 8 0,-2-8-988,-8-14 0,1-3 0,2-1 0,3 4-97,2 5 0,3 7 0,2 2 1,2-3-1,2-11 0,0-15 195,8-16 0,0-17 0,5-11 0,8-7-363,-28 14 1,2-3 0,4-4 0,2-3 0,2-3 0,1-1 0,3-3 0,0-1 0,1 0-1,1-2 1,0 1 0,0-1 0,-1 1 0,-1 1 0,0 1 0,-2 2 0,-2 3 0,-3 1-1,-1 4 265,11-7 0,-2 5 0,-4 2 0,0 3 0,-1-1 0,0 0 0,1-2 0,2-2 0,4-5 0,-10 4 0,4-5 0,3-3 0,3-3 0,1-2 0,1-2 0,0 0 0,0-1 0,0 2 0,-2 0 0,-1 3 0,-4 3 0,-2 3 0,-4 4 0,-4 5 0,-5 6 0,-6 6 0,8 10 0,0 0 0</inkml:trace>
  <inkml:trace contextRef="#ctx0" brushRef="#br0" timeOffset="13851">22158 11626 5919,'0'0'0</inkml:trace>
  <inkml:trace contextRef="#ctx0" brushRef="#br0" timeOffset="14140">22158 11626 12068,'50'18'993,"-1"0"0,-1 2 1,-8 5-787,-21 4 0,-4 5-2077,8 11 1,3 4 1908,-6-12 0,3 3 0,1 2 1,2-2-38,0-2 1,2 0 0,0 0 0,0-1-3,1 2 0,0 0 0,0-2 0,3-3 0,-4-5 0,2-1 0,2-4 0,5-5 0,2-6 0,4-4 0,4-3 0,2-3 0,-1-3 0,-2-2 7,5-4 1,0-4 0,-1-3 0,2-3 0,3-1-254,-8 2 0,3-1 0,2-2 0,0-1 0,1-1 0,-2-1 0,-2-1 0,-3-1 211,-4 0 1,-4-2 0,0-1-1,-2-1 1,-1-1 0,2-2 0,0 0-301,3-2 0,1-2 0,0-2 1,0-1-1,0 0 0,0 0 1,-2 2-1,-2 1 285,2-2 1,-1 1-1,-2 1 1,-1 1 0,1 0-1,-2 1 1,5-2-1,0 0 1,-1 1 0,-3 2-1,-2 1 1,1-2-1,0 0 1,0-1 0</inkml:trace>
  <inkml:trace contextRef="#ctx0" brushRef="#br0" timeOffset="18153">5176 13498 6921,'-44'-19'1988,"1"0"1,-1 5-1989,14-17 85,51 24 0,25 6 0,13 4 0,1 0 0,-11-2-204,-9-1 0,-3 0 0,6-1 137,3 1 1,9-1 0,4 0 0,0 0 0,-4-1-1,-10-1-134,-2-1 0,-6-1 1,-1-1 118,0 1 1,0-1 0,0 1-992,6 4 0,1 2 1,-5 2 987,-5 5 0,-2 1 0,8 1 0,-4 2 0,-4 5 0</inkml:trace>
  <inkml:trace contextRef="#ctx0" brushRef="#br0" timeOffset="18851">7125 13295 1626,'-16'-32'414,"12"10"1880,35 39-2093,9 2-39,-9-7 1,6 0 0,4 0-68,0-1 0,5-2 0,1 1 0,-3-1 156,7 3 0,-2-1 1,2 0-230,-1-3 0,3 0 1,-2-1-1,-10-2-491,-9-2 0,-3-1 488,6 1 1,-4-2 1777,-7 0-1741,-11-1 225,-7 0-337,-5 0-957,4 3-444,5 5 1631,5 4-174,0-3 0,-6-1 0,-4-7 0</inkml:trace>
  <inkml:trace contextRef="#ctx0" brushRef="#br0" timeOffset="20218">8886 13104 6686,'4'0'996,"0"0"-497,-4 0-214,-4-3-5,3 1 376,-7-4-297,3 2-225,-1 0 51,0 0-179,5 2 184,-3-2-145,3 1 5,-2 0-44,2 2 212,1 1 359,-4-4-448,0-1-28,-3-3-57,2 2 29,1 3-73,2 2-140,0 1 129,1 5 0,1 15 5,5 2 1,5 11-1,12-7 6,8-1-1724,14-11 0,4-4 1606,-16-3 1,1-1 21,3-3 1,2-1 0,1-8-809,4-16 1,0-10-1,-4 0 868,0-1 0,-1-3-94,-9 7 0,2-4 0,-2-1 0,-4 2 127,-2-9 0,-5 1 3,-2 2 0,-4-2 5,-3-10 1,-4 1 718,-4 16 1,-4 0-672,-2-5 1,-6 3 63,-20 4 1131,-1 19 0,-6 8-1312,-9 12 0,-6 10 19,11 0 0,-5 5 0,1 2 0,3 0-811,-1 2 1,4 1 0,0 2 521,3 1 1,-1 3 0,2 0-1,7-2 334,3 6 0,7-4 0,6-9 0,2-2 0,-1 8 0</inkml:trace>
  <inkml:trace contextRef="#ctx0" brushRef="#br0" timeOffset="21605">19681 12279 6033,'-41'-16'138,"0"0"0,0 1 0,1-1 1,3-1-1,3 3 0,-4 7-89,0 12 1,-5 7-1,-1 5 1,1 2-1,7-2 12,0 3 1,5 1 0,-1 2 445,-10 5 0,-1 2 0,1 8-395,10-1 0,0 6 0,2 3 0,4 3 0,7 0-56,10-5 0,6 1 0,4 1 0,1 1 0,1 1 0,-2-2-56,-4 2 0,-2 1 0,-1 0 0,4-1 0,5-1 0,8-4-13,9 1 0,8 0 0,6-2 0,3-5 0,4-6 0,-1-10-24,2-12 1,4-8-1,2-6 1,1-6 0,-1-2-1,-2-1 35,-1-1 0,-1-4 0,0-3 1,-2-2-1,0-2 0,-1 0 2,0-1 0,0-1 0,0-2 0,-3-2 0,-2-2 0,-5-3 14,-4-7 0,-4-6 0,-3-1 0,-2-1 0,-3 3 0,-1 5 21,3-6 1,-5 6 0,-2-3-13,-4 1 1,-2-5 0,-4 3 0,-6 8-783,-11 0 0,-10 7 705,3 8 0,-5 0 0,-4 3 27,-2 4 0,-2 1 1,-4 2-1,-1 2-160,1 1 0,0 1 0,-3 2 0,-3 3 0,-4 5 31,10 5 0,-5 3 0,-2 3 1,-3 3-1,-1 1 0,0 2 1,0 0-1,1 0 0,2 0 0,2-2-247,-1-1 1,2 1 0,2-1 0,0 1 0,0 0 0,0 2 0,-2 0 0,-1 3 402,2-1 0,-3 2 0,-2 2 0,-1 2 0,0 0 0,0 0 0,1 0 0,2-1 0,3 0 0,4-2 0,5-2 0,-15 8 0,8-1 0,4-2 0,-1-1 0,-3 4 0,-1-1 0,1 0 0</inkml:trace>
  <inkml:trace contextRef="#ctx0" brushRef="#br0" timeOffset="26234">3567 15875 8450,'51'12'130,"-1"-1"1,1-1 0,1-1-128,-16-5 1,0-1 0,-2 0-4,4-4 0,-5 7 132,-7 20 0,-7 9-124,-10 8 1,-6 6-525,2-11 0,-1 2 1,-2 2 520,-3-2 1,-2 3 0,-2 0-1,-3-3-3,-3 2 0,-2-2 0,-5 0-856,-5 3 0,-4 0 1,-2-5 917,-8 3 0,-5-11 222,-11-11 0,2-18-300,18-23 0,9-16-48,17 3 1,5-10-1,5-4 1,2-2-1,2 3-63,1 1 1,3 1 0,3-1 0,0-3 0,1-6 39,-4 15 1,0-4 0,1-3 0,1-3 0,1-1 0,-1 0 0,0 0 0,0 1 0,0 2 0,-1 2 0,-2 5 28,4-10 0,-1 5 1,0 3-1,-2 0 0,-1-1 1,-2-3 71,-2-4 0,1-4 0,-2-3 0,-3 2 0,-2 3 0,-3 6 0,-6 9 146,-8 1 0,-6 9 1,-4 8 1224,-23 6 0,2 22-1340,24 19 1,5 16-1,3 6 1,1-2-637,2-2 1,1 2 0,3 1 0,1 3 613,2-6 0,0 4 0,2 0 1,0 2-1,2-2 0,2-2-325,1-1 0,2-1 0,1 0 0,2-2 0,-1 0 312,1 4 1,0 0 0,2-1 0,2-2-241,4 6 1,3-2 0,2-4 246,3 5 1,9-5-45,2-15 1,7-2-1,6-3 1,2-3-36,-1-6 1,4-4 0,1-2-1,2-1 1,-1 1-123,-8 1 1,0 1 0,0 0 0,1-1 0,-1-2 0,2-2 181,2-3 0,2-3 0,1-1 0,-2-1 0,-4 0 0,-7 0 0,18 0 0,-11-2 0,-12-4 0,0 0 0</inkml:trace>
  <inkml:trace contextRef="#ctx0" brushRef="#br0" timeOffset="27376">4579 15118 3283,'45'-7'1,"1"0"0,0 0 1,0 0-1,0 0 1,2 0-1,-2-1 0,0 1 1,3 2 319,-5 4 0,3 1 1,0 1-1,0 1 0,-4-1-307,0 0 0,-4 1 0,1-1 0,3 1 39,1 1 1,2-1 0,2 1 0,-2 0 0,-3-1 7,9 1 1,-4 0 0,2-1-36,-3 1 1,4-1 0,-3 1-1,-7-2-7,-4 0 1,-6 0 1893,15 0-1644,-35-1-353,-5 0-762,5 0 14,1 0 832,11-8 0,-11 6 0,-3-6 0</inkml:trace>
  <inkml:trace contextRef="#ctx0" brushRef="#br0" timeOffset="28688">7065 15367 9470,'-1'-36'588,"0"0"0,0 0 0,-1-12 0,0 13-370,-1 28-125,-9 31 1,-8 29 0,0 4-80,6-14 0,0 3 0,0 1 0,-1 1-12,-2 1 1,0 1 0,-1 0 0,1 0-3,1 2 0,1 2 0,0-3 0,4-11-3392,-2 9 3027,4-19 1,5-3-3430,14-1 1470,4-5 2063,11-8 0,-11-8 0,-4-5 1</inkml:trace>
  <inkml:trace contextRef="#ctx0" brushRef="#br0" timeOffset="29047">7402 15561 10685,'1'4'89,"19"31"1,8 8-90,5-8-25,-10-6 1,3 6 0,0-8-66,-3-13 1,3-5-48,8-1 0,3-8 139,-2-16 1,-1-7-619,0 3 1,-3-5 629,-9-9 1,-3-6 0,-5 0 94,-1-10 1,-8-2 129,-7 8 1,-5-2-1,-6 4-208,-15-3 0,-10 7-31,-3 5 0,-5 10-527,-7 15 1,0 12 419,8 5 1,2 6-4,10-2 0,1 3 0,-2 8-74,3 5 0,-2 8 0,-1 5 1,0 2-1,3-4 0,3-7 0,-2-2 1,4-5-1,-1 4 0,0 9 0,-1 0 1,1 0-1,0 0 0,-1-1 1</inkml:trace>
  <inkml:trace contextRef="#ctx0" brushRef="#br0" timeOffset="29725">6063 16263 10718,'-11'51'4,"0"-1"1,0 1-1,0-1 1,1 1-1,-1 0 1,1-5-1,0-2 1,0 0 0,0-2-1,1 1-132,-2 8 1,1 0-1,0-2 1,1-2-25,1 1 1,1-2 0,1-5-303,0-3 1,2-2-298,2 4 0,5-6-5013,13-16 5764,8-37 0,-7 13 0,-4-13 0</inkml:trace>
  <inkml:trace contextRef="#ctx0" brushRef="#br0" timeOffset="29974">6664 16504 9268,'0'3'935,"0"0"-935,-7 20 0,-2 7-821,0 15 821,-2 1 0,0 4-107,6-10 1,0 1-124,0 2 1,1 2-133,1 8 1,2 1-2276,-1-3 1,1-1 2636,0 1 0,2-4 0,-1 6 0,0-22 0</inkml:trace>
  <inkml:trace contextRef="#ctx0" brushRef="#br0" timeOffset="30374">7611 16287 7268,'-4'-7'-95,"1"1"28,3 6 67,0 0-73,5-3 73,0 2 0,1-2 0,-2 3 0</inkml:trace>
  <inkml:trace contextRef="#ctx0" brushRef="#br0" timeOffset="30869">6637 16613 5642,'-19'37'208,"-1"1"0,0-1 1,4-1-1,1 1 1,9-3 249,13 2 0,7 1-453,1-4 1,2 2 0,0-2 487,0 3 1,4-3-474,4-4 1,4-2 0,-1-11 18,20-24-36,-17-16 1,2-12 0,-4-4-750,-7-4 0,-6-5 0,-1-2 746,-2 6 0,0-2 0,-2 1 0,-1 2 268,0-3 0,-2 3 0,-6 2-265,-13-9 0,-7 9-3,-12 6 198,3 19 1,-5 10-765,-7 27 0,-5 18 1,7-4-374,12-15 1,2 2 938,-10 13 0,-1 6 0,14-9 0,21-13 0,5-9 0</inkml:trace>
  <inkml:trace contextRef="#ctx0" brushRef="#br0" timeOffset="31203">7562 16232 10887,'-6'38'0,"0"-1"0,-1 1 0,0-1 0,1 0 0,5 2-3,9 5 0,8 3 0,1-1 0,-1-5-601,0 4 0,3-2 602,-2-4 1,4 6 0,1-7 0,2-22 10,6-32 1,4-26 0,-1-9 0,-5 7-12,-9 10 0,-3 2 0,1-5-389,3-6 1,4-5-1,0-4 1,-4 2 0,-7 6 391,-8 3 1,-6 4 0,-2 1-2,-3-7 0,-4 3 19,-3 8 1,-4 4-846,-3 6 0,-4 3 826,-4 2 0,-2 4-819,-3 2 1,-1 6 709,-8 12 0,0 12-190,6 3 0,1 8 0,-1 5 299,4 0 0,-2 6 0,0 3 0,1-1 0,4-5 0,-2 2 0,3-3 0,0 2 0,2-2 0,0 1 0,0-1 0,1 0 0</inkml:trace>
  <inkml:trace contextRef="#ctx0" brushRef="#br0" timeOffset="31773">4519 17771 8844,'47'-19'10,"0"0"0,0-1 0,-6 6 1,0-1-1,5 1 0,8 1 21,-16 5 1,4 1-1,3 0 1,5 0-1,2 0 1,2 1-1,1-1 1,1 0-1,0 1 1,0-1-1,-2 1 1,-1-1-1,-3 0-358,2 0 0,-2-1 0,-1 1 0,-1 0 0,1 0 0,-1-1 0,1 1 0,1-1 1,2 1-1,1-1 0,3 0 358,-9 1 0,1 0 0,3 0 0,0 0 0,2 0 1,1-1-1,1 1 0,0-1 0,0 1 0,1-1 0,0 0 1,-1 1-1,0-1 0,-1 1 0,-1-1 0,-1 1 0,-2-1 1,-1 1 24,7-1 1,-1 0 0,-1 0 0,-1-1 0,0 1 0,-1 0 0,-1 0-1,0 0 1,-1 0 0,-1 0 0,1 0 0,-2 1 0,0-1-14,6-1 0,-1 1 1,0-1-1,-2 1 0,0 0 1,-1-1-1,0 1 0,0 0 1,-1 0-1,0 1-26,1-1 0,0 0 1,-2 1-1,1-1 1,-1 1-1,0 0 1,0-1-1,0 1 1,1 0-75,2 0 0,1 0 0,1 0 0,0 1 0,-1-1 1,-1 0-1,0 1 0,-3 0 0,-3 1 55,3-1 0,-3 0 0,-3 0 0,0 1 1,3 1-1,4 0 2,-1 1 0,6 1 0,3 0 0,2 1 0,-1 0 0,-1 0 0,-5 1 0,-5-1 0,-7 1 0,4-1 0,-9 1 0,2 2 0,16 7 0,0 0 0,0-1 0</inkml:trace>
  <inkml:trace contextRef="#ctx0" brushRef="#br0" timeOffset="32526">5980 15501 10108,'-12'-29'148,"1"0"1,-8-7-5434,22 84 5377,4-11 0,3 2 615,-1 1 1,2 0-703,11 8 1,11-10 18,3-32 0,6-10 1,-2-2-42,2 5 0,-4-11 12,-11-15 1,1-13 0,-3-7-1,-6 0 1,-8 7-52,-19-9 0,-9 1-291,11 5 1,1-5-1,-3 3 1,-8 14 150,-26 13 0,-5 18-17,7 13 0,3 11-581,9-2 0,1 5 0,1 2 297,-2 4 0,2 3 0,2 1 638,-1 5 0,1 2 0,4-5 0,1-3 0,2-3 0,6-8 0,0-1 0</inkml:trace>
  <inkml:trace contextRef="#ctx0" brushRef="#br0" timeOffset="33046">5958 17513 10993,'43'6'0,"0"-1"0,1 1 0,8 1 0,0 0 0</inkml:trace>
  <inkml:trace contextRef="#ctx0" brushRef="#br0" timeOffset="33238">8297 17248 7123,'0'0'0</inkml:trace>
  <inkml:trace contextRef="#ctx0" brushRef="#br0" timeOffset="33405">9554 16856 10511,'0'0'0</inkml:trace>
  <inkml:trace contextRef="#ctx0" brushRef="#br0" timeOffset="34092">6176 17736 3598,'-13'50'62,"-1"1"1,1-1 0,1-10 0,0-1 0,6 1 780,7 10 1,8 2 0,3-4-772,7 2 1,5-4 203,1 0 1,4-7-230,1-10 1,4-14-970,2-28 1,-2-16 962,-10-7 0,-4-10 0,-1 0 5,1 3 1,0 0-1,-4-2 38,-5 2 0,-2-2 0,-2 0 0,-3 5-649,-3-8 1,-5 5 608,-2 4 1,-6 3 70,-9-1 0,-8 8-552,-12 23 1,-3 8 678,10-3 1,2 8-843,-3 25 0,9 13 452,16 5 1,9 0 0,1-21 0,0-2-1,1 3 1,-1 0 0</inkml:trace>
  <inkml:trace contextRef="#ctx0" brushRef="#br0" timeOffset="34401">6829 17647 11379,'8'44'-49,"0"1"1,0 0 0,2 0 0,0-1 0,4-4-207,11 4 1,3-4-1365,3 2 1,3-3 1450,-2-9 0,4-6-1,9-6 1,-1-8 333,-14-12 1,-3-6-12,4-9 0,-6-6-950,-14-8 1,-9-5 879,-5 0 0,-6-3 0,-3 0-163,-3-1 1,-4 0-1,-3 0-70,-1 4 1,-3 0 0,-1 0 0,1 5-2146,-11-11 1,0 6 2468,2 7 0,6 11 0,19 18 0,10 0 0</inkml:trace>
  <inkml:trace contextRef="#ctx0" brushRef="#br0" timeOffset="34685">7700 17887 8691,'42'11'-333,"0"0"0,1 0 1,-7-15-1,0-7 0,-6-6 659,-6-10 1,-5-7 0,-8-3 9,-9-12 0,-10-5 0,-3 2-276,2 5 0,-3 2 0,-11 5-58,-9 7 1,-11 3 0,-4 7 0,2 15-240,1 19 0,0 15 1,-1 8-1,-1 2-168,10-9 0,-1 2 0,-2 3 0,1 1 1,0 2-1,2 0 0,2 1 162,4-1 1,2 3 0,1 0 0,1 1 0,1 0 0,1-1 0,1 0 0,-5 8 0,1 2 0,1-2 0,4-3 0,3-7 0,0 2 0,1-1 0</inkml:trace>
  <inkml:trace contextRef="#ctx0" brushRef="#br0" timeOffset="35765">18656 14982 3691,'35'14'120,"0"1"0,0-1 0,0-1 0,-1 0 0,-1-3 518,6 0 1,2-7-432,-3-6 0,5-5 0,3-4 0,-1-3-85,-2-3 0,-1-3 0,2-3 1,0-4-1,2-5-76,-12 6 1,2-3-1,1-3 1,0-3-1,1 0 1,0-2-1,-1 0 1,-1 1-1,-2 1 1,-2 2-40,4-2 0,-1 2 0,-2 2 0,-1-1 1,-2-2-1,-2-3 0,-1-6 8,-6 3 1,0-5 0,0-4 0,-2-3 0,0-2-1,-3 0 1,-1 1 0,-4 3 0,-2 3 0,-4 5 0,-3 6-69,-11-17 1,-9 11 0,-7-4 63,7 5 0,-1-6 0,-4-2 0,-3 4 1,-5 8-1,-7 15 26,4 16 1,-6 8-1,-5 7 1,-2 6-1,-4 4 1,0 4-1,0 1 1,0 1-1,2 0 1,3-2 16,2 0 0,1 1 1,1 1-1,0 1 1,1 1-1,0 2 1,-1 1-1,0 1 0,-1 2 1,-2 1 3,8-5 1,-1 1 0,-1 1 0,-1 1 0,0 2-1,-2 0 1,1 1 0,0 0 0,0 1 0,1 1 0,0-1-1,1 1 1,2 0 0,0-1 0,3 1 0,2-2-43,-4 6 0,3-1 0,1 1 0,1-1 0,1 1 0,1 0 0,1 0 0,1 1 0,1 0 0,1 0 0,-1 1 0,2 1 14,-3 3 1,1 1-1,1 0 1,0 1-1,2 1 1,0-1-1,2 1 1,0 0 0,3-1-1,1 0 1,2 0 9,1 6 0,1 0 1,3 0-1,1 1 1,3-1-1,0-1 1,2-1-1,0-2 1,2-2 27,1 7 0,1-2 0,1-3 0,3 0 0,2 0 0,3 0-68,0-3 1,0 4 0,2 0 0,2-2 0,4-4-1,5-6 1,6-9-70,10-8 1,7-8-1,6-6 1,4-6-1,2-4 1,1-3-1,-2-3-42,-13 0 0,0-4 0,1-2 0,2-3 0,-1-2 0,2-1 0,0-2 0,0-1 0,0 0 0,-1 0 0,1 1 0,-1 0-125,-1 2 0,-1 0 0,1 0 1,0-1-1,-1 1 0,1-1 1,0-1-1,-1-1 0,1 0 1,0-2-1,1 0 0,-1-2 1,0-2 233,-5 3 1,0-2-1,1-2 1,1-1-1,1-2 1,0 0-1,-1-1 1,1-1-1,-1 0 1,0 0-1,-1 0 1,-1 1-1,0 0 1,-2 1-1,-2 2 1,-1 0-1,-2 3 1,-2 1-1,15-13 1,-4 3-1,-3 2 1,-3 1-1,0 0 1,0 0-1,1-2 1,-3 0-1,0 1 1,1 0-1,-1 0 1,0 0-1,0 0 1,0-1-1,0 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41:25.96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4741 10940 6227,'0'0'0</inkml:trace>
  <inkml:trace contextRef="#ctx0" brushRef="#br0" timeOffset="1011">4124 11203 10041,'-31'-27'722,"7"5"-459,22 22 404,2 0-662,41 0 46,-9 0-21,15 0 1,5 0-25,-21 0 0,1 0 22,9 0 0,6 0 46,-7 0 0,5-1 0,0 1 0,-4-1-212,9 0 0,1 0 139,-8 0 1,4 0-1,2 0 1,-4-1-379,1-1 1,-3-1 0,-1 1 390,11-2 0,0 1-509,-7-1 1,3 0 0,-3 0 496,5-2 1,-1 1 16,0 0 1,2 0 0,-7 0 1,2-1 0,-2 0-1177,7 0 0,-1-1 1172,-9 1 1,2-1 0,-4 0 0,2 0 0,-4-1-380,1 1 1,-1-1 367,-1 0 1,0 0-3,-2 0 0,1 1 247,12-3 1,2-1-246,-3 2 1,2 0-292,-7 2 1,3 0-1,-2 0 286,5 0 0,-3 1 0,-5 1 0,-4 1 1825,10-1-1814,-24 2 6,-2 0-17,-11 2-1336,0 23 0,-2 12 1336,-3 8 0,1 1 0,2-5 0,0-1 0,-5-1 0,1 0 0</inkml:trace>
  <inkml:trace contextRef="#ctx0" brushRef="#br0" timeOffset="2098">8456 11286 5244,'23'26'576,"2"-6"1784,3-17-1895,5-3-84,7-5 761,7-4-1050,-20 3 1,0 0-1,2-1 1,3-1 28,-1 3 1,3 0-1,8-1-34,-2 1 0,8-1 0,5 0 1,3 0-1,-1 0 0,-2 1 0,-5-1-557,-1 1 1,-5 0 0,-1 0 0,2 0-1,4-1 481,-2 1 0,4 0 0,3-1 1,1 0-1,0 1 0,-4-1 1,-3 1-1,-7 1 24,11-2 1,-8 1-1,0 0 29,7-1 0,0 1 0,-4 0-17,2 1 1,-2 1-13,-9 1 1,0 0-1,-1 0 1,2 1 1,-2 0-728,5 0 1,1 0 718,0 0 0,1 0-6,-1 1 1,0-1-334,-3 1 0,-2 0 314,-3 0 0,-1 0 616,-3 0 1,-3 0-581,19-1-1017,-10 0 984,-9 0 600,-7 0-606,-8 1 856,-5 0-794,-3 0-1517,-2 0 1455,-25-1 0,18 1 0,-18-1 0</inkml:trace>
  <inkml:trace contextRef="#ctx0" brushRef="#br0" timeOffset="4050">4637 12045 8948,'-28'0'39,"7"0"-44,21 0 554,30-5-409,-5 4 1,11-1-1,8 1 1,6 0-1,6 0 1,3 0-1,1 1 1,0-1 0,-3 1-1,-3 0 1,-7 0-717,3 1 1,-4 0 0,-1 0-1,-2 1 1,2-1 0,3 0-1,4 0 581,-9 0 1,5-1-1,2 0 1,2-1 0,2 1-1,0-1 1,1 1 0,0-1-1,-2 1 1,-2 0 0,-2 0-1,-3 1 1,-5 0 160,13 1 1,-3 1 0,-4 1-1,-3-1 1,-2 0 0,-2-1-104,15-2 0,-6-1 1,-1 0-34,-3-4 0,-2 0 0,-8 12-30,-6 34 0,-12 3 0,-8-24 0,-16 25 0,0 1 0</inkml:trace>
  <inkml:trace contextRef="#ctx0" brushRef="#br0" timeOffset="9967">16633 15715 0,'4'-43'385,"1"1"0,-2 4 0,3 5 351,22-2-438,-20 19 1764,20-5-1687,-28 19 960,-6 0-854,-19-2 1,-6-1 2652,-7 0-3028,0 0 1,-3 0-819,-5 0 1,3 2 717,15 1 0,-1 1-363,-16 5 0,-8 4 0,9 3 357,15 1 0,1 3-119,-9 10 1,-5 6 0,6 0 135,9 1 0,3 2-2,2-4 0,-2 3 0,1-2 43,-3 4 1,-2 2 15,4-5 0,-3 4 1,0 0-1,1-4-31,4-3 0,1-3 0,-3 3 64,-2 4 1,-4 4-1,-1 2 1,1-1 0,3-3 117,-1-1 1,3-3 0,1 11-193,8-8 1,0 8 0,0 6-1,0 4 1,0 2 0,1 2-1,0-1 1,1-2 0,1-5-1,2-4-382,-3 7 1,2-5 0,2-2 0,0 2-1,-1 5 349,2-4 0,-1 4 0,0 3 0,0 3 0,0 0 0,1-1 0,2-3 0,1-3 0,3-6 0,3 12 0,3-5 0,2-5 0,2 0 577,1 3 1,2-1 0,3 0-507,2-2 1,1 3-1,3-2 1,1-5-393,1-2 1,3-5 0,3 0 337,2-3 0,4 1 0,2-2 0,3-2-20,-3-6 1,3-2 0,1-2 0,2 0-1,-1-1-4,1 0 1,1-1 0,0 0-1,1-2 1,-1 0 6,1-1 0,0 0 0,1-1 0,-2-2 0,-1-2 692,13-1 1,-2-3 0,-3-3-696,3-1 0,3-5-405,-14-3 0,4-3 0,3-2 0,0-1 1,-4 1 409,-3 1 1,-3-1 0,0 0 0,5-3-3,-2-1 0,5-2 0,2-2 0,1-1 0,0 0 0,-2-1 0,-3 1 257,5-5 0,-3 0 0,-2 0 1,0 0-1,-1 1-258,-2 1 0,-1 0 0,0 1 0,-1 0 0,-2-1-252,6-3 1,-1-1 0,-3 1 0,-4 2 232,1-4 1,-2-2-78,2-3 0,2-4 0,-2 0 69,-9 8 0,-1 1 0,0-2 26,9-10 0,0-1 0,-5 1 2,-1-1 0,-5 1 0,-1 0 0,-3-1-760,-2 4 0,-2-2 763,-4 4 1,-1-2 0,0 2-1,1-5 0,-1 0 10,-2 6 0,1-2 0,-1 3-374,0-1 0,1-2 347,-1-5 0,2-6 0,0-2 0,-2 5-103,-2 7 1,-1 3-1,1-3 115,1-10 1,1-5 0,-1 0 0,-1 7 1,-3-5 0,-1 5 0,-1-3 0,1 1 510,-1 1 0,0 2-505,0 4 1,-2-4 3,-3-5 0,-3-5 1,-1 4-8,-2 6 1,-1 1 412,0-4 1,-3-4 0,-1 7-413,-4 11 0,-1 4 5,0-2 0,-3-4 4,1 5 1,-3-4 0,-1 0 0,2 3 40,-9-11 0,0 1-38,9 11 1,-2-4-1,-2 1 1,-2 3 33,-4 5 0,-3 1 0,-1 3 0,3 1-48,1 2 1,2 2 0,-3 0-2,-3-1 0,-4 0 0,-2 1 0,2 4-23,-6 4 1,1 5 0,-1 5-311,-3 4 1,-1 5 0,0 3 39,12-4 1,0 1-1,-1 3 1,0 5-691,3 6 0,0 5 1,-2 4-1,2 1 1,1 1-1,3-4 983,-4 5 0,4-1 0,1 0 0,-1 1 0,-2 4 0,-1 3 0,2-3 0,5-5 0,2-3 0,0 0 0</inkml:trace>
  <inkml:trace contextRef="#ctx0" brushRef="#br0" timeOffset="11917">24400 15652 10494,'8'4'-526,"-1"-1"526,-7-3 1366,0 0 281,-15 12-1656,-8 19 1,-8 16 0,-2 6 0,5-7 9,7-11 1,4-3 0,-3 5-711,0-1 1,-3 6-1,-2 2 1,1 1-1,3-1 1,6-4 710,1 12 0,6-3 0,2 1-2,-1-7 0,0 2 0,2 0 0,-1 1-41,2 3 1,0 0-1,0 2 1,1 1 41,0 0 0,1 3 0,-1 0 0,2 0 1,1-4 7,0-2 1,1-2 0,1 0 0,3 4 8,2-5 0,2 5 1,1 3-1,1 1 1,1-3-1,-1-4 1,0-6-31,2 6 1,0-8 0,4 4-66,1-5 1,2 6-1,4 1 1,-1-2-1,0-6 1,-2-9 25,4-6 1,1-6 13,17 15 1,0-9-53,8-30-167,-33-16 0,2-14 1,0-10-1,0-8 1,0-2-1,-2 1 1,0 3-1,-3 9 257,4-5 1,-4 5-1,0 0 1,2-8-64,-5 13 1,1-3 0,2-5 0,0-1-1,-1-2 1,1-1 0,-1 0 0,-1 2 0,-1 1-1,-2 2 62,-1-6 1,-1 0 0,-1 1 0,-2 1 0,0 1 0,0 3 0,0 1 0,0 0 0,0 5 0,0 0 0,-1-2 1,0-6-2,-1 5 1,0-5-1,0-5 1,0-1-1,0-2 1,-1 0-1,0 2 1,0 3 0,-1 4-1,-1 7 1,0-8 1,0 8 0,-2 1 0,-2-6 68,-1-5 1,-1-7 0,-1-2 0,-2 1 0,-1 7 0,-1 11 72,-7 1 0,-4 8-6,-9-13 0,-6 6-28,-4 19 0,-5 8-64,10 6 0,-1 3 0,-1 3-27,-1 1 1,-1 2 0,1 3-19,-2 5 0,-1 3 0,3 3 0,8-1 0,2 3 0,-2 4-194,-1 4 0,-3 6 1,-1 2-1,2 0 1,2-3 127,-4 3 1,4-2 0,-3 3 283,6-4 1,-4 4 0,1 0 0,2-1 0,5-4-561,-5 8 0,8-1-2646,6 9 0,5-2 2988,3-18 0,3-2 0,4 3 0,3-4 0,-2-14 0</inkml:trace>
  <inkml:trace contextRef="#ctx0" brushRef="#br0" timeOffset="27975">14848 3213 5807,'43'14'1075,"1"-3"-801,-5-8-33,5-2 148,3-6 0,2-1-252,-15 3 1,0 1-432,7-3 0,6-1 0,3 4 393,-6 4 0,1 4 1,5 0-1,7-1-28,-14-2 1,4-1 0,5 0 0,3 0 0,2 0-1,1-1 1,0 1 0,-1 0 0,-2 0 0,-3 0-64,-2 1 1,-2-1 0,-1 1-1,0 0 1,-1 0 0,1 0 0,0 0-1,1-1 1,1 1-295,2-2 0,3 1 0,1 0 1,1 0-1,0-1 0,-1 0 0,-1 0 1,-3 0-1,-3-1 0,-5 0 287,7-1 0,-5 1 0,-3-2 0,-1 0 1,2-1 24,4-1 1,1-1 0,-1-1 0,0 1 0,-3 0-553,-2 2 1,-3 0 0,0 1 0,3-1 525,3-1 0,3-1 0,0 0 0,-2 1 0,-4 1-469,-2 2 1,-3 1 0,-4 0 465,2 1 0,-3 0 116,0 1 0,-1 2-130,0 0 0,0 1 775,-2 1 1,2 1-754,4 2 1,4 2 0,-4 0 238,1-2 1,-1 1-227,0 0 1,2 0 0,0 1-25,2 1 1,0 0-1,-3 0 6,0 0 0,1 0 0,0 1 0,4 1 0,-5-1-3,-5-1 0,-3-1 3,2 0 0,1-1 0,-2 0 0,1-1 808,-2 0 0,3-1-800,10 0 1,1-1 19,-10-2 0,1 0-12,10 0 1,0-1-1118,-11-2 1,-1-1 1122,3 0 1,0 1-23,1-2 0,0 0 0,2 1 0,0-1 0,-1 0 0,1 0 3,1 0 0,-1 0-1,-2 0 1,0 0 0,0 0 0,0 0-211,12-1 1,0 0 207,-11 0 0,-1-1 3,11-1 0,-1-1 0,-13 0 0,-1 0-1,1 0 1,-1-1-3,1 0 0,0-1 3,0 0 0,-1 0-3,1-2 0,0-2 2,-1 0 1,0-1 0,0-2 0,0-1-662,-1-1 0,0-2 662,-1-1 0,1-2-1,-1-1 1,0 0 0,-1-2 0,1-1 37,-1 0 0,0-1-37,0 0 0,-1 0-3,0-1 0,-1 0 2,1 0 1,-1 0-3,0-1 0,0 1 0,0-2 0,0 0 680,0 0 1,1-2-685,-4 2 0,1-1 1,-1 0-3,2-4 0,0 0-14,5-10 1,-2 0 16,-11 13 1,-2 1 764,-2 0 1,0-2-780,-2 1 0,-1 0-123,0 0 0,-2 0 134,0-1 1,0 1 2,-3 1 1,0 0-1,0 1 0,0 0-3,-1-8 1,-1 1-40,4-17-34,-3 21 1,1-1 142,2 1 1,1 2-138,3-17 50,-3 16 1,-1 0 265,0-10-198,-5-12 11,-10 15-23,-7-6 23,-11 16-20,3 7 1,-2 0-31,-17-12 36,10 9 1,-7-4 0,-2 1 6,5 7 0,-2 0 0,0 1 0,0-1 363,2 0 0,1 0 1,-2 0-1,-2 0-397,-7 0 1,-3-1 0,-2 0 0,1 2-1,5 1-814,-7 0 1,4 2-1,-3 0 805,10 3 1,-3-1 0,-1 0 0,1 0 0,1 2-334,-1 1 0,2 0 0,0 2 1,0 0 327,0 1 0,0 0 1,1 2-1,0-1 4,-10 0 1,1 1 0,0 1-439,2 2 1,0 0 0,0 1 435,2 0 1,1 0 0,-1 1-36,0 0 0,-1 0 0,0 1 34,0 0 0,-1 2 0,-3 0-12,9 0 1,-2 1 0,-2 1 0,0 0-1,2 0 11,-1 0 1,1 1-1,1 0 1,-3 1 233,0-1 0,-1 1 0,-1 0 1,-1 1-1,1-1-235,-2 1 0,-1 0 0,1 0 0,1 0 0,1-1 0,1 0 0,2-1 0,1 1 0,-3-1 0,2 0 0,-3 1 0,0-1 0,1 0 0,4-1 207,-6 1 0,4-1 1,-2 0-208,2 0 0,-1 0 0,-1 0 0,4 0 511,1 0 0,2 1 0,-2 0-510,-1 0 1,-3 1-1,1 0 1,5 0-2,-6 2 0,3 0 1,7-1 1,-1 0 0,2 0 38,-10 2 0,1 0-43,-3 1 1,0 0-1,-2 0 0,-1 0 3,4 0 0,0-1 0,2-1 0,0 0 0,4-1 0,-1-1 0,2 0 0,-3 0 0,2 0 3,-5 1 0,2-1-34,-9 1 0,2 0 31,21-2 0,3-2-6,-7 2 6,0 2 583,-11 7-583,12-3-6,5 2 0,0 1 6,-4 3 0,-10 9 0,7-6 0,0 1-11,-4-1 11,-2 1-1828,-2-1 1828,0 2-1092,1 0 1092,0 0-154,0 5 154,0 1 0,0 5 5,21-15 1,0-1 445,0 2 1,1 0-452,1 1 0,-1 0 0,-5 8 0,1 0 0,5-7 0,1 0 2,-4 7 1,-1-1-8,-6 11 5,1 2 0,2 0 1143,2 1-1143,3-2 0,2 3-11,0 2 11,3 5 0,5-12 0,1 2 115,3-8 1,2-1-116,-2 9 0,1 2 0,4-5 0,2 1 0,1-2 0,3-1 0,0-2 0,0 16 0,1-4-454,9-13 459,-3-17 2543,-1-1-2548,0-3 272,2 4-272,1 1 6,4 4-6,19 16-6,0-7-89,-9-7 0,3 1-883,4 1 0,0 1-109,3 2 1,0 0 709,5 6 1,-2-3 0,-16-11-1,-4-2 1,11 7 0</inkml:trace>
  <inkml:trace contextRef="#ctx0" brushRef="#br0" timeOffset="31747">17406 3737 6462,'-4'0'1282,"1"0"-336,3 0-688,-11-3-443,31 2 185,-13-2 0,34 3 0,-4 3 89,1-1 1,13 1 0,4 0 0,-5-1-303,-1 0 1,-2-1-1,5 1 230,-11 0 1,4 0 0,2 0 0,2-1 0,-1 1-1,0-2 59,0-1 1,1-1 0,1 0-1,-2-1 1,-2 1 0,-4 0-76,12 0 1,-6 1 0,3-1 5,-8-1 1,5 0 0,0 0 0,-5 0 0,-11 0 681,7-2 45,-8 0-1193,-24 3 459,-22 50 0,11-36 0,-12 36 0</inkml:trace>
  <inkml:trace contextRef="#ctx0" brushRef="#br0" timeOffset="33554">22648 3106 8556,'-11'-4'-185,"10"7"185,25 19 0,10 5-23,7-10 1,12 0 0,-7-2 305,-19-4 0,1-1-205,14 3 1,7 0 0,-18-5-152,-24-8-617,-7 3 670,-6 35 1,-4 17 58,3-22 0,0 2 1,-1 4-671,0-1 1,0 5 0,-1 2 0,0 0-1,0 0 693,0-1 1,0 1 0,-1-1 0,1 1 0,0 1-184,0 3 0,0 0 0,0 1 0,1 2 0,-1 3 195,3-10 1,-1 2 0,1 2 0,0 2 0,0-1 0,1 0 0,-1-1 0,1-3-354,0 5 1,0-1-1,1-2 1,0 0 0,0 1-1,0 3 312,1-7 1,-1 2 0,1 0-1,0 2 1,-1-1 0,1 0-1,1 0 1,0-1-2,0 4 1,0-1 0,1 0 0,0 0 0,1-1 0,-1-1 0,0-2-276,0 6 0,0-2 1,-1-1-1,1 0 0,0 3 244,0-2 0,0 1 0,0 1 0,0 0 0,0 0 0,0-2 22,0 3 1,0-1-1,0 0 1,0-2 0,0-2 5,0-1 0,-1-2 1,1 0-1,0 1 334,0 6 1,1 1-1,-1 0 1,0-2-313,-1-7 1,0 1 0,0-3 0,0-3-27,0 12 1,-1-1-47,0-7 0,-1 2 0,0-5 21,-1-8 0,-1-3 0,1-1 0,0-1 1912,-9 20-1907,-2-23 1,-3-4 2844,-8 2-2901,-10-14 1,-11-5 0,6-3 13,14-3 1,0-3 17,-11 0 1,-4-2-1,7-2 19,-3-13 79,-4-8 122,15 10-425,14 3 224,23 12 31,16 8 0,11 4 6,6-4 1,6-1-1,2 1 497,1 1 0,2 0 0,1 0-666,-6-3 1,2 0-1,0-1 1,-4 1-289,0-1 0,-3 1 0,-5 0-144,1-2 1,-7 2-1100,1 8 1663,-30 0 0,-3 1 0,0-5 0</inkml:trace>
  <inkml:trace contextRef="#ctx0" brushRef="#br0" timeOffset="38476">17644 4619 6512,'-5'5'700,"-34"-31"-627,25 14 372,-17-13 0,1 0-294,15 13 395,-10-7 1,-1 2-401,9 7 128,-9-5 1,0 0-113,10 5 0,-13-7 141,21 10-303,3 3-39,28 1 44,26 9 2,-8-2 0,12 1 0,4 0 0,-4 0 14,-5-1 0,-2 0 0,1 0 0,1 0-685,-4 0 0,2 0 0,0 0 1,-1 0-1,-4-1 686,9 0 1,-4-1-1,-6-1-519,-5 0 1,-5-1 552,9 0-124,-3 0 158,-26 0 134,-6 0-527,-3 0-23,-2 10-1684,1 6 2010,-2 8 0,2-8 0,-1-6 0</inkml:trace>
  <inkml:trace contextRef="#ctx0" brushRef="#br0" timeOffset="40615">19101 4521 7682,'-1'-11'1592,"1"2"-1592,-1 7 0,4 0 5,38-5 138,9-1 0,5-2-59,-5 0 0,1 0-885,-11 3 0,2-1 0,-4 0 837,-6 0 1,-3 1-4,2 1 1,1 1-6,11 0 0,0 2-22,-7-1 0,-1 1 13,6 2 1,-2 0-15,-11 0 1,0 0 19,1 0 0,1 0-19,-2 0 0,1-1-1279,13 1 1,-2-1 1278,-1 1-3,-8 0 0,0 1 1680,14 0-1677,7 0-1,0 0-5,-2 0 6,-17 0 5,11 0-11,-12 1 0,10-1 6,9 3-12,-6-1 6,-4 1 0,0 0 0,7 1 0,-18-1 0,-1 0 6,17 3-12,-10-3 12,9 2 3397,5-4-3403,-20 0 0,13-1-6,-18 0 6,-7 0-3386,24 4 3391,-13-1-5,7 2-5,-14-2 5,-7-1 5,-6 0 1,0-2 0,-7 1-6,-1-1 3492,0 0-3492,-9 17 0,7-13 0,-7 13 0</inkml:trace>
  <inkml:trace contextRef="#ctx0" brushRef="#br0" timeOffset="43721">27670 5399 6966,'9'-3'-73,"-2"1"478,-7 2-293,5-7 2405,-36-30-2176,25 17-150,-29-17-124,29 33 170,2-1-74,2 3 777,-11-12-738,7 8-157,-6-7-51,30 23 6,3 1 3,17 0 1,13 1 0,-3-2 69,-5-5 0,0 0 20,0 1 1,2 1 0,-7-5 460,1-15-548,-75-3-6,-7 1 39,4 10 0,-13 3 0,-2 0 0,8 2-971,-2 1 1,1 2 931,4-1 0,-5 0 0,1 2 0,8 1-3,10 3 0,4 2-2766,-20 11 2758,11-2-103,59 13 176,7-19-40,5-8 1,12-2-1,3-1 1,-7-3-21,5-8 1,-2-1-95,0 5 1,3 0 0,-11-2-1142,-7-9 1233,-48 14 0,11 2 0,-11 0 0</inkml:trace>
  <inkml:trace contextRef="#ctx0" brushRef="#br0" timeOffset="45241">19344 4289 8657,'-4'-9'813,"11"1"-648,21 0 0,6 2-165,18-2 3,-9 1 0,3 0 11,4 1 0,-3 2-54,-3 0 57,-9-1 0,-13 4-6,-42 8 0,-25 5 1,-3 0-846,8-5 0,-2 1 0,-2-1 0,0 1 834,-2 2 0,-1 0 0,-1 0 0,1-1-136,0-1 0,0-1 1,1-1-1,7-2 141,-3-2 1,2-1 188,2 0 0,-2-1 1,5 0-139,-16 0-112,11 0 0,15 0 17,36 1 61,27 8 0,11 2-20,-14-5 0,1-2 0,4 1 793,5 1 1,5 0-1,1 1 1,-5-2-793,-4-1 1,-3-1 0,-2-1 144,18 0 1,-15-2 923,-32 0-1092,-31 0 0,-15 0 3,6 2 1,-2 0-1059,-2 0 1,-3 0 0,1 0 1054,-11 2 1,1 0 16,-1 0 1,1 0-1173,2-1 1,1-1 1171,6-1 0,0 1-45,0-2 1,4 1 47,-4 1-269,14 1 269,42 0 26,24-1 0,16 0 0,-3-2 2,-7-1 0,1-2 304,-3 2 0,5 1 1,1-2-1,-7 0-307,0-3 0,-4-1 1434,-3 1 0,-1 1-1507,0-4 1,-5 10 47,-13 43 0,-4 5 0,13-25 0,-27 24 0,-1 0 0</inkml:trace>
  <inkml:trace contextRef="#ctx0" brushRef="#br0" timeOffset="47334">18990 5198 7464,'-5'2'784,"1"-1"-694,45-19 22,-3 3-44,-5 12 1,11 3-1,3 1 1,-7-1-30,3-2 0,1 0-15,-3 5 1,7 1 0,3 1 0,-4 0 0,-10-2-28,-4-4 0,-8 5 3,-2 24 0,-12 3 0,-27-16 0,-17 14 0,0-1 0</inkml:trace>
  <inkml:trace contextRef="#ctx0" brushRef="#br0" timeOffset="49019">29896 4857 7688,'0'4'476,"0"-1"690,0-3-298,4 19-4627,1 3 3983,5 24-152,-4-7 1,0 4 508,0 5 0,-1 4-486,-3-13 0,0 3 1,0 1-1,0-4-801,-1 0 0,1-2 1,-1 0 736,-1 4 1,0 0 0,0 0-461,-2-3 0,0-1 0,-1-3 505,-2 1 0,0-1 744,-2 17 0,-3-1-731,-2-16 1,-2-2-1,-1 0 1,1 0-87,-1-1 0,1 0 2,0-4 1,-1-1 27,-4 4 1,0-2-28,-5 6-4,6-10 1,1 1 2277,-9 11-2280,10-11 6,-7 13 3386,11-19-3376,-6 14 147,9-19 22,-4 7-107,11-19-44,0-2-40,1 1 6,0 0 34,0 0 10,-1 3-44,-2 3-5,-1 4 5,-2 6 0,0 3 0,0 3-67,-2 4-124,5-10-442,-4 2 633,-3-10 0,5-4 0,-4-1 0</inkml:trace>
  <inkml:trace contextRef="#ctx0" brushRef="#br0" timeOffset="50495">15233 5526 6759,'-41'-24'763,"0"1"1,-2 0 0,6 4-356,11 10-195,-2 1-213,21 6-45,14 1 45,11 1 123,27 3 1,10 1-35,-15-1 1,7 0-38,-13-1 0,8 1 0,5-1 1,4 1-1,3-1 0,0 1 1,0-1-1,-4 0 0,-4-1-330,3 1 0,-3-1 0,-2 0 0,1 0 0,2 0 1,4-1 305,-6 1 0,3-1 0,3 1 0,2-1 0,0 0 0,1 0 0,-1 0 0,-1 0 0,-3 0 0,-3-1-452,12-1 0,-3 1 0,-2-1 0,-1-1 0,-2 1 0,-1-1 442,1 0 0,-3 0 0,0 0 0,0 0 0,2 0 10,-1 1 0,0 0 0,2 0 0,1 1 0,2 0 0,2 0-81,-11 1 0,3 0 1,2 0-1,1 1 0,1-1 1,0 1-1,-1 0 0,0 0 1,-2-1-1,-1 1 55,7-1 1,-3 0-1,-1 0 1,0 0-1,0 1 1,2-1-1,2 0 6,-6 1 0,2 0 1,2 0-1,1 1 1,0-1-1,0 0 1,0 0-1,-2-1 1,-2 0-1,-3 0 27,5-2 0,-4-1 0,0 0 1,-2 0-1,0-1 0,-1 0 0,1 1-306,5-1 0,0 0 0,0 1 0,-1-1 0,0 0 0,0-1 271,-2 0 0,0 0 0,0 0 0,-1-1 0,-1 1 0,-2 0 162,10-1 1,-1 1 0,-3 1 0,-2 0-169,5 2 1,-2 1-1,-5 2 157,0 3 1,-2 1-156,-2-2 0,1 1 0,-4 2-223,-4 3 1,-2 3 226,0-2 0,0 1 806,-1 0 0,0 0-806,0-1 0,3-1-570,7-2 0,4-1 0,6 0 569,-4-2 0,4 0 0,3 0 0,0 0 0,-2 1 1,-4 0 0,0 0 0,0 0 0,-1 0 0,1 0-34,1-1 1,2 0 0,-1-1 0,-3 1 0,-5 1 29,-1 1 0,-5 1 1,-7-1 709,4 2-706,-9 1 210,-8-5-154,-9-1 2168,-4-1-2359,-3 5 100,-14 34 1,-2 7-1,8-20 1,-6 16-1,-1-1 1</inkml:trace>
  <inkml:trace contextRef="#ctx0" brushRef="#br0" timeOffset="58625">15474 6161 6826,'-16'-4'1355,"-5"-5"-408,-9-11-689,-6 2-261,8 10 0,-2 3 3,-23 10 0,10 9 0,-2 6 0,8-2 0,-3 5-3,2 0 0,-6 3 0,0 1 1,6-2 2,-5 2 0,2 0 0,0 1 0,-3 1 0,5 1 0,1 10 0,6-2 0,10-11 0,0 0 0,0 1 0,-1 2 0,-2 4-850,1 2 1,-1 4 0,-1-1-1,3-3 850,2-6 0,3-2 0,-4 3 0,-2 4 0,-5 6 0,0 2 0,0-3 0,4-6-1134,-7 6 0,2-3 1135,2-3 1,-1 0 0,3-2-2,-1 1 0,2-3 0,2 0 0,1-1 0,2 0 0,2 0-759,1-1 1,0 2 764,-5 15 0,1 3-6,4-10 0,0 1 230,2-3 1,0 1 0,1-2-231,-3 7 0,2-1 0,0-1 0,-1 2 1,3-6 1,0 2 0,1-2 4,-1 5 0,0 0 10,1 1 1,-1 4 0,2 0 26,4 3 0,3 0 0,-1 0-27,0-8 1,0-1 0,1 1 1,1 7 1,2 3 0,1-6-19,3-4 0,0-4 418,2 2 0,0-1-382,2-2 1,1 2 958,4 10 1,1 0-994,-3-13 1,1 1-3,2 6 0,0 3 56,-2-7 0,-1 1 0,0-1 275,-2 0 1,1 1-286,-1 0 1,0 4 0,-1-4-17,-2-3 1,-2-2-25,1-2 0,0 2 19,3 19 0,0 0-22,-2-20 0,-1-1 25,2 16 0,0-1 278,-4-1-225,-4 1 1,1 1-80,-1-16 1,1 0-814,-1 21 1,0-1 832,1-19 1,0 0-227,4 19 0,1 2 212,1-13 1,2 1 22,3 5 1,2 5 0,1-2-19,1-7 0,1-1 0,0-1 0,0 1 0,0-1 0,2 4 52,0-2 0,2 4 0,1 2 0,-1-2 0,-2-6-615,-1-2 1,-2-5 0,1 3 563,5 9 0,1 4 0,0-1 0,-2-6-12,-2-3 1,-1-3 162,4 11 0,-1 0-165,-5-15 0,-1 0 8,2 6 1,0-2 24,1 4-27,-1-5 0,-1-4 78,6 5-84,-3-7 5,1-4 1910,-6-11-1915,-7-8 1066,-1-5-1021,-2 0 3526,0-2-3571,-13-24-45,-3 3 1,-2-3 21,2 0 1,-3-2-1172,-6-4 0,-5-4 0,0 2 1158,3 4 1,-1 1-1,0 1 30,0-1 1,0 0-1,1 1 6,-16-13 0,5 5-33,8 7 27,6 7-33,13 13 5,9 7-38,0 0 66,1 8 6,10 10 0,9 16 1749,10 5 0,4 3-1713,-4-7 1,1 0-935,-3-2 1,2 3-1,-1-3 937,6 4 1,-3-1-7,0-1 1,-2-1-31,-2-3 0,0 0 22,1 2 0,0-1-1225,-6-7 1,-2-2 1204,12 13 6,-16-20-5,-17-15-112,1 0 1487,-6-4-1902,-7-6 112,-10-7-2106,-8-8 2375,-5-6 2403,1-3-2263,1 0 162,6 5-2195,5 4 1994,11 19 112,11 11 95,12 15-56,12 7 101,1-1-85,2-3 57,-1-6 106,-1-8 1,-2-5 27,8-29 0,2-15 222,-12 8 1,-1-3-1,1-1-2024,7-7 1,1-3 0,-4 2 1359,-6 4 0,-4 1 0,-1 4 1,-1 7-1,-4 5 0,-6 6 1</inkml:trace>
  <inkml:trace contextRef="#ctx0" brushRef="#br0" timeOffset="71552">15088 12406 6064,'-21'-33'728,"1"1"-179,-7-4-409,9 13 341,-9-3-537,19 18 56,-2 33 6,10 0 2,-9 14 1,-7 17-1,-3 4 1,3-11-37,-1-6 0,0-1-452,0 2 1,-2 8 0,0-2 0,0-14 434,-18-3 491,13-24-418,3-4-62,10-5-22,9 0 45,5 2 11,15 15 87,0 14 1,4 10 0,-2-2-15,0-2 0,0 1-153,-3-5 0,1 5 1,-1 0-1,-3 1 182,-2 10 1,-5 1 0,0-4-982,0 0 1,-1 0 893,-1 0 0,-1 3 0,-1-7 10,-2-12 0,-2-3-20,-2 2 1,0-2-778,1 10 772,-5-9 0,7-18 0,0-9 0</inkml:trace>
  <inkml:trace contextRef="#ctx0" brushRef="#br0" timeOffset="87281">19059 13028 8584,'38'8'22,"-3"-2"12,-9-3 16,0-2 474,1-6 0,1 0-165,9-2-141,2 3 0,12 0 1,4 0-1,-3-1-73,1 0 1,-1-1 0,2 1-105,-14 2 1,2 0-1,1 1 1,3-1-1,1 1 92,1-1 1,5 0 0,2 1 0,0-1 0,-1 0-1,-6 1 1,-6 0-557,1 1 0,-7-1 0,6 1 450,0 0 0,9 0 0,2 0 0,-1 0 0,-8 1 1,-11 0 44,5 2-10,1-2-2933,-25 0 2865,-7 0-425,-3 2-1277,-21 2 1358,-30 3 1,19-2 0,-16-1-1</inkml:trace>
  <inkml:trace contextRef="#ctx0" brushRef="#br0" timeOffset="88154">17448 12758 7671,'43'-6'273,"0"1"1,1-1 0,-1 0-1,10-1 1,-2 1 0,-4 1-196,-1 3 1,-4 2-2838,-8-1 0,0 1 2781,11 0 1,-2 0 2,-13 0 0,-3 0-488,25 0 485,-22-2 1,-1 1 1066,1-1-3050,3 10 1961,-34 1 0,1 4 0,-3-5 0</inkml:trace>
  <inkml:trace contextRef="#ctx0" brushRef="#br0" timeOffset="89421">15507 13774 8030,'45'-4'187,"0"-1"0,0 1 0,-8 1 0,-2 0 0,2-2-14,9-3 1,1-2 0,-4 1-507,-3 1 0,0-1 361,9-2 0,-1 0 109,-20 4 1,-2 1-286,9 1 0,3 3 148,7 5 0,0 1 0,-15-3 0,-2 0 0,2 5 0,0 0 0</inkml:trace>
  <inkml:trace contextRef="#ctx0" brushRef="#br0" timeOffset="89874">18027 13518 8492,'35'8'16,"0"0"1,0 0 0,13 3 0,-1-3 245,-10-6 1,0-2-241,1-5 1,1-1-113,-1 3 1,-1-1-2129,-4-3 1,-3 1 778,4 2 1439,-8 3 0,-13 1 0,-7 0 0</inkml:trace>
  <inkml:trace contextRef="#ctx0" brushRef="#br0" timeOffset="91270">15240 7177 2140,'-41'-27'-56,"8"5"2554,41 22-2498,4 0 1409,12 2-1407,4 2 1,3 0 3,7 2 424,-8-1 0,-2 0 460,-11-3-896,-48 0-74,-3 2 0,-10 2 0,2 0 80,-10 0 0,-2 0 11,4 1 0,-3 1 0,5 0-77,4 1 1,7-1-80,-1 1 145,8 0 5,45-8 7,33 0-10,-7-1 1,2 0 934,-7 0 0,0 0-1315,6-3 0,-3 6-1570,-10 13 1,-4 3 1947,8 4 0,0 16 0,-25-25 0</inkml:trace>
  <inkml:trace contextRef="#ctx0" brushRef="#br0" timeOffset="95157">28158 8151 9240,'-10'-33'903,"1"-1"1,-1 2-1,4 3-903,6 6 109,41 10 1,19 7 41,-24 3 1,1 1-1,4-1-229,4 1 0,4-1 1,3 1-1,-1-2 101,-8 1 1,1 0 0,0-1-1,0 0 1,-3 0-169,1 1 0,-2 0 0,0 0 1,0-1 145,4 1 0,0 0 1,0 1-1,-5-1-458,8 1 1,-4-1 461,-10 1 1,-3-2 156,18-7-162,-28 6 221,7-3-221,-51 8-6,-5 0 6,2 0 0,-3 0 272,1 0 1,-5 1-290,-8 5 0,-11 2 0,-1 2 1,6-3-679,10-1 0,3-2 0,-4 2 693,-9 3 1,-7 1 0,1 1-1,6-3 2,-7 1 0,6-2 0,13-2 0,1-1 3,-13 2 0,5-2 8,8-2-5,2 1-1,25-3 1,5 1-6,2-1 0,12 0-11,10 0 5,21 0 3,-13 0 0,2 0-105,3 0 0,5 0 109,4 1 1,7-1-1,2 0 1,-6 0-1,-6 1 1,-3-1 0,1 0-289,4 0 0,5 0 0,-4 1 0,-7-1 287,11 0 0,-35 0 6,-7 1 27,-10 1-33,-14 1 0,-19 3 1185,9-3 0,-3 0-1185,-5 2 0,-3-2 125,-4 1 0,-1-1-122,0 0 0,-1 0-5,-2-2 0,-3-1 0,6 1-32,10 0 1,6 0 72,-12 1-14,62 0 0,20-1 62,-5-1 0,7 1 0,1 0 0,-3-1-86,0 0 1,-3 1 0,2-1-2,6 0 0,2-1 0,1-2-510,3-2 0,0-2 1,-5 0-1468,-7 2 0,-2-1 1977,2-2 0,2-1 0,-10 2 0,-8 3 0,-17-1 0</inkml:trace>
  <inkml:trace contextRef="#ctx0" brushRef="#br0" timeOffset="100684">17669 7823 7828,'-12'-20'1194,"5"11"-1183,0-4-6,6 13 40,1 0-28,24 5-17,-10-1 6,23 5 44,-14-3-44,2 0 184,12-2 0,2-1-44,1 1-1708,11-1 1,0 0 1617,-15 0-1101,-1-2 1,0 1 1105,2 2 3,-4-3 1,1 1-54,8-1 17,-14 0 0,2-1 47,11 0 1,-2 0-31,13 0-45,-12 0 0,0 0 0,-9 0 0,-2 0 2285,17 0-2268,-15 0 0,-1 0-11,15 0 5,2 1-6,1 1-925,2 1 920,0 0 11,-3-1 0,1-1-11,-17 0 0,0 0 3,15 0 0,4 1 2,-3-2 1,3 0 22,-9 0 0,2 1 0,-1-1-25,6 0 0,-2 0 41,5 0 1,-13 0 263,-33 0 280,-3 0 1676,-2 0-3849,-7 10 788,0 4 797,-8 8 0,9-8 0,-1-5 0</inkml:trace>
  <inkml:trace contextRef="#ctx0" brushRef="#br0" timeOffset="102322">20719 7616 7369,'0'-10'1405,"0"2"-1259,0 8-90,0 0-50,-5-18 5,4 14 62,-4-14-11,5 18-17,14 1 28,5 2 50,19 2-894,-3 0 0,9 1 0,2 1 0,-7-2 799,-4 0 0,0-1-577,5 2 0,7 0 0,-2 0 0,-13-2 678,-11-2 33,-4 0-397,-14 3-588,-20 15 823,-5 1 0,-1 0 0,-4 6 0,-13 6 0</inkml:trace>
  <inkml:trace contextRef="#ctx0" brushRef="#br0" timeOffset="102955">17932 8097 6479,'-4'0'257,"1"0"74,3 0 413,43 0-414,-7 3 1,3 0-303,2-1 0,1 0-28,5 2 0,-2 2-20,-13 1 1,-3 1-1073,-1 1 0,-1 2 1092,3 2 0,-3 1 0,3 1 0,-12-3 0</inkml:trace>
  <inkml:trace contextRef="#ctx0" brushRef="#br0" timeOffset="104989">18972 8327 6932,'-6'0'790,"1"0"-46,5 0-335,0-2-4486,21-2 4122,6 1 446,-1 1 1,4 1-420,10 4 1,4 1 97,0-1 0,4 1 0,-3-1-140,6 2 1,2 1-224,-5-2 0,6 1 1,-2 0-1,-7-2 196,-7 0 0,-1 0-2,6 1 1,4 0 0,-6 0 18,-11-2 0,-3 0-20,2 0 0,1 0 25,-2-1 0,3 1-680,5-1 0,5 0 0,-3 0 680,-1 0 1,0 1-21,-1-1 1,3 0 0,-1 1 25,-1 0 1,0 1 0,-2-1-7,-2 1 0,4 0-134,0-1 0,8 1 0,4-1 1,-3 0-1,-8 0 109,4 0 0,-1-1 1,-2 1 0,5-1 1,0 1-1,-9-2 512,15 0-511,-11 1 1,0-1-3,12 1 3,-4-1 0,-1 1 2,1-1 3,-15-1 1,0 1-3,15-5-6,1-3 689,-14 0 0,-1-1-689,18-6 439,-20 6 0,-1-1-439,7-3 5,-5 0-5,-6 3 0,-6 1 0,-6 5 23,-4-3-18,-5 4 3062,-2-3-3045,1-7 984,-3 4-1006,4-10-6,-5 2 12,1 0-12,-1 1 6,0 6 0,0 5 0,0-1 0,0-7-11,-1 0 11,-1-3-45,-6 1-308,-4 8 79,3 0-348,-3 9 622,3 17 0,4-10 0,-2 8 0</inkml:trace>
  <inkml:trace contextRef="#ctx0" brushRef="#br0" timeOffset="106598">21806 8171 7901,'-13'-27'308,"3"5"-157,3 11 107,1 0-57,0-3 130,-16-24-325,-5-4-12,0 0-445,2 10 418,13 23 27,-2 0-5,-2 0 0,-15-6 11,6 1-1331,1 1 0,0 0 1336,-6-5-5,-11-4 321,12 8-321,-20-2-1244,18 10 0,-2 2 1244,-1-1 0,0 0 8,-4 3 1,0 1-439,9 1 0,1-1 446,-1 1 1,0 0 751,1 0 1,0 0-757,-24 0-7,2 0 6,3 0-945,16 0 0,-2 0 939,-1 0 1,1 0-6,0 0 0,1 0 937,1 0 0,3 0-942,-10 0 7,11 1 1,-1-1 518,-16 1-518,16 0 0,-1 0-3,-11 0 5,0-1-5,1 0 6,0 0 3055,0-1-3058,2-3 0,-4-1 19,7-1 1,-1 0 30,-14-2 0,-1-1-1219,4-1 0,2 0 1172,14 3 0,2 1-4,-3-1 1,1 0-348,1-1 378,2 1-33,0 2 0,1-1 6,2 2-6,-1-1-14,-9 1 0,-1 1 14,-7 0 0,5-1 0,-3 3 0,-10 8 0,0 5 2,7 0 1,1 2 0,-9-1 0,3 0 1607,17 1 1,4-3-1600,1-7-2864,-6 1 2853,-1-1-2263,-3 1 2275,-8 0-127,15 0 115,-13 0 0,22 0 0,-1 2 2207,0 1-2202,-2 1-5,-1 0 3299,1 1-3304,-21 11 5,21-8-3112,-12 7 3112,26-12-879,4-1 879,-1 0-6,2-2 6,-1 1 0,0-1 0,-1 1 2962,-8 6-2962,5-2 1298,-6 6-1298,9-5 0,-1 2 0,-3 10 0,3-5-5,-3 5 10,1-3-5,4-10 0,-1 2 6,6-8-6,0 8 0,0 12 0,2 1 0,2 6 0,0-11 11,1-1-5,-1 0-6,-1-10 0,0 1-179,11 7-1483,4 2-477,11 13 2139,-1-11 0,-12-8 0,-5-9 0</inkml:trace>
  <inkml:trace contextRef="#ctx0" brushRef="#br0" timeOffset="109301">21808 4174 7934,'-3'0'605,"0"0"-650,3 0 45,4-3 17,-1 2 56,1-1 645,-2 1-713,-2 1-10,2 7 2,7 15 0,4 10 5,0 1 0,0 3 0,1 1 9,0-2 0,0-1 0,0 2 6,2 5 0,0 2 0,-1-3 86,2 9 1,-3-1 106,-4 3 0,-2 0-101,4-2 0,-6 5-384,-11-15 1,-6 6-1,-2 1 1,-1-1 0,2-6 296,2-3 1,0-3-1,-3 5 21,-4 4 1,-4 8 0,-3 4 0,0-1 0,2-3 0,3-10-958,2-4 0,3-7 0,-2 3 916,-4 8 1,-2 3 0,1-1 0,4-8 42,-5 14-28,2-3 27,9-17-32,4-8 1287,6-14-1019,3-9 3185,19-32-3471,-6 1 1,3-6-1,0 0 4,-3 7 0,0 0 1,0-2-1,0 0 1,1-3-1,-1-2 1,0-2-12,-2 0 1,-1-4 0,-1 0 0,0 1-1,-1 4-34,1-2 1,-1 4-1,0-7-39,0 1 0,2-8 0,-1-3 1,1-1-1,-2 2 0,-2 7-424,-3 3 0,-1 5 0,-1 0 0,1-3 509,0-3 0,1-4 0,0-1 0,-1 2 0,-2 4 1,-1-8 0,-3 4 0,0 2 1,0 4 1,0 0 0,-3 2-4,-4 1 0,-2 1 1,-1 3-658,-2-5 0,0 3 656,0-4 0,0 6-47,0 9-45,13 27-353,1 0 409,3 34 33,2-11 3,-1 2 1,2 5-1,7 12 0,1 1 3,-4-12 0,-1 1 0,1 1 0,1 4 0,-1 0 0,-3-2 0,-1 1 0,-1 0-321,0 5 1,-2 1 0,1 1 353,-1-1 1,1 0 0,-2 2 24,-2 0 1,-2 2 0,-1 1 0,0-4-382,-1 1 1,-1-3 0,-1 2 347,-1 1 0,0 3 1,-1 0-1,0-1-89,-3 4 1,0-1-1,-1 0 97,1-5 1,-1 2 0,0-1 0,1-4-10,0-1 0,1-4 0,-1 2-7,-4 12 0,0 2 0,0-7 16,3-10 1,1-3 16,-3 9 1,-1-1 72,3-9 0,0-4 248,-6 9-248,5-9 1985,7-18-2035,6-9 3236,1-12-3303,8-24 818,1-6-847,3-5 1,0-3-1365,-3 14 0,0 0 1325,-1 2 1,1-3-1,-1 2-28,3-10 1,0-3-617,-3 5 0,2-6 1,-1-1-1,-1 5 704,-1 5 0,0 2 1,0-2-403,0-3 0,1-3 0,-1-1 0,-1 0 404,-3 5 0,-1 0 0,-2-1 0,0 1-170,0-4 0,-2 0 0,0 0 0,0 1 170,0 0 0,1 1 0,-1 0 0,0 1 312,-4-11 1,-1 1 0,-1 10-319,-5-5 6,1 11 0,4 17 1741,6 16-1741,-5-3 2597,3 4-2603,-3-3 983,4 5-2237,-1 23 1260,-2 5 0,-1 2 0,0 7 0,-5 14 0</inkml:trace>
  <inkml:trace contextRef="#ctx0" brushRef="#br0" timeOffset="111932">26378 7177 9246,'-11'-4'985,"-1"1"-459,-26 0 1,-6 1-516,2 0 22,5 1 1,-6-1 0,1 1 145,-9 0 0,1 1-131,7 0 0,-3 0 41,-2 0 1,-8 1-1,-1 0 1,9 0-2180,0 1 1,1 1 2103,7-1 0,-5-1 1,0 2-1,0 0 162,4 1 0,1 1 0,0 0 1,1 0-114,-6 1 1,1-1-1,-1 0-49,5 0 0,-2 0 0,1 0 0,1 0 4,-6 0 1,2-1 0,2 0-1086,-10 2 1,2 0 1102,2-1 0,-3 0 18,5 1 0,-2 2 1,0 0-52,3 2 1,0 2 0,1-1-4,3-2 0,1 0 0,-1 1-421,-5 4 1,0 1-1,6-2 427,-11 3-197,20-5 0,0-2 196,-9 1 660,16-5 1,-5 0-666,-13 3 0,-7 1 0,2-1 0,10-1 0,2-1 0,-3 0 495,-6 2 1,-4 1-1,-1 0 1,4 0-500,-1 3 0,4 0 0,2-1 4,-7 1 0,1 1 0,8 2 0,-1 1 0,7-1 0,-7 4 237,4-3 1,1-2-238,3-3 0,-10 1 0,13-7-1069,1 1 1,-4 1 1071,-2-2 0,1 1-3,-2 1 0,0 0 0,-7-1 0,-1 0 0,-5 3 0,0 0-3,8-2 0,1 1 742,-11 3 0,3 0-739,0 3-6,6 1 6,3 0-5,4 1 5,1 1 356,-12 1-350,-3-2 3039,1-4-3039,6-5-6,12-5 5,-26 0-5,28-2 1064,-21 1-1064,37-1 0,3 0 0,3 0-2415,-12 29 2415,-1-9 0,-1 0 0,-5 18 0,-7-5 0</inkml:trace>
  <inkml:trace contextRef="#ctx0" brushRef="#br0" timeOffset="113271">20984 7694 7078,'2'6'0,"0"-1"0,-2-5 0</inkml:trace>
  <inkml:trace contextRef="#ctx0" brushRef="#br0" timeOffset="113868">18194 7995 7106,'16'20'-185,"-6"-8"0,-4-4 0</inkml:trace>
  <inkml:trace contextRef="#ctx0" brushRef="#br0" timeOffset="114418">21289 7620 7845,'-4'0'-342,"1"0"99,3 0 1,0 0-1</inkml:trace>
  <inkml:trace contextRef="#ctx0" brushRef="#br0" timeOffset="117240">20244 7088 17,'29'0'11,"1"0"1,17-1 2564,-31 1-2044,-7-2 2311,-6-9-2720,-4 2 1246,-7-9-1184,2 4 3257,-1 3-3218,1-5-151,2 5-67,0-4-1,2 4-5,1 4 0,0 3 0,-13 30 0,10-19 0,-9 21 0</inkml:trace>
  <inkml:trace contextRef="#ctx0" brushRef="#br0" timeOffset="118016">20204 6905 9598,'35'4'76,"1"1"1,11 11 0,3 9-1365,-18-3 0,1 3 1,1 2-1,-2-2 1362,5 3 1,0 0 0,1-1-15,-4-3 0,2 0 1,0-1-1,-4-3 554,9 4 0,-4-4-561,2 0 1,-1-1-15,-2-1 0,-1-1-6,-3-1 1,-2-1-12,-4-3 1,-2 0 1051,17 9-923,-21-10-78,-5-3-73,-15-5-432,0 2-3735,-18 35 4167,-2-14 0,-2 14 0,6-28 0</inkml:trace>
  <inkml:trace contextRef="#ctx0" brushRef="#br0" timeOffset="118793">17709 7872 959,'26'33'138,"0"0"1,0 1-1,0-1 1,0 1-96,3 1 0,3 2 0,-2-3 15,-5-4 1,-1-3-31,-2 0 0,-1-1 6,-2-5 0,-1 0 986,12 14-1015,-4-5 34,-8-12 1478,0 0-1841,-5-8-427,9 6-1142,0 1 2173,4 1 0,-12-7 0,-5-7 0</inkml:trace>
  <inkml:trace contextRef="#ctx0" brushRef="#br0" timeOffset="119952">18878 7558 6921,'-6'-9'1086,"1"2"-1041,5 7-67,0 0 22,-1-8 5,10 12 281,17 13-76,-5 3 0,1 4-895,0 0 0,0 2 738,1 1 0,-3 0-14,7 10 9,-9-14 0,-1-2-42,0 0 5,4 3 84,-20-23-44,-1-1-203,-31-11 102,13 2-46,-25-11-2,16 2 0,2-1 109,-2 0 761,3 2 0,2 2-705,7 9-61,6 3-6,3 2 0,4 1 5,2 3 91,5 4 89,4 8-17,7 7 224,16 21-238,-14-20 0,1 1-107,0 0 1,0-1 59,17 14-46,-13-20 158,6-5-62,-6-6 100,5-2-50,-7-10-81,4-19 0,0-6-126,2-6-1696,-3-1 0,-2-1 1635,-7 0-270,-1 2-1680,4-7 2011,-7 8 0,-1 9 0,-8 12 0</inkml:trace>
  <inkml:trace contextRef="#ctx0" brushRef="#br0" timeOffset="121275">19337 7805 9100,'-2'-20'-1602,"2"14"-5117,4 26 6719,3 5 0,-2-10 0,-1-6 0</inkml:trace>
  <inkml:trace contextRef="#ctx0" brushRef="#br0" timeOffset="122472">20037 8596 9307,'0'-10'734,"-1"2"-533,1 8 460,-2 0-482,1 0 113,-2 0 60,2 0-307,-2-1-39,2 1-1,-3-2 1,2 2-6,1-1 319,0 0-313,0 0-1,-3-6-469,2 4 464,-2-3 0,4 6 0,0 0 0</inkml:trace>
  <inkml:trace contextRef="#ctx0" brushRef="#br0" timeOffset="135666">27528 8679 7324,'1'-24'1478,"-1"1"-1186,1 1 84,-1 2-214,0 5 846,-5-8-846,2 10-72,-4-6-73,3 14-6,2 0-386,-7-4 375,-17 47 0,13-35 0,-9 38 0</inkml:trace>
  <inkml:trace contextRef="#ctx0" brushRef="#br0" timeOffset="136135">27035 8857 10058,'34'11'317,"-1"0"0,8 1 1,2-1-248,-5-1 1,2 0 0,-1-2-49,12 3 1,0-2 2,-1 1 1,0-3 30,3-3 0,-1-1-2065,1-1 1,-1-1 2100,0 1 1,-2-2-32,-8 0 1,-3-1 466,-9 0 0,-4-1-472,12 0-51,4-1 74,-21 3 61,-3 0 96,-9 0-24,-2 0 3444,-6 0-4155,0 0-767,-12 4-2106,-7 5 3372,-20-3 0,18 2 0,-2-8 0</inkml:trace>
  <inkml:trace contextRef="#ctx0" brushRef="#br0" timeOffset="139116">19614 8558 6059,'-5'-7'476,"1"1"-493,4 6 11,-43-20-11,3 18-14,8-5 1,0 3 30,-19 20 0,33-6 0,0 1 0</inkml:trace>
  <inkml:trace contextRef="#ctx0" brushRef="#br0" timeOffset="139738">19186 8503 7044,'17'39'236,"0"0"1,0 0-1,4 1 1,1-1-1,4 0-204,-1-7 0,3 1 1,2-1-1,-2-2-27,2 2 1,0-3 0,0-1 284,-1-2 1,0-2 0,-4-3 560,9 5-455,-34-20-530,-30-12 86,1-4 1,-6-4 73,-5-4 0,-4-3 0,3 1 27,1 1 0,2 0-8,-12-8 0,10 4-45,29 17 384,4 2-390,10 14 51,22 26-34,2 4 63,3-9 1,10 3 0,-4-5-963,-9-10 1,0-3 984,5 5 0,4 0 1,-3-14-930,-2-22 0,-2-14 1,-3 2 805,3 4 1,-1-2-199,2-6 0,1-3 0,0 6-1568,-4 9 0,2 6 1792,8 1 0,0 5 0,3 4 0,6 3 0</inkml:trace>
  <inkml:trace contextRef="#ctx0" brushRef="#br0" timeOffset="140437">28254 9545 10786,'0'0'0</inkml:trace>
  <inkml:trace contextRef="#ctx0" brushRef="#br0" timeOffset="142564">17198 10777 7044,'53'8'150,"0"-1"0,-1 0 1,1 0-1,0 0 1,-7-1-1,4 1 1,3 0-1,2 0 1,1 0-1,1 0 1,-2 1-1,-1-2 1,-3 1-1,-4-1-986,4 0 1,-4 1 0,-3-2 0,0 1-1,4-1 1,7 1 854,-13-2 1,3 0-1,4 0 1,2 0 0,2 0-1,2 0 1,1 0 0,-1-1-1,1 1 1,-2-1 0,-1-1-1,-3 0 1,-2 0 0,-4-2-19,13 0 1,-5-1-1,-2-1 1,-3-1 0,2 0-1,2-1 1,5 0-86,-8 0 0,3 0 0,2-1 0,3-1 0,1 1 1,0-1-1,0-1 0,-1 1 0,-2 0 0,-3 0 1,-3 0-1,-4 1 84,8-2 0,-6 1 0,-3 0 0,-1 0 0,0-1 0,4-2 0,5-2 0,6-1 0,1-2 0,0 0 0,-6 0 0,-7 2 0,-12 3 0,12-6 0,-5 1 0,0-1 0</inkml:trace>
  <inkml:trace contextRef="#ctx0" brushRef="#br0" timeOffset="143087">17780 11704 6977,'53'-3'105,"1"-1"0,-1 1 1,0 0-1,1-1 1,-1 1-1,1-1 1,-1 1-1,0-1 1,1 1-1,-1-1 1,0 3-1,-3 0 1,-2 0-1,-1 1 1,0 0-1,2 0 1,3 0-1,4-1-482,-12 0 0,3-1 0,2 0 0,3 1 0,1-1 0,1-1 0,0 1 0,1 0 0,-1 0 0,-1 0 0,0 0 0,-3 0 0,-2 1 0,-3 0 1,-3 0 380,14 0 1,-4 2 0,-3-1 0,-3 1 0,-1 0-1,0-1 1,0-1-5,3 0 0,-1-1 0,0 1 0,-3-2 0,-1 0 0,-4 0 0,11-3 0,-6 0 0,1-1 304,3 1 0,-1 0 1,0 1-305,-5 1 0,-1 0 0,-2 0 0,4 0 0,-3 1 0,-11 2 0,0-1 0</inkml:trace>
  <inkml:trace contextRef="#ctx0" brushRef="#br0" timeOffset="146318">20672 14650 9962,'-4'5'745,"1"-1"-742,41-2 0,21-4-459,-14 3 1,9-1 394,-16-2 0,9 0 0,6-1 0,4 0 0,0-1 0,-2 0 0,-4 1 1,-7 0 30,1 1 1,-7 0-1,0-1 1,5-1 50,2 0 1,8-1-1,5-1 1,-2 0 0,-5-1-1,-11 0 1,-14 0 328,-11-5-310,-53-5 86,8 13 1,-13 3 0,-9 1 0,-6 2 0,-5 0 0,0 1 0,1-1 0,6 1 0,8-2-587,-3-1 1,7 1 0,1-1 0,-2 1-1,-5-1 486,2 1 1,-7 0 0,-4 0 0,-2 1 0,0-1 0,2 0-1,7 0 1,7 0 0,10 0 65,-4 0 1,11-1-93,0 2-11,34 9 9,27-1 0,21-2 0,1 0-623,-15-1 0,1 0 0,2 1 0,5-1 625,-4-1 0,7 0 0,2 1 0,2-1 0,-2 0 0,-3-1 0,-6 0 0,14 2 0,-8-1 0,2 0 0,-8-2 0,1 0 0,-1 0 0,1 0 0</inkml:trace>
  <inkml:trace contextRef="#ctx0" brushRef="#br0" timeOffset="147832">18157 14247 8301,'23'40'183,"0"0"1,1 1 0,-3 2 0,2 4 0,-3-1 0,-2-5-8,-3 2 1,0 1 25,-1-4 1,3 6 0,1 3-1,4-2 1,1-8-499,4-7 1,1-5 0,4-3 0,3 1 363,5 3 1,3 1-1,3-2 1,5-5 0,4-9-64,-12-11 1,4-5-1,4-5 1,2-4 0,1-2-1,0-1 1,0-1-1,-2 1 1,-3 1 0,-4 3-474,5 0 0,-4 1 1,-2 1-1,-1-2 1,1 0-1,3-4 464,-4 0 0,4-2 0,1-3 1,1 0-1,0-1 0,-2 0 1,-3 0-1,-5 2 0,-5 1-342,13-10 1,-9 1 0,-2 3-848,5-3 1,-1 1 445,-6 4 0,1-1 1,-6 3 746,8-10 0,-29 22 0,-8 0 0</inkml:trace>
  <inkml:trace contextRef="#ctx0" brushRef="#br0" timeOffset="148076">19787 14260 10074,'42'0'22,"0"0"1,0 0-1,-2-1 1,0 0-1,-1 3-20,2 4 0,-1 2 0,-2 1-47,5 1 0,-3 4-873,10 9 1,-7 6 822,-21-4 0,-11 6-75,-15 4 0,-10 10 0,-7 6 0,-3 2 0,1-2 0,4-8-1286,-2 8 0,2-6 0,-5 5 1456,5-12 0,-4 6 0,-3 3 0,0 0 0,1-2 0,2-6 0,4-9 0,-5 6 0,3-10 0,-7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45:05.26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21352 7226 9055,'20'-21'2011,"-11"8"-1715,35 14-807,-13 5 814,10 1-211,-13-2 0,1 0-53,6 0 1,1 0-34,6 1 0,2 1 10,3-1 1,2 1-17,2-1 0,0 1 0,-2-1 0,2 0 7,-4-2 1,2-1 0,-3-1 161,0 1 0,-2 0-1121,11-1 0,-5-1-2000,-9 2 2952,-14-2 0,-13 2 0,-3-3 0</inkml:trace>
  <inkml:trace contextRef="#ctx0" brushRef="#br0" timeOffset="1495">24121 7297 10186,'25'-29'264,"0"0"0,13 12 1,11 4-1,3 3 1,-5 3-260,-4 6 1,-2 5 0,2-1-1420,7-2 0,3-1 1,1 1-1,-7 1 1419,8 7 1,-6 1 715,-4-4 1,-6 1-2223,-7 4 1715,-9-1 1,-33-4 0,-12-3 0</inkml:trace>
  <inkml:trace contextRef="#ctx0" brushRef="#br0" timeOffset="5338">26563 7179 7061,'-2'-7'1478,"0"1"-1058,-5-20-38,3 16-85,-5-20 375,3 22-420,2 5-79,0 0 169,3 3-253,0 0 322,31 9 0,34 10 0,-5-2-1054,-18-7 1,1-1 643,-6 1 0,5 2 0,3 0 1,2 0-1,-2-2 6,3-3 1,0-1 0,1-1 0,-1-1 0,-2 0-7,2 0 1,-1-1-1,-1 0 1,2 0-1,-3 1 0,2 0 0,0-1 0,-2 1 0,-4-2 70,7-1 0,-5 0 0,-9-1-207,-5 0 198,-5 0-62,-20 0 0,-13 26 0,9-20 0,-9 20 0</inkml:trace>
  <inkml:trace contextRef="#ctx0" brushRef="#br0" timeOffset="7603">22637 8300 9671,'-7'-26'280,"-1"0"0,22 1 0,8 7-205,3 15 1,4 5-1549,6-2 1,5 2 0,4 3 1477,-5 1 1,4 3-1,2 1 1,1 1 0,-1 1-478,4 1 0,1 1 0,1 2 0,0 0 0,-1-1 300,1 1 1,1 0 0,-1 0 0,0 1 0,-1-1 171,-1 1 0,1 0 0,-1 1 0,-4-3 0,-7-1 0,1 1 0,-5-3 0,-1-2 0,0 1 0</inkml:trace>
  <inkml:trace contextRef="#ctx0" brushRef="#br0" timeOffset="10500">21603 7783 9195,'31'12'213,"-1"10"-39,-5 25-66,-11-16 0,1 4 0,1 2-112,-1 3 1,0 1-1,2 2 4,-3-6 0,2 3 0,-1-2 0,-1-2 0,4 14 0,-1-6 0,-6-17 0,0 1 0</inkml:trace>
  <inkml:trace contextRef="#ctx0" brushRef="#br0" timeOffset="10743">22042 7807 9363,'3'4'370,"-1"-1"-443,-2-3 73,-46 74 0,29-47 0,-2 1-1418,-4 8 1,-4 6 0,-2 3 1228,6-10 1,-3 3-1,-1 2 1,0 0-1,0 0 1,3-3-279,-4 10 1,2-3 0,0 0 0,-2 3 337,4-8 1,-2 3 0,-2 0 0,2 0 0,2-3 0,3-4 0,0 4 0,3-4 0,4-6 0,-1 1 0</inkml:trace>
  <inkml:trace contextRef="#ctx0" brushRef="#br0" timeOffset="11417">25714 7767 10401,'29'29'-12,"0"0"1,0 0 0,-3-1 0,1 0 0,-5-2-516,-5 2 1,-2-2 464,0 0 1,0 0 366,11 18-1554,-9-13 0,-1-1-823,-1 1 1379,4 8 0,-19-33 0,0-5 1</inkml:trace>
  <inkml:trace contextRef="#ctx0" brushRef="#br0" timeOffset="11634">26180 7698 11334,'-50'0'-450,"0"-1"1,11 9 0,-1 5 0,1 7-66,2 9 0,-1 9 1,3 2-1,2-5 1,5-6-1,2-3 1,0 1-1,-5 6 1,-1 0-1,1 0 0</inkml:trace>
  <inkml:trace contextRef="#ctx0" brushRef="#br0" timeOffset="12609">22078 7828 8158,'0'-44'707,"1"1"0,-1-1 1,1-4-1,-1 6-707,0 0-33,0 36-191,-3 3 179,-4 14 45,-9 10 5,-9 22 68,9-15 0,-4 5 9,-1 0 1,-4 8 0,-3 3 0,0 0 0,2-2-668,-2 1 1,2-1 0,-1 0 0,-2 3 586,3-4 0,-2 2 0,0 1 0,-1 1 0,0-1 0,2-2 20,-2 1 0,0-1 1,0-1-1,3-3 1,2-3-9,1-1 1,2-5 0,0 1-15,-3 4 0,0 0 0,8-15-72,12-18-460,16-20-2704,13-16 2905,-3 5 1,3-2 72,5-7 1,4-3-24,-9 11 1,2-3 0,1 0-1,-3 2 389,1 0 1,-1 2 0,1-1 631,8-11 1,2-2-1,-7 8-415,2-3-269,-50 63-981,-7 7 1,-6 7 837,5-5 0,-1 3 0,-3 3 1,-2 0-377,4-5 1,-2 1 0,-2 1 0,0 0 0,1-1 0,2-2 462,-6 4 0,2-2 0,0-1 0,0 1 0,-2 2 0,-1 2 0,3-3 0,5-9 0,7-11 0,-1 0 0</inkml:trace>
  <inkml:trace contextRef="#ctx0" brushRef="#br0" timeOffset="13580">9358 8318 5734,'0'0'0</inkml:trace>
  <inkml:trace contextRef="#ctx0" brushRef="#br0" timeOffset="13754">9928 8318 6585,'0'0'0</inkml:trace>
  <inkml:trace contextRef="#ctx0" brushRef="#br0" timeOffset="17299">24627 8050 4400,'8'-10'-4,"-1"2"1,-7 8-1</inkml:trace>
  <inkml:trace contextRef="#ctx0" brushRef="#br0" timeOffset="18883">24689 7997 10584,'-18'-22'711,"3"4"-95,13 17-420,0 0-343,30 15 0,15 9 158,1-3 4,-12-4 0,4 2 0,3-2 5,6-3 1,2-2 0,-3-1-19,1-1 1,1-1-3,1 0 0,5 0 0,-3-3-1057,-8-2 1,-2-3 0,0-2 1030,0-4 0,1-3 0,-1 0 24,0 2 0,-1-1 0,-2-2-24,13-11 1,-7-5 25,-15 5 0,-4-1 0,0-1 0,-3-1 0,0-2 0,-3 0-236,1-1 0,-2-1 236,-3 0 0,-1-1 123,0 2 0,-1-3-171,-3-11 0,-1 0-8,-2 10 0,-2-1 782,-2-4 0,-1-3 0,-3 3-726,-1 4 0,-3 0-938,-8-8 1,-5-3 0,1 4 934,1 10 1,-2 2 224,-11-14 1,-6 3-360,-3 14 0,-4 5-772,4 5 1,-2 1 905,-8-2 1,0 2 2,9 7 0,3 2 211,7 2 1,1 1-215,-1 0 1,-1 1-4,-2 0 0,0 0 1239,-1 0 1,-1 2-1234,0 0 0,-3 2-821,-9 4 1,-6 3 0,3-1 820,2 1 0,-1 2 2,6-2 1,-6 2 0,0 2 0,6-1-138,4 1 1,3 1 0,1 0 138,-1 0 0,1 0 0,1 1-121,-12 9 1,5 0 116,14-5 0,3-1-388,0 1 0,1 1 390,1 0 1,1 0 458,1-1 1,1 1-459,1-1 0,0 2 2,-5 6 1,2 2 33,5-8 0,0 1 834,-2 6 1,1 0-818,-2 13 33,4 1 18,6 1-68,5 1-33,3 0 117,8-4 1,5 2-68,2-7 0,4 0-54,1 8 1,3-1 28,2-11 0,1-5-9,-4-7 1,1-2-4,2 0 1,1-1-4,2 1 1,2-2 165,1 0 1,2-2-181,1 0 1,2-2 0,-1-1 0,4-3 477,-2-3 1,2-1 0,2-4-479,1-3 0,2-4 0,4-6-113,-3-3 1,5-6 0,3-4 0,1-1-1,-2 1 1,-5 2-258,3 1 0,-3 1 0,-2-1 0,3-1 368,-6 0 0,3-2 0,1-2 0,-2 1 0,-5 3 0,-6 5 0,4-2 0,-9 7 0,-1 9 0</inkml:trace>
  <inkml:trace contextRef="#ctx0" brushRef="#br0" timeOffset="22282">7362 7273 6365,'-47'-20'382,"0"-1"1,10 5 0,3 2-237,-13-3-524,19 7 507,1 3-65,-1 3 1,-1 2-60,-9 4 202,7 0 0,-3 6-192,-3 18 0,-2 12 0,2-2-10,9-9 1,2-1 0,-3 3 48,-6 7 0,-3 4 0,0 0 0,4-4-54,8-7 0,2-2 0,1-1 3,-10 10 0,1 1-87,11-7 1,1 2-1,2-3 84,2-1 0,1 2 104,0 14 1,-1 8-1,5-5-99,7-9 1,2-1 19,-1 15 1,1-1-24,4-19 1,1-4 3,5 14 34,5-3 105,6 5 1,4 2-68,-4-11 1,2 1-25,0 0 0,2 3 0,4-4 93,7-3 1,4-3 0,0-6-6,6-3 1,1-8-98,0-8 0,3-6 0,-4-6-875,-2-13 1,-4-7 831,-9 3 0,-1-2 0,0 0 3,3-4 1,1-3-3,-5 3 0,5-5 1,1-3-1,-1 1 1,-5 5-3,-2 3 1,-4 2 0,3-3-22,8-9 1,5-5 0,-3 0-1,-9 8 23,-11 10 0,-5 2 47,1-11 1,-2-1-46,-3 8 1,-1 1 67,1-6 1,-3-3-74,-8-15 0,-4 1-505,4 23 0,-2 0 505,-5-20 0,-4 2-321,-3 22 0,-3 4 316,-13-11 2,11 12 0,-2 2 187,-1 3 1,0 2-185,-14-5-3,15 7 0,1 0-2,-8 1-4,4 4 1,-2 2-9,-8-2-22,7 2 0,1 4-224,-5 11 2323,-1 13-2421,11 4 0,2 5-1450,-1 4 1,-1 1 1810,5-6 0,-2 1 0,3-3 0,3-2 0,2-4 0,-14 15 0</inkml:trace>
  <inkml:trace contextRef="#ctx0" brushRef="#br0" timeOffset="25839">24266 9597 7901,'-13'-39'3299,"-3"4"-3226,12 30-17,-3 0 17,7 4 22,0 0 1356,39-4-1230,-10 2 0,6 0-119,12-2 1,8 1 0,1-1-91,-13 1 1,2 0 0,0 0 0,-1 0 36,1-1 0,0 0 0,-1 0 0,-2 1 3,4-2 0,-3 1 0,-3-2 102,9-4 0,-7-3 188,-2-2-107,3-3-39,-31 10-201,-46-6-51,4 6 47,-12 0 1,-8 1 4,9 4 0,-2 3 1,-1 0 3,1-1 0,-1 0 0,1 1 0,0 0 0,1 1 0,2 0-28,-10 5 0,8 0-12,14 0-16,-5 6 0,32-8 56,8 1 202,11-1-62,31 0 0,8-1-140,-20 0 0,3-1-256,-2-1 1,6 0 0,-1-1 0,-5-1 302,1-1 1,-3-1 11,8-2 0,-3-3 36,0-5 129,-1-8-112,-17 9-487,-2-2-695,-15 11-4240,-20 38 5310,1-13 0,-5 17 0,9-26 0</inkml:trace>
  <inkml:trace contextRef="#ctx0" brushRef="#br0" timeOffset="26452">26534 8574 9559,'-25'38'646,"1"1"0,-2-1 0,-1 5-476,2-3 1,-3 5 0,0 1 0,2-4-1364,3-4 1,2-2 0,-2 4 1217,-3 3 0,-2 5 0,0 1 1,5-4-6,4-3 1,3-3-1,2 0-20,-1 11 0,2-2-56,1-3 0,3-4 641,5 7-596,11-37 578,8-6-848,13-16-402,9-10 179,-15 3 0,0-5 369,6-17 0,3-10 0,-4 7 0,-8 17 0,0 1 0,1-11 0,0 0 0,1 0 0</inkml:trace>
  <inkml:trace contextRef="#ctx0" brushRef="#br0" timeOffset="26687">25941 9135 11217,'49'-21'40,"-1"-1"0,1 1 0,-1-1 0,-3 2 0,-1 0 0,-1 2 0,-6 2-40,0 2 0,-3 1-82,-1 0 1,0-1-165,-2 2 0,0-1-317,-2-1 0,-1-2-288,3-3 1,-2 1 0,2-3 0,-1-1-1</inkml:trace>
  <inkml:trace contextRef="#ctx0" brushRef="#br0" timeOffset="27038">26964 8445 10405,'-5'44'1017,"-1"0"1,0 3-1,-4-1-953,-6-2 1,-3 0-2876,0 5 1,-1 0 2813,6-16 1,0 0 0,-1 2 454,-3 8 1,-2 2 0,1-1-614,3-7 0,1 0 0,-1-1-59,0 2 0,0-2 0,2-3 214,-1-2 0,3-6 0,2-3 0,5-19 0</inkml:trace>
  <inkml:trace contextRef="#ctx0" brushRef="#br0" timeOffset="32714">22639 9505 8657,'-2'-6'2476,"0"1"-2353,2 3-179,7 0 88,24 0 0,21 1 0,7 1 1,-8-3-30,-13-1 1,-3-1 0,4 0-3,2 3 0,6 1 0,1 1 0,-4-3 1,-8-5 320,6-12 0,-19-3-451,-25 5 47,-18-1 1,-8 2 81,1 11 0,-3 4-1674,-12-2 1,-3 1 1765,-6 1 1,3 0-93,20 0 0,2 3-1047,-18 26-275,62-5 1322,9 1 0,2-1 0,1-4 0,3-4 0</inkml:trace>
  <inkml:trace contextRef="#ctx0" brushRef="#br0" timeOffset="34287">9126 9458 7268,'-4'-4'140,"3"1"353,25 2-3085,1-1 0,5-1 2757,11-3 0,3-1-118,0 0 1,1-1-81,-1-2 0,-1-1 58,-9 3 0,-1 0 250,1 1 1,-1 0-274,0 2 1,0 2-3,-3-1 0,4 2 37,6 4 1,6 1 0,-4-1 8,-5 1 0,0-1-17,2 2 1,4 0 0,-1 0-190,13 3 1,-4 0 162,-17-3 0,-1 0-2,3 1 1,2 0 0,-3-1-576,-7-1 1,-2-1 576,2 1 0,0-1-321,8-1 0,0 0 368,-9 0 1,0-1 684,14 0 0,3 0-668,-2 3 0,0 0-36,-7-2 0,-1 0 16,7 3 1,-3-1 1418,3-2-1410,-15-1 0,2 0 25,9-3 0,-1 0-75,14-1-4,-20 1 1,-6-1 2643,-12 1-2646,-2 1-1496,4 24 1496,-5 4 0,-1 2 0,4 7 0,-3 14 0</inkml:trace>
  <inkml:trace contextRef="#ctx0" brushRef="#br0" timeOffset="36629">19785 9521 4592,'-6'-37'756,"21"6"173,16 24 0,6 7-901,1-2 0,1 3-1217,9 1 1,-2 3 1193,-18-2 1,-3 0 117,13 4 1453,-27-6-1139,-51-3 506,7 1-934,-10-1 1,-11 1-1,7 0 22,18 1 0,1-1 64,-25 1 1,7 0-158,33 1 6,7 4 51,18 2 5,11 1 0,5 1 0,-1-3 0,2 0-17,14 2 0,3-2 8,9-2 1,-6-3-792,-17-2-1044,5 3 1844,-88-1 0,20 3 0,4-1 0</inkml:trace>
  <inkml:trace contextRef="#ctx0" brushRef="#br0" timeOffset="39384">9204 6613 8438,'39'6'177,"-1"-1"1,7-1-1,5-1-82,-7-2 1,6-1-1,0 0 1,-2 0-1467,1-2 0,-2-1 0,3 0 1399,-3 0 0,4 0 0,-2 0 0,-5 0 608,3-2 0,-1-2-202,-4-1 0,6-2 0,-3 0 0,-10-1-126,1-11-311,-5 1 0,-14 1-8,-35 13 1,-27 5 0,-16 4 0,-7 1 0,3 1-1,11-3-147,8-1 1,4-1 0,-1 1 0,-4 1 157,4 0 1,-7 1 0,-3 1 0,0 0 0,3 0 0,6 0 0,9-1-1,-4 1 0,5 0 2,-9 1 1,5 3 1970,8 17-1973,16-3 0,50 7-165,-4-26 1,13-6-1,9-4 1,5-3 0,0-1-1,-4 2 1,-7 3-228,1 2 0,-6 3 0,1-1 0,6 0 392,-5-1 0,6-2 0,5 0 0,1 0 0,-1 0 0,-4 1 0,-6 1 0,-9 2 0,10 1 0,-10 4 0,-8 8 0,1 1 0</inkml:trace>
  <inkml:trace contextRef="#ctx0" brushRef="#br0" timeOffset="42803">19068 10740 9335,'-4'-2'1126,"17"-8"-6753,33 11 5630,-18-4 0,1 1 22,10 4 0,4 1 541,-7-2 1,2 0 0,-1 0-508,3 0 0,7-1 85,-11 0 1,9-1 0,6 0 0,5 0 0,2 0 0,0 0 0,-3 0 0,-4 0 0,-6 0-182,7 0 0,-7 1 0,1-1 1,8 0 61,-10 0 1,6 0 0,5 0 0,3 0-1,1 0 1,0 0 0,-1 0 0,-3 0 0,-4-1-1,-6 1-8,14-1 0,-6-1 0,-4 0 0,0 1-16,-1 1 0,-1 0 1,-1-1-1,-3 0 27,3-1 0,-4-1 0,-11 1 196,-10 2 370,-10-2 2246,-6 2-2930,-3 0-5886,-37 1 5976,4 0 0,-10 0 0,19 0 0</inkml:trace>
  <inkml:trace contextRef="#ctx0" brushRef="#br0" timeOffset="44824">9093 10359 7626,'-4'-3'196,"1"1"-190,3 8 44,7 28-16,-1-7 28,8 21-1964,5-15 0,4-2 1981,5 4 462,5 2 1,7-2-419,1-15 0,1-4-1226,-6-1 0,1-1 1131,8-1 0,3-4 39,-11-6 1,3-2-1,-4-1-548,2 0 1,-1 0 502,1-1 1,2 0-1,-1-4-6,-1-3 1,0-3 0,-4 0 3,0-1 0,-1-1-19,0-1 1,2 0 0,-2-3 15,2-8 0,-5-1-17,-6 6 0,0-4 5,5-11 1,3-7 0,-6 3-1,-8 2 1,-3-2-3,2-8 1,1-5 0,-7 2-4,-12-1 0,-4 1 275,1 0 1,-2 1-276,-6-1 0,-2 3 975,1 12 1,-2 2-976,-4-7 0,-1 2 0,2 11 0,-1 3 0,-9-4 0,-1 3-6,-10-3 6,14 10 0,-4 0-6,-9 0 1,-7 0-1,6 3 6,7 3 0,0 1-85,-9-3 0,-5-1 0,6 5 79,-10 5 1607,-3 3-1601,26 2 0,-1-1-3,-2 1 1,1 0-1,-1 2 0,-2 1 0,-13 4 1,0 1 2,11 0 0,0 1 0,-9 2 0,-1 2-2,9 1 0,-1 2 0,3 0-1,0 0 0,-2 4-393,4 2 1,-6 7-1,-1 3 1,1 0 0,7-4 397,-7 10 1,3 1-3,5-6 0,-3 5 0,0 0 0,6-2-483,6 0 1,3-1 0,3-1 482,-2 4 0,2 1-3,-1 8 0,4 0 3,6-18 0,6-2 3,16 10 0,8-3-3,-4-7 0,12-3-46,-3-11 1,10 0-1,7-1 1,6 0-1,3-1 1,0 0 0,-2-1-1,-3-1 1,-7 0-225,4 0 0,-5-1 0,-1-2 0,1 1 0,6 0 270,-3 0 0,6 0 0,4 0 0,3 0 0,-1 0 0,-2 0 0,-4-1 0,-6-2 0,-8 0 0,20 0 0,-13-2 0,-14-2 0,0 0 0</inkml:trace>
  <inkml:trace contextRef="#ctx0" brushRef="#br0" timeOffset="48151">12023 10677 5885,'0'0'0</inkml:trace>
  <inkml:trace contextRef="#ctx0" brushRef="#br0" timeOffset="48348">12604 9886 3907,'-1'42'-73,"0"1"0,0-1 0,-1 4 1,1-4-1,0 10 0,1-38 1</inkml:trace>
  <inkml:trace contextRef="#ctx0" brushRef="#br0" timeOffset="49075">12150 9677 0,'1'47'18,"0"0"0,0 0 0,0-2 0,0-2 0,0-4 620,2-3 0,0-3-630,0-3 1,0-1 834,1 19-843,1-14 972,-1-12-1722,12-15 1294,9-35 0,-6 16 0,1-19 1</inkml:trace>
  <inkml:trace contextRef="#ctx0" brushRef="#br0" timeOffset="49271">12597 9628 3782,'-4'44'292,"-1"0"0,1 0 1,0-3-1,0-1 1,1-1-1873,-2 6 1,1-3 1579,3-4 0,0-3 0,0-4 0,0-4 0,3 4 0</inkml:trace>
  <inkml:trace contextRef="#ctx0" brushRef="#br0" timeOffset="49424">12840 9746 7044,'7'43'-73,"-1"0"1,1 0 0,0-1 0,-1 3 0,-1-3 0,3-7 0,13 2 0,-12-33 0</inkml:trace>
  <inkml:trace contextRef="#ctx0" brushRef="#br0" timeOffset="49654">13560 9795 4949,'0'46'-297,"0"0"0,0 0 1,5 0-1,1-3 297,-1 2 0,2-9 0,7-18 0,-4-8 0</inkml:trace>
  <inkml:trace contextRef="#ctx0" brushRef="#br0" timeOffset="49827">14153 9779 0,'4'46'0,"0"-1"0,1 0 0,-1 1 0,3-3 0,1 2 0,0-4 0,2-10 0,13 3 0,6-4 0</inkml:trace>
  <inkml:trace contextRef="#ctx0" brushRef="#br0" timeOffset="50013">14701 9922 7671,'1'50'-14,"1"-1"1,4-8 0,2 0 0,-1-7-1,1 2 1,3-11 0,-1 0 0</inkml:trace>
  <inkml:trace contextRef="#ctx0" brushRef="#br0" timeOffset="50205">15309 9937 0,'0'46'0,"0"-1"0,0 0 0,0 0 0,0 0 0,0-1 0,0-2 0,0-1 0,0-1 0,0 14 0,0-1 0,0-8 0,0-14 0,0 0 0</inkml:trace>
  <inkml:trace contextRef="#ctx0" brushRef="#br0" timeOffset="55436">18058 10947 7296,'0'6'1305,"0"-1"-1305,-3-5 0,2 0 0,-3 0 639,3 0 823,0 0-1238,-2-2-224,3 1-140,-2 0 106,1 25 0,2 15 118,-1 4-48,1 7 1,-2 1-565,-3-15 0,-1-2 533,-1 1 1,-5 4 5,-4-4 0,-6 3 0,-2 1 1,-1-2 0,-2-4 1,-2-1-1,-1-1 1,0 1-758,1 3 0,1 0 1,-1-1-1,-1-4 747,-6 0 0,0-4 0,4-7-2009,-6-5 2063,11-6-51,10-6-44,8-1 528,10-1-495,24-8 0,9-2 2275,3 4-2269,3-4 0,-1 1-6,-2 7 3393,-5 2-3387,-7 5 0,-3 6 355,-10 19 1,-4 5-183,4 16-318,-5-6 0,-2 4 178,-5-2 1,0-2-31,-1-12 0,1 1-9,-1 17 0,0-3-184,2-2-420,0 5-393,10-21-4063,0-1 5066,6-7 0,-9-8 0,-2-10 0</inkml:trace>
  <inkml:trace contextRef="#ctx0" brushRef="#br0" timeOffset="58503">21577 11170 9839,'-22'-22'1207,"0"0"0,2-13-1964,39 29 763,22 1 2,-6 3 1,3 0-9,-10 0 0,1 1 0,14-1 0,-2 1 248,0 0-310,-8 1-27,-21 5 221,-19 6-132,-26 30 6,-1-4-3,7-10 0,-1 4-1087,2 3 0,0 3 1,3-2 1083,4-6 0,2 1-663,-3 8 0,0 6 0,8-8 702,13 3 133,30-12 0,9-7-110,8-15-34,2-3 0,4-9-43,-18-8 0,0-7 0,-1 1-1600,12-3 0,-1-1 677,1-2 0,-3 3 938,-15 11 0,-8 6 0,-17 8 0,-3 3 0</inkml:trace>
  <inkml:trace contextRef="#ctx0" brushRef="#br0" timeOffset="58724">21599 11147 10634,'42'22'-587,"-1"0"0,1 0 0,-1-1 0,0-1 0,-6-1-704,-10-1 1,-3-2 1290,4-2 0,-1-2 0,2 1 0,-9-7 0</inkml:trace>
  <inkml:trace contextRef="#ctx0" brushRef="#br0" timeOffset="60885">25482 12785 12438,'41'-8'32,"0"0"0,-6 3 1,1 1-1,0 0-23,0 0 1,0 0-1,0 1-1,16-3 1,0 0-21,5-9 1,-16 15-103,-40 27 0,-17 16 0,-3-1 116,-2-4 0,-4 0 0,-2 2-824,2 1 1,-2 2 0,-1 1 0,0-4 877,-6 2 0,1-4 0,4-1 28,3 5 0,8-3 117,7 2-64,4-12 1,11-5-30,28-15 0,17-12 1,-2 0-140,-10 0 0,2-1-587,11 1 0,5-2 0,-8 1 183,-14-2 1,-3 1 434,6-1 0,-2 1 0,-1 0 0,2 0 0</inkml:trace>
  <inkml:trace contextRef="#ctx0" brushRef="#br0" timeOffset="61065">25656 12939 12713,'28'34'-469,"0"1"0,0-1 0,0 1 1,6 7-1,0-2 0,-8-9 1,-5-5-1,-7-11 0</inkml:trace>
  <inkml:trace contextRef="#ctx0" brushRef="#br0" timeOffset="61504">26625 13032 5103,'37'-9'-13,"0"0"1,0 0-1,15-5 1,-4 2 1196,-22 6 1,1 0-2009,14-4 1,5-2 0,-4 1-669,-7 4 1,0-1 1491,4-1 0,4-1 0,-10 3 0,-10 5 0,-11 1 0</inkml:trace>
  <inkml:trace contextRef="#ctx0" brushRef="#br0" timeOffset="62003">22292 12678 10427,'27'1'0,"0"-1"0,17 1 0</inkml:trace>
  <inkml:trace contextRef="#ctx0" brushRef="#br0" timeOffset="63002">27931 12190 6759,'0'6'117,"0"-1"85,0-5 120,0 1 1,0 0 0</inkml:trace>
  <inkml:trace contextRef="#ctx0" brushRef="#br0" timeOffset="63343">28252 11762 11276,'-12'40'45,"0"0"1,0 0-1,0 0 1,0 2 0,0 0-1,0 1 1,1-1 21,1-1 1,0 1-1,0-1 1,1 1-718,0 0 1,0 1 0,2 0 0,-1-1 777,0 11 1,1 0 0,0-1-697,2-5 0,0 0 0,1-2 626,1-5 0,0-2 0,1 0-58,0 9 0,1-3 483,0-6 1,0-3-664,1-5 1,0-2-560,0 23-351,0-7-131,1-20 1221,8-43 0,-6 10 0,6-27 0</inkml:trace>
  <inkml:trace contextRef="#ctx0" brushRef="#br0" timeOffset="63506">27641 12466 12287,'41'-2'-337,"-1"0"1,0-1 0,-2-1 0,0 0 0,-6-1 0,8-5 0,-10-2 0</inkml:trace>
  <inkml:trace contextRef="#ctx0" brushRef="#br0" timeOffset="63874">28553 12103 12791,'-10'47'-327,"0"0"1,0 0-1,0-1 1,0 1-1,0 0 1,-1 3-1,0 0 1,1-2-1,-2-3 1,-2-6 1489,-6-2 0,-2-6 0,5-3-780,6-1 1,4 0-76,-1 14 0,11-2 92,20-14 1,7-5-1580,9 11 1255,-14-14 0,-3-1 536,-4 1-875,-35 18-188,-7-12 0,-9 1 451,0-3 0,-5 3 0,-2-1 0,5-3 0,-6 4 0,2-2 0,3-5 0,0 0 0,1 0 0</inkml:trace>
  <inkml:trace contextRef="#ctx0" brushRef="#br0" timeOffset="64757">9922 12297 7439,'26'-28'252,"1"-1"0,-1 1 0,13-9 0,3 8-2206,1 13 1,12 5 1977,-17 4 0,8-1 0,6-1 1,5 0-1,2 0 0,1 1 0,-2-1 1,-4 2-1,-6 0-255,6 1 0,-5 0 1,-1 1-1,1 0 1,7-1 133,-10 0 0,4-1 0,5 0 0,1 0 0,2-1 0,-1 0 1,-2 1-1,-3 1 0,-4 1 0,-6 1 58,11 2 0,-7 1 0,-4 0 0,-3 1 0,9 0 0,-4 0 0,-8 0 1,0 0-1</inkml:trace>
  <inkml:trace contextRef="#ctx0" brushRef="#br0" timeOffset="68702">8605 13282 1094,'40'-3'-219,"0"0"0,-8 0 0,-7 1 0,-11 2 1</inkml:trace>
  <inkml:trace contextRef="#ctx0" brushRef="#br0" timeOffset="69619">7569 12954 40,'35'-29'24,"1"-1"0,-2-1 0,-2 0 1244,-12 5 1,-1-2-1227,1-2 0,-1-3-275,-3 1 1,0-4 0,-1 1 257,2-5 1,-1-2-25,-3 7 1,-1-3 0,-1 3-2,-2-5 0,-2 2 0,-2 0 0,-2-1 154,0 1 0,-1-1-149,0 2 1,-4-1 666,-6 0 1,-5-3 0,-8 3-677,-17 5 0,-10 5 0,2 0 2,13 0 0,2 1 1,-6 7-505,-7 12 0,-7 7 1,1 6-1,9 4 506,2 10 0,5 9 1,4-5 1,-2 5-1,0 1 1,4-2 599,-6 9 0,2 2-601,8-7 0,-1 4 0,1 0 0,4-3 22,-1 9 1,3-1-21,3-5 0,1 1 0,4-2-2,3 2 0,4 1-486,2 12 0,7 3 523,5-19 1,5 0-1,1-1-1,4 16 1,8-4 13,5-16 1,8-4 0,1-8-22,-4-9 1,1-6 0,0-3-28,1 1 0,0-3 0,-1-4 104,-2-3 1,-1-4 0,-2-4-107,-4-7 0,-3-4 0,-2 0-20,3-4 1,-3-2-152,-3-1 1,0-3 0,-5 4-309,-8 8 1,-2 2-483,2-5 1,-6 6 960,-15 11 0,8 8 0,-7 6 0</inkml:trace>
  <inkml:trace contextRef="#ctx0" brushRef="#br0" timeOffset="71137">21077 13072 5251,'-39'-14'104,"-1"-1"0,0 0 1,1 1-1,-11-7 0,1 10 506,4 16 1,-2 10 0,4 8-474,14 4 0,3 6 1,3 4-1,2-1 153,-1 8 0,3 1 1,1 1-266,-1-5 0,-1 1 0,2 0 1,5-1-124,3 4 1,5 0 0,16-6 113,16-16 1,13-3 0,10-4 0,4-2 0,-3-2 0,-6-1-837,7-1 1,-5-3-1,8-3 780,-13 1 0,6 2 0,4 1 0,0-3 0,0-3 0,-4-7 0,-5-7 5,1-14 1,-4-9-1,-3-7 1,-3-3-1,-4 0 1,-4 4-268,-2 0 0,-6 1 1,-3 0-1,-1-5 303,0 3 1,3-6 0,-2-1 0,-5 1 0,-8 5 0,-12 9-313,-22 5 1,-18 9-1,-9 7 1,-1 3-1,6 1 311,7 1 0,2 2 0,-1 3 0,-2 4 0,0 4 0,-4 2 0,-2 2 0,2 4 0,5 1 0,10 3-241,5 6 0,9 3 1,3 4 125,-2 12 1,5 5 0,6-4 0,8-10 0,4-2 0,0 7 0,0 1-1</inkml:trace>
  <inkml:trace contextRef="#ctx0" brushRef="#br0" timeOffset="73153">25741 11912 7257,'-24'-36'733,"1"5"-475,5 19-31,-6-3 0,-1 0-138,-6-2-44,5 2 0,-5-1 92,-11-2 1,-4 2-85,-3 5 0,-6 2-22,9 2 0,-6 1 0,-1 1 0,5 1-31,7 2 0,4 2 0,-2 1 1,-6 1 1,-1 1 0,4 3 26,-4 4 0,5 3-1124,11-5 1,1 1 1123,-17 6 0,0 1-3,20-5 1,3 1-4,-1 1 0,1 1-16,-20 16 2,17-8 1,-1 3 30,-3 7 0,1 1-31,5-5 1,2-1 8,-1 2 0,2-1 100,-2 17-50,4-10 17,5-1 0,1 2-1014,-1 10 960,6-14 1,1 1-2308,3 15 2302,1-13 0,4 3-6,4-1 1,3 1 630,0 8 0,7 1-587,9-6 1,8-1 0,5-3-38,-6-12 1,4-2 0,1-1-1,-1-1-685,10 9 0,1-2 1,1-3 671,3-7 0,1-3 0,-3-5-11,-3-4 1,-2-3-258,4 0 0,0-2 288,0 0 1,0-1-32,2-2 1,0-2 3,0 0 0,0-2-4,-1-2 1,1-2-3,-2-1 0,-1-1 0,-1 1 0,2-3-39,-9 0 0,2-1 0,0-2 7,-1-1 0,0-1 0,-1-1 19,0 1 0,-1 0 0,0-2-342,2-3 0,1-3 0,-6 3 355,-5 3 0,-3 0 578,8-4 0,-3-3-578,-11 3 0,-6-4-226,-2-14 0,-5-2 226,-3 8 0,-3-1 0,-5-11 0,-4 1 664,-4 18 1,-2 2-665,0-3 0,-1 1-3,-1 0 0,-2-1 23,-4-3 1,-3-4 0,1 3 18,2 3 0,-2 1 12,-9-7 0,-6-3 0,3 9-32,12 15 1,-2 4-22,-7-1 0,-4 1 0,0 6-63,-9 12 1,1 7-26,-3-2 1,1 1-152,-2 7 0,2 6-97,17-3 0,1 2 1,3 0-87,-3 2 1,2 2 423,-5 9 0,5-1 0,11-6 0,8-11 0</inkml:trace>
  <inkml:trace contextRef="#ctx0" brushRef="#br0" timeOffset="74706">25264 13716 9486,'45'-5'522,"-8"3"1,9 0 0,12-1-502,-22 2 1,8-1-1,4-1 1,5 1 0,4-1-1,1 0 1,3 0-1,-1 0 1,1 0 0,-3 0-1,-2 1 1,-3-1-1,-5 1-492,4 0 0,-4 0 0,-3 0 0,-2 0 0,2 0 0,1 0 1,3 0-1,6-1 472,-11 1 0,4-1 0,4 0 1,2 0-1,3 0 0,2-1 1,0 0-1,1 1 0,1-1 1,-2 0-1,-1 1 0,-1-1 1,-3 1-1,-3 0 0,-3-1 1,-5 2-1,-4-1 8,18-1 0,-10 1 0,-5-1 0,2 1 0,6-1-5,-2 0 1,4 0 0,4-1 0,1 0 0,0 0 0,-4 1 0,-3 0 0,-6 0-692,14 0 1,-8 1 0,0 0 686,4-2 0,-1 1 0,-9 0 68,9 3 971,-58 1-1039,-34 0-17,4 4 1,-11 1 0,8 0 0,-9 0 0,-7 0 0,-2 2 0,-1-1 0,2 0 0,5-1-346,-1 1 0,4-1 1,0 1-1,-1-1 0,-5 1 360,10-1 1,-4 0 0,-3 1 0,-1-1 0,0 1 0,0-1-1,2 0 1,2 0 0,4-1 154,-8 1 1,4-1 0,2-1 0,1 1 0,-2-1-161,2 0 0,1 0 1,-1-1-1,-1 1 1,-1-1 6,-3 1 0,-1 0 0,-1-1 0,-2 1 0,1 0 0,-1 1-2,4-1 0,-1 1 1,0 0-1,0 0 1,0 0-1,1 0 1,1 0 0,-3 1 0,0-1 0,1 0 0,1 0 0,1 1 0,2-1-292,-5 2 1,1-1 0,1 1-1,5-1 1,6 1 292,-5 3 0,9-1 1289,7 1-1340,11-1-1566,24 1 1629,24-6 1,22-5-1,8-1 1,-5 0 55,-11 1 0,-2 0 0,2-1 1,5 0-64,-6 1 1,5-1-1,3 0 1,1 0 0,0 0-1,-2-1 1,-2 1-5,-3 0 0,-4-1 0,0 1 0,1-1 0,3 0 0,6 0 3,-11 0 0,4 0 1,3 0-1,3-1 1,2 1-1,1-1 0,2-1 1,0 1-1,-1 0 1,0 0-1,-1-1 0,-2 1 1,-3-1-1,-3 1-4,7-1 0,-4-1 0,-2 1 0,-1-1 0,-1 0 0,1 0 0,1 0 0,1 0 0,4 0-1,-5 1 1,3 0-1,3 0 1,1 0 0,1 0-1,1 0 1,-1 0-1,0-1 1,-3 1 0,-1 0-1,-4-1 1,-3 0 0,-5 1-46,15-5 0,-6 0 1,-4 0-1,-5 0 0,-3 1 43,12-3 1,-7 0 732,-1 2 0,-18 1-870,-63-1-595,7 14 0,-14 6 0,-8 4 0,-5 2 0,-1 0 0,3-1 1,8-3 734,5-4 0,4-2 0,1 0 0,-1 0 0,-4 3 0,0 1 0,-5 3 0,-4 1 0,-1 0 0,2 1 0,4-2 0,8-2 0,9-3 0,5-2 0,1 0 0</inkml:trace>
  <inkml:trace contextRef="#ctx0" brushRef="#br0" timeOffset="75373">29803 12480 11054,'48'19'-124,"0"0"1,0 0 0,-10-5 0,-2-1 0,1-2-1455,4-2 0,0-3 1,-4-2 1111,-5-3 1,-2 0 696,8-1 0,-4 0 0,-10 0 1,-6 0-1</inkml:trace>
  <inkml:trace contextRef="#ctx0" brushRef="#br0" timeOffset="75509">29774 12856 11502,'-3'3'-162,"1"-1"-2248,29-1 0,18-1 1894,-10-1 1,3-1-668,4 0 1,5-2 0,-2-1 1182,-7-2 0,-1-1 0,-3 0 0,-3 0 0,-3 0 0,13-9 0</inkml:trace>
  <inkml:trace contextRef="#ctx0" brushRef="#br0" timeOffset="75763">31356 11985 12987,'7'9'-185,"-12"25"0,-10 14-1244,3-11 0,-4 5 0,0 0 0,0-1 1431,0 6 0,0-2 0,0 2-96,0-3 0,-2 2 0,2 0 1,5-2-184,3 5 1,5-3-1,5-4-754,7-4 1,4-2 1030,-5 1 0,1 1 0,4-10 0,19-9 0,-10-22 0</inkml:trace>
  <inkml:trace contextRef="#ctx0" brushRef="#br0" timeOffset="75943">30732 12384 13261,'42'0'-291,"1"0"1,0 0 0,4 1 0,1-1 0,5-1 290,-11-2 0,4-2 0,3-1 0,0 0 0,-4 0 0,-4 2 0,3 1 0,-5 2 0,4-2 0,5-5 0,1 1 0,0-1 0,0 1 0</inkml:trace>
  <inkml:trace contextRef="#ctx0" brushRef="#br0" timeOffset="76125">32004 11987 9783,'3'45'0,"0"1"0,0-1 0,1-2 0,1-1 0,3-4 583,6 2 0,7-3-1020,0-6 0,5-2 0,7-4 108,8-9 1,9-7 0,0-2 0,-6 3 0,5 13-1,-1-4 1,2-19 0,0 1 0,0-1 0</inkml:trace>
  <inkml:trace contextRef="#ctx0" brushRef="#br0" timeOffset="76275">32541 11840 10618,'-27'39'27,"1"1"0,-1-1 1,1 0-1,-1 0 0,-1 4 1,0 1-1,1 1 1,0 0-1,1 2-89,5-6 1,0 1-1,1 1 1,1 1-1,-1-1 1,1 1-785,-1-1 1,0 0 0,0 0-1,0 1 1,1-1 0,-1 1 845,0 0 0,-1 2 0,0 0 0,1-1 0,1-3 0,2-3 0,-5 9 0,3-4 0,0-2 0,1-7 0,0 1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46:46.3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10425 5383 6999,'-36'-31'795,"-1"0"1,1 0 0,14 13-796,24 21 0,9 3 5,12 4 57,18 1-29,-10-5 1,4-1 30,11-1 1,6-2-40,-14-1 1,4 1 0,4-2 0,1 1 0,1-1-572,-1 0 0,3-1 0,2 0 1,0 0-1,-2 0 0,0 0 558,1 1 0,-1 0 1,-1 0-1,1-1 1,0 1 11,-3-1 0,3 0 0,0 0 1,-2 0-1,-4 1 0,-7-1 10,11 1 0,-7 0 447,4 0 1,-4 0 22,-6-1-560,-24 1-4257,9 20 4313,-7-11 0,9 13 0,-14-19 0</inkml:trace>
  <inkml:trace contextRef="#ctx0" brushRef="#br0" timeOffset="773">13021 5622 8466,'48'0'117,"1"0"0,-1 0 0,1 0 0,-1 1 0,2-1 0,-2 0 0,0 0 0,-1 1-47,-3 0 0,0 0 0,-1 0 0,-1 0-1854,5 0 0,-2-1 0,3 1 1884,1 0 1,3 0 0,0-1 0,-4 1-55,3-1 1,-4 0 0,-1 0-377,-1 0 1,-1 0 0,-6-1 1237,8-2 169,-30 1-1127,-15-1-1334,-11 14 1384,-19 16 0,12-10 0,-9 8 0</inkml:trace>
  <inkml:trace contextRef="#ctx0" brushRef="#br0" timeOffset="3740">7707 6549 7431,'-20'-26'1371,"6"8"-1275,10 13 16,4 5 331,-1-1-438,3-2 46,-3 1 134,3 0 778,-2-2-834,0 3 55,0-3 220,0 4-404,7-1-6,6 0 3,12 0 0,4 1-30,10-2 33,-6 2 0,-1-1 0,7 1 0,-3 0 0,0 0 0,2 0 11,-9 0 39,-6 0 398,-13 0-44,-9-1-528,-1 1-1242,9-2 518,12 12 0,-7-9 0,5 9 0</inkml:trace>
  <inkml:trace contextRef="#ctx0" brushRef="#br0" timeOffset="8588">9543 6357 7772,'-3'4'1193,"1"-1"-470,-4-4 223,2-3-470,-4 3-481,5-2-197,2 3 177,27-1 0,15-1 25,11-1-2,-9 1 0,7 0 0,-5 1-1016,-8-1 0,-2 0 1018,9 0 0,2 1-908,-7 0 0,2 0 1,-3 0 909,-3 0 1,1-1-1,10 1 0,6-1 0,-1 0-410,-11 1 1,0-1-1,-3 0 408,12 0 0,0 0 0,-13 0 0,2 1 0,-1 0-388,15 1 1,-4-1 389,-16 1 1,-1 0 0,15 1 0,-1-2 433,-16 0 1,-2-1-421,6-2 1,-2 0 62,14-2 520,-5-4-353,-37 8 2082,-2-1-1706,-1 3 1640,0-2-1746,-1 0 1333,-5-3-2140,2 3-701,-5-1 992,2 12 0,4-7 0,-2 7 0</inkml:trace>
  <inkml:trace contextRef="#ctx0" brushRef="#br0" timeOffset="10352">8311 7391 7212,'-7'2'605,"3"0"-320,4-2-223,-6 1-34,4 0 246,27 7-106,-2-4 104,23 1 0,9-1-209,-16-3 1,1 0 0,2-1 1,11 0 0,2-2 1,-2 1-1178,-12 0 0,-1 0 0,-2 0 1204,8-2 1,-10-2 444,-18 1 230,-11-1-39,-4 1-178,-23-5-556,-23 1 3,18 3 1,-3 1 0,-9 2 0,-5 1 0,4 0 1689,7 0 1,-1 1-1692,-6 0 1,-5 0-1,7 0-142,-3 1-761,-2 3 677,91 5 280,-7-3-47,2-1 0,5-3-1643,-5-7 0,-2-3 1878,-1-2 0,-3 0-93,-4 1 1,-4-1 1462,4-14-1608,-36 19 0,-8-4-235,2 7-756,1 0 2411,4 2-1420,49 17 0,-36-13 0,36 13 0</inkml:trace>
  <inkml:trace contextRef="#ctx0" brushRef="#br0" timeOffset="12353">8333 7484 7195,'-5'0'1115,"-10"0"-880,7 0 50,-9-2 192,4-2-113,0-4 135,-12-9 5,6 1-370,-17-17-84,14 12-44,-8-10 84,10 10-51,2-1 67,-8-20-139,12 12-100,6-8 0,2-10 1,3 6 67,4 15 1,2 0-487,-1-11 0,0-5 1,3 8 494,11-7-87,-3 13 0,1-1 70,8-15 45,-7 17 0,1 0-129,4-3 1,2 2 122,-5 8 0,2 0-19,7-7 0,1 3 3,7 2 5,1 8 34,-5 6-23,3 0 34,5 0 2,0-3 0,9-3 0,-6 1-2,-11 5 0,-1 0-596,11-5 0,5-2 1,-9 4 589,-6 4-11,2 3 6,-8 2 11,5 2-1491,16 1 1491,-21 1-6,14 2-39,-22 4 1439,-2 4-1406,5 9 12,-3-1 0,0 5 0,-4-4 12,1 2-7,1 3 1,-1 0 39,-1 5 1681,-1-1 1,0 0-1721,-1 8-1593,-2-2 0,-1 1 1722,-5 0-79,0 7-658,-12 9 641,0-18-36,-3-2 0,-3-1 41,-8 6-1029,2-6 0,-4-1 1122,1-7 0,-2-2-47,2 0 0,-1-1-6,-1-4 0,2-2 39,-8-1 1063,6-5 1,0-2-1181,-1 1-6,-12 1 736,31-7-736,4 1 3263,-3-1-3873,5 7-238,-7-1 0,7 0 0,-3-2 0</inkml:trace>
  <inkml:trace contextRef="#ctx0" brushRef="#br0" timeOffset="14743">7921 6495 7391,'41'-12'133,"0"1"0,1-1 0,-1 0 0,0 0 0,1 0 0,0 0 0,-4 0 0,-4 2 959,0-2 1,-8 2-964,-11-1-180,-45 2 1,3 6 0,-6 2 91,-8-2 0,-7 0 0,2-1-69,7 1 0,2 0 0,2 0-465,-9-1 0,10 1 493,17 2-5,68 6-1672,-13-1 1,-1 0 1687,7 0-8,-9-2 0,-4 0 954,-17-1-279,-3-1-678,-37 0-11,-22 0 13,21-1 1,-3 0 0,-10-1 0,0 0-222,-7-2-335,9 0 3084,20 3-2805,32 4 331,19 7-34,0-3 1,2 0-4,-7-1 1,0-1 227,24 3 363,-36-8 247,-17 0-857,-12 0-230,-9 1 124,-12 1 78,6-1 0,-2 0 117,-20 1-89,2 0-1243,22 0 1047,41 2 196,4-3 0,27 1 117,-13-3 1,1-1 84,18-5-268,-19 2 1,-2-1 121,0-7 616,-7-1 17,-24 1-1087,-10 4 35,-25 1-1650,-11 10 1,-2 3 1961,0 1-232,4 2 1,7 3 41,26 2 174,11 4 225,12-5-29,26-4 285,-8-5 1,0-2 795,20-6-785,-36-9-649,-31 2 101,-8 4 0,-3 3-314,-14 3-45,0 3-44,8 10 3196,7 9-2670,25 22 0,5 3 0,-6-11 0,10 2 0,1 0 0</inkml:trace>
  <inkml:trace contextRef="#ctx0" brushRef="#br0" timeOffset="16750">8019 7349 8590,'-25'0'-199,"43"-7"0,19-3 354,-3 2 1,9 0 0,3 0 0,2 0-1,-3 0-115,-2 0 1,0 1-1,0 0 1,0 0 0,2-1-239,6-1 1,3 0-1,0 0 1,-1 0-1,-2 1 247,3 1 0,1 1 0,-5-1 0,-12-1 2734,9-16-2789,-8 12 1,-15 2-42,-47 0 1,-22 3 30,3 4 1,-9 2 0,-2 1 0,5 0 15,6-1 0,3 0 0,-3 0 67,-5 1 0,-5 0 1,1-1-1,3 1-69,0 0 0,3 0 1,5 0 1,7 0 0,1 0-163,-19 0 0,8 0-100,26 0-2,9 0-26,9 2 258,15 3 87,17-2 0,12-1 0,-1 1-39,2 0 1,5-1 10,-8-3 1,8-1 0,3-1 0,-2-1 0,-8 1-950,11-2 0,-3-1 964,-3-2 0,2-1 0,-9 1 379,-4-3 1347,-17 3-1890,-67 5-79,-7 7 148,20-2 0,-5 2 0,2 0 37,-10 3 0,0 4-1412,5 2 1,-2 2 0,12 3 1428,13 17 0,-13-14 0,10-4 0,60-1 0</inkml:trace>
  <inkml:trace contextRef="#ctx0" brushRef="#br0" timeOffset="25469">14168 9953 7083,'-32'-20'754,"0"-1"1,1 2-1,2 1-339,-7-4 5,9 4-157,16 12-101,3 1-162,5 4 124,17 4 49,5 2 41,12-1 1,11 1 0,5-1-151,0-2 1,5-1-1,1-1 1,-2 1-63,-5 0 1,-1 0 0,0 1 0,2-2-842,7-1 1,3-2 0,-2 0 0,-9 0 874,-1-2 1,-6-1 19,-3-1 0,0-1 280,9-4 1,-5-1-85,-2 0-252,8-5-4151,-34 26 4151,-5-2 0,6 4 0,-9-6 0</inkml:trace>
  <inkml:trace contextRef="#ctx0" brushRef="#br0" timeOffset="26089">14115 10922 9537,'24'-5'644,"13"3"0,4 0-552,-12 2 1,1 0 7,19-1 1,3-2 28,-2-2 0,-3-2-93,-8 0 1,2-1-988,6-2 1,5-2-1,-3 1 970,-5 0 1,0 0 148,-6 0 0,5-2 0,-1 1 1,-7 1-169,-5 2 0,-2 0-496,17-5 0,-16 7-2304,-33 15 2800,-13 5 0,5-2 0,-2-4 0</inkml:trace>
  <inkml:trace contextRef="#ctx0" brushRef="#br0" timeOffset="27384">12152 10051 7026,'38'-17'577,"-1"6"1,3 1-472,-6 2 1,1 2-65,13-2 0,6 1 55,-4 3 0,4 0 0,-1 0-1604,-4-1 1,-1 0 0,2 0 1507,-10 1 1,2 1-1,-2-1 1,-2 0-58,15-3 0,-8 1 1200,-8 2-1990,-19 9-600,-2 8 1446,-3 5 0,-6-4 0,-4-5 0</inkml:trace>
  <inkml:trace contextRef="#ctx0" brushRef="#br0" timeOffset="27789">12580 10871 8954,'51'-2'200,"0"0"0,-1 0 0,-3-1-1782,-14 1 0,0 0 1587,0-1 1,3-1 474,12-2 1,3 2-919,2 6 1,0 5 112,-15 2 1,0 2-1,-2 0 1,1-1-1,-5 2 1,5 21 0</inkml:trace>
  <inkml:trace contextRef="#ctx0" brushRef="#br0" timeOffset="31961">9948 11773 7083,'14'1'907,"-4"25"-694,5 6-64,-9 8 1,-2 10-1,0-5-144,-1-12 1,0-2-6,0 9 0,1 4 0,-1-10 0,2-6-1287,8-10 1287,-6-29 0,4 10 0,-9-19 0</inkml:trace>
  <inkml:trace contextRef="#ctx0" brushRef="#br0" timeOffset="32266">9946 11655 7375,'40'6'162,"-1"0"0,-6-2 1,-7 2 27,-8 12 247,-13 7-258,-20 11-176,0-11 0,-2 1-1,0-4 1,-3-1-112,-6 3 0,1-3-2618,2 1 2727,1-5 0,17-10 0,5-7 0</inkml:trace>
  <inkml:trace contextRef="#ctx0" brushRef="#br0" timeOffset="34567">12435 11426 8948,'14'-24'510,"19"10"0,5 5-510,12 3-109,-6 2 0,0-2-1723,1-1 1832,-12 10 0,-4-4 0,-18 9 0</inkml:trace>
  <inkml:trace contextRef="#ctx0" brushRef="#br0" timeOffset="34718">12513 11684 6860,'40'0'-157,"1"-1"0,-1 1 0,8-1 0,0 0 0,-7 0 1,-13 1-1,-3 0 0,6-1 0,-1 0 0</inkml:trace>
  <inkml:trace contextRef="#ctx0" brushRef="#br0" timeOffset="35133">13212 11602 6903,'53'-11'-97,"-1"1"0,-3-1 0,-3-2-1914,-15-1 0,-2-1 1974,0-2 1,-3-1 33,-3 0 0,-2-2 719,0-7 1,-9-2-717,-25-7 0,-10 3 565,5 12 0,-4 5-492,-16-3 0,-1 12 5,10 17 1,5 9 566,-3 21-517,9 5-77,10 3-18,5-2-120,23-7 1,9-4-237,-6-15 1,3-4 322,11 2 0,7 0 0,-6-5 0,14-10 0,-22-3 0,0 0 0</inkml:trace>
  <inkml:trace contextRef="#ctx0" brushRef="#br0" timeOffset="35752">14023 11381 5992,'-28'45'274,"0"-1"1,1-3 0,4-4-214,4 0-50,4 12 1085,8-7-1354,4-1 185,7-19 62,8-18-376,6-22-151,5-7 393,-6-2 560,-2-1-415,-9 15 233,1-1-233,-2 7 748,2 1-754,-3 1-61,2 1 62,-4 2 5,1 0 72,-3 2 287,1-1-404,-1-1-106,2-1 50,1-3 56,2 0-39,0-2-213,1 4-162,0-1 403,-1 4 40,0 0 21,-2 1-5,2 0 112,-1 0 162,3 0 219,1 5 230,13 18-572,9 18-132,-14-19 1,1 0-17,0 3 0,0-2-3395,4 5 3319,-2-6-1068,5-6-119,-8-8 1260,2-7 0,-11-2 0,-4-2 0</inkml:trace>
  <inkml:trace contextRef="#ctx0" brushRef="#br0" timeOffset="35941">14293 11602 611,'31'29'-123,"-1"1"1,1-1 0,2 1 0,0 0 0,-7-5 196,3 0-74,4 0 0,-23-17 0,-5-5 0</inkml:trace>
  <inkml:trace contextRef="#ctx0" brushRef="#br0" timeOffset="36319">14623 11421 7011,'0'4'3024,"0"-1"-2951,-24 14 0,-9 7 5,4 15-1667,6-15 0,-4 5 0,3 0 1589,5 13 0,4 1-269,-1 2 0,0 2-127,1-10 0,0 2 1,0-2 176,1-1 1,0-1-1,0-2 1,-1 2-1,0-4 1,-5 13 0</inkml:trace>
  <inkml:trace contextRef="#ctx0" brushRef="#br0" timeOffset="40804">4603 10722 7850,'3'26'118,"-1"7"-51,-13 0 0,-10 10 0,-3 7 1,-1-2-1,5-6-65,3-4 0,2-3 0,-1 4-37,-3 4 0,-2 8 0,-1 1 1,4-5-1,7-11 35,6 13-1565,39-28 1570,-3-26 377,9-9-506,-19 5 381,1-4-257,-21 16-22,1 22 16,14-2 810,6 17-804,3-17-5,-6 11-3387,-14-5 3392,-11 14 0,-5-3 0,0-15 0,-1 0-1544,-3 13 1538,2-5 6,10-17 6,10-12-6,3-2 2644,10-1-2812,13-5-482,-6-5-582,4-3 1232,-13-7 0,-9 11 0,-4-2 0</inkml:trace>
  <inkml:trace contextRef="#ctx0" brushRef="#br0" timeOffset="41003">4810 11060 133,'43'-30'-19,"0"0"0,0 0 0,-2 6 0,-4 1 0,-15-1 0,1 0 0</inkml:trace>
  <inkml:trace contextRef="#ctx0" brushRef="#br0" timeOffset="41424">5064 10815 4700,'-3'42'22,"-1"0"1,0-1-1,0-2 1,1-1-1,0-4 437,3-4 0,0-3-434,-1 2 0,-1-2-25,-1 3-27,0-10-370,0-40 391,9-9-89,-1-1 262,4 11 191,-2 66-1739,-8-11 1,-1 2 1397,0 7 0,-1 2-1090,-4 8 1,-1-6 1150,-1-15-78,4-12-33,14-46 33,7-15 0,6-7 173,1 1-22,2-1 2073,-9 22-2224,0 4 168,-12 44-134,-3 2 1684,-2 5 0,-2 4-1743,-1-6 0,-1-2-1252,0 19 1277,5-18 0,3-26 0,4-2 0</inkml:trace>
  <inkml:trace contextRef="#ctx0" brushRef="#br0" timeOffset="44802">13306 12027 9111,'-31'-42'310,"0"-1"0,2 5 0,8 6 463,20 14-518,34 16 1,24 11 0,5-1-172,-15-7 0,2-1 0,3-1 0,2 1 0,1 1-673,-9 0 0,2 2 0,2 0 0,0 0 0,0 0 0,-1-1 0,-2-1 604,2 0 0,0-2 0,0 1 0,-2-1 0,-2-1 0,-2 0 223,4-1 1,-2 0 0,-3-1 0,-3 0-211,1-1 0,-3-1 0,-4 1-603,-1 0 0,-2 1 578,11-2 0,-3 0 3,-11 2-175,-8 0-867,8 18-616,-3 7 2247,10 15 0,-16-13 0,-3-7 0</inkml:trace>
  <inkml:trace contextRef="#ctx0" brushRef="#br0" timeOffset="45361">15378 11604 1407,'46'0'6,"0"1"1,0-1-1,0 0 1,4 0-1,-2 0 1,-1 0-7,-2 1 0,-1-1 0,-3 0 0,4 0 0,-4 0 430,-1 0 1,-2 0-770,-3 0 0,-2 0 278,0 0 0,-3 0 0,3 0 0,-7 0 0</inkml:trace>
  <inkml:trace contextRef="#ctx0" brushRef="#br0" timeOffset="45589">16178 11332 6460,'36'2'2,"-1"1"0,-9 26 0,-11 8-1008,-20-10 0,-6 3 976,-1 5 0,-1 5 1,-3-4-47,-9 4 1,-2-2-113,0 3 0,1-1-414,2-5 0,0-1 602,4-4 0,1-3 0,0 3 0,8-16 0</inkml:trace>
  <inkml:trace contextRef="#ctx0" brushRef="#br0" timeOffset="46451">16762 11134 10041,'34'-23'7,"0"0"1,0 0-1,0 0 1,8-5-1,-1 1 1,-4 4-8,-5 8 0,-2 3-23,3 1 1,-2 1-51,4 0 73,-4 9 6,-34 21-2107,-15 14 0,-9 8 2114,3-4 0,-1 4 1,-1 0-478,-2 1 0,-1 0 0,1 1 490,6-10 1,-1 1-1,1-1 1,2 0-339,-3 8 0,2-1 0,2-2 365,-1 4 1,3-1-103,-1 9 1,4-4 64,8 2-10,17-11 13,18-21 1,6-5-20,18-6 591,-6-6 0,4-7-591,-11-12 0,-1-8 0,-5 4 0,-8 9 0,-2 0 0,16-15 0,-1 0 0</inkml:trace>
  <inkml:trace contextRef="#ctx0" brushRef="#br0" timeOffset="46604">16840 11484 10662,'38'6'-464,"0"0"0,0 1 0,4 0 0,-7-2 0,-8-1 0</inkml:trace>
  <inkml:trace contextRef="#ctx0" brushRef="#br0" timeOffset="46851">17363 10960 10528,'0'-8'470,"0"1"-475,0 7 5,16 61-2831,-13-36 1,-2 4 2842,-1 9 0,0 10 1,-1 5-1,0-1 1,-1-5-465,0 6 0,0-4 1,-2 3 331,1-7 0,-2 4 0,0 1 1,1-3-1,1-8 0,1 8 1,1-9-1,1 6 0</inkml:trace>
  <inkml:trace contextRef="#ctx0" brushRef="#br0" timeOffset="47022">17319 10887 8528,'40'-14'-266,"1"0"1,0 0-1,-1 0 1,2 1-1,1-1 1,-2 3-1,-8 4 1,19 7 0,-2 0-1</inkml:trace>
  <inkml:trace contextRef="#ctx0" brushRef="#br0" timeOffset="47204">17321 11294 10690,'44'-14'-328,"-1"0"1,1 0 0,0-1-1,-3 1 1,0 0 0,-2 1-1,-6 1 1,-2 2 0,-5 1-1,14-6 1</inkml:trace>
  <inkml:trace contextRef="#ctx0" brushRef="#br0" timeOffset="47409">17804 11715 7066,'12'51'-990,"0"0"1,-2-4-1,-2-5 990,-4 3 0,-3-21 0,-1-7 0</inkml:trace>
  <inkml:trace contextRef="#ctx0" brushRef="#br0" timeOffset="48556">18484 10907 10242,'4'-52'1165,"-10"10"-2083,-23 42 811,-6 24 1,-1 7 106,9-10 0,0 3-348,-9 15 1,7 4 350,17-12 0,8 0-3,9 0 0,5 0 44,-3-2 1,6-1 190,25 1 1,2-6 111,-11-8 119,18 8-634,-65-7 0,-9 1-247,-2 9-86,0-4 0,1 0-2580,7-2 3081,4-7 0,10-6 0,2-6 0</inkml:trace>
  <inkml:trace contextRef="#ctx0" brushRef="#br0" timeOffset="48777">18845 10666 11329,'-2'52'11,"0"0"0,0-17 0,-1-1 1,0 4-1426,-1 4 0,-2 3 0,1 0 1,0-3 1317,-2 11 1,0 0-85,1 1 1,-1 3-1,2-11 1,2-10-1,1-9 1</inkml:trace>
  <inkml:trace contextRef="#ctx0" brushRef="#br0" timeOffset="48942">18771 10599 9946,'4'-3'1540,"-1"0"-2526,-3 3-235,68-26-600,-27 17 1568,7-5 1,-3 0 0,-16 12 0,-10 0 0</inkml:trace>
  <inkml:trace contextRef="#ctx0" brushRef="#br0" timeOffset="49121">18702 10931 3579,'38'-4'-172,"0"0"1,0 1 0,7-2-1,0 0 1,-6 1 0,-10 2 0,-4 0-1,5-1 1,0 0 0</inkml:trace>
  <inkml:trace contextRef="#ctx0" brushRef="#br0" timeOffset="51351">14326 12941 6736,'4'-1'1148,"-1"0"-672,-3 1-106,-18-46 190,-12 67-571,-1-34 11,12 38 0,4 11 11,4 14 20,6-12 0,8-2-6,17-13 0,3-2-22,-7 6 0,3-5 16,14-17 1,3-11-15,-5-12 1,-3-6-3,-8 3 0,-1-4 73,1-7 1,-2-7 0,-10 2-35,-21-4 0,-8 2-62,12 0 0,-5 4-106,-20 10 0,-4 15-639,8 27 1,2 11 764,6-2 0,2 1 0,0-1 0,3 0 0,2 10 0</inkml:trace>
  <inkml:trace contextRef="#ctx0" brushRef="#br0" timeOffset="52436">17250 12469 8875,'0'-8'39,"0"2"410,0 6-90,0 13-48,-4 22 1,-3 16 0,1-4-287,2-3 0,1 1-25,-2-6 0,0 5 0,0-1 0,1-8 6,1 17 50,2-29 5,1-20-10,0-2-146,0-15-118,0-8-6,0-21 127,1 10 1,0-6 0,0 3 71,-1 2 1,1 0 19,0-2 0,1-3 0,-2 4 112,-4 4 0,0 4 0,-1-7-107,-6-2-534,8 28 439,1 3 12,2 29-110,-2 2 0,0 4-958,-1 10 1,0 3 680,-2-7 0,0 1 0,0-3 0,1-4 0,0-2 0,-6 16 0</inkml:trace>
  <inkml:trace contextRef="#ctx0" brushRef="#br0" timeOffset="53901">14064 14082 9486,'-20'0'288,"51"-6"1,19 0-510,-16 3 0,2 1-1503,9-2 1,5-1 0,-5 1 1723,-8 1 0,-6 1 0,5 1 0,-13-1 0</inkml:trace>
  <inkml:trace contextRef="#ctx0" brushRef="#br0" timeOffset="54252">14801 13790 717,'23'45'104,"0"-1"1,0 1 0,-3-3 0,2 2-1,-1-1 1,-2-8-7,-1-4 0,-1-3-681,8 17 1,0-7 960,0-23 1,-11-7 0,-6-8 0</inkml:trace>
  <inkml:trace contextRef="#ctx0" brushRef="#br0" timeOffset="54419">14997 13765 4752,'-21'39'-208,"0"0"0,-1 0 0,1-1 0,0 3 0,0 0 0,2 0 0,3-2-891,5-1 0,3-2 1,-1 0 1098,-1 3 0,0 0 0,1-4 0,0-2 0,2-5 0,-5 11 0</inkml:trace>
  <inkml:trace contextRef="#ctx0" brushRef="#br0" timeOffset="55666">18861 13037 9957,'-5'-6'1377,"1"1"-1377,4 5 157,0 0 930,-41 154-992,34-118 1,1 1-78,-4 7 0,-3 9 0,0-1 0,5-6-12,3 3 0,4-8-6,-1-11 0,0-2 0,1 6 0,1-4 0,0-13-62,0-15-98,0-22 1,2-17-1150,2 3 1,1-6 0,0-3 1254,0-4 1,-1-4 0,1-1 0,-1 3 197,2-3 0,0 3 0,-1-1-725,0-6 1,-1 0-1,-1 12 581,-2 10-185,-3 38 174,0 35-191,0-3 0,1 4-226,0 5 0,0 2-1081,2 0 1,-1 0 1508,0 1 0,0-2 0,1 4 0,-1-20 0</inkml:trace>
  <inkml:trace contextRef="#ctx0" brushRef="#br0" timeOffset="60008">7152 11952 6484,'-33'-28'-213,"-7"1"633,19 18-235,-10-1 84,10 6-23,-3 1 605,7 0-391,2 0-248,9-2-156,3 2-50,2 1-1384,1 1-245,16 1 1623,-6 1 0,7-1 0,-11 1 0</inkml:trace>
  <inkml:trace contextRef="#ctx0" brushRef="#br0" timeOffset="63102">7163 11687 7537,'49'0'588,"-7"0"-487,6 0-12,-9 0 12,5 1-956,-12 1 1,1 1 961,18 0-40,-17 0 0,-1-1 91,12-1 559,0-1-627,-3 0-57,1 0 65,-13-2 0,0 0 37,17 1-1471,-15-1 0,-1 0 1336,16 2 5,2 0-2042,3 0 2057,-18 0 1,5 0-1,-3 0-207,0 0 0,1 0 187,0 0 0,3 0 0,-5 0 0,-5 0 0,-2 0-3,8 0 1,0 0 2,14 0 3,-21 0 0,1 0-3,2 2 0,-1 0 33,10 2 899,-10 0 0,2 0-927,-5 0 1,1 0 1390,13 2 1,0-1-1394,-6-2 0,-1 1 67,6 0 0,-3-1-64,1-1-6,-6 1 33,-2-1-33,-4 0-2818,11 1 2823,12 1-977,2-2 975,-23-1 0,1 0 373,6-1 0,1 0-374,2 0 1,0 0 0,0 0 0,0 0-1,-5 0 1,-3 0 2707,6 0-2710,8 0 0,-12 1 1692,7 1-1687,-8-2 1,1 1 363,14 0-367,4-1 1,2 0-3,-22 0 0,0 0 0,4-1 0,3 1 0,-1 1-3,8 5 1,-2 1-1700,0-3 0,0 1 1702,-7 4 0,-1 1 0,-3-3 0,1-1-3,9-1 1,1-1-1135,-9-1 0,2 0 1133,1 1 0,3 0 1,-6 0 3,12 4-2,-9 6 0,5 5 0,-6-3-9,4 4 2,2 1 1,-3-3 2265,-14-14-2296,20-3 33,-15 2-5,12 8 0,1 2 5,-2 0 3,1 1 1,-3-2-2267,-12-7 2264,9-2 2220,-19-3-2215,2-1-5,-7-1-68,0-1 22,1 1-21,2 1-35,1 1-66,17-4 3538,-10-11-3365,18-18 74,-24 5-74,5-7 0,-10 21-6,0 0-27,-1 1 33,0-1-6,-1-2 1,1-3-7,-2-2-4,6-13-40,-4 8-34,9-9-34,-2 16-3318,1 1 3442,-6 9 5,-3 3 34,-4-2-33,6-12-12,1-1-78,7-7-2940,8-5 2459,2-2 481,-2-2 1334,-7 4-1256,-15 6 6,-3-14 11,-3 6-1882,-2-10 2033,-1 14-66,-4 5 10,-1 3 90,0 7 1855,-2 1-1951,2 5 986,-3 1-750,-14-5 3067,11 6-3403,-8-5-633,16-8-710,3 7 1343,2-12-143,-2 11 289,-5 0-46,-6 5-32,-3 3 626,-30-6-542,22 5-79,-19-10-68,24 6 63,-1-2 111,-15-2-84,6 4-2177,-11-2 2099,9 5-744,-15-4 727,11 3 0,-11-3 6,14 4-6,1-1-234,-18-5 239,11 4-5,10 4 0,1 0 0,-18 1-950,-6 4 1,-2 1 957,19 1 1,0-1 295,-2 1 0,-3 0 0,4 0-288,5 0 1,2 0 8,0 0 1,1 0-21,-26-1 1,3-2-6,18-1 0,0-2 692,-20-4-689,19 4 1,-4-2 0,4 0-124,5 2 1,1 0 122,-16-3 0,2 0-3,-4 1 0,2-1 1270,1 1 1,-4 1-1307,8 3 0,1 0 2,-9-1 0,2 0 17,13 4 1,3 1-23,-8 0 1751,-2 0-1718,0 1 1,-3 0 2,7 0 0,0 0 3,-6 0 0,-2 0-17,-11-1 0,3 0 12,2-3 5,5 0 0,2 0-6,-1-4 1,-2 0 208,-3 2-203,-4 2 0,26 2 0,-1 0 19,-2 1 1,1 0-20,0 0 0,1 0 5,0 0 1,0 0-3,-6 0 0,-3 0-3,-16 5 0,0-1 2,14-1 1,0 0-504,-10 3 1,2 1 500,6 1 6,2 0-1,3 1-629,3-3 630,4 0 67,2-3-62,3 0 530,3-3-530,-8 1-11,-11-1-9,9 1 1,-4 4-12,-11 6 1,-1 3 93,10-5 0,0 0-71,-3 6 0,4-1 680,-3-5-683,5-4 6,0-1-3091,-10-2 3090,-8 4-1025,0 1 1020,-1 5 254,27-3 0,0 1-254,-23 8 0,2 0 51,6-6 83,17-8-134,-1-2 0,11-2 2843,2 0-2837,7 0 1679,-5-2-1679,4 0 16,-14-4-16,9 3 67,-9-2-40,10 3 12,-3 1-39,0 0-1,-1 1-5,-2 0 0,1 0 12,-9 0-1333,7 0 1332,-4 0-5,7 2-12,1 3-5,4 3-152,-4 17 163,6-1-5,-3 16-1,3-1 6,-1 6-5,2 4 5,-2-1-6,1-1-5,1-5 5,0-5 204,2 10-232,2-13 28,1-6 1,2-1-6,6 17 11,0-2-6,3-5 6,-4-12-5,-1-3 5,-1 7 50,-1-8 297,-1 2 827,-4-12-1169,-3-2-5,-2-2-1316,15 36-163,7-12 1479,-1-3 0,1-1 0,5-6 0,-6-8 0</inkml:trace>
  <inkml:trace contextRef="#ctx0" brushRef="#br0" timeOffset="70830">5751 12181 7207,'-19'-21'2341,"6"7"-1635,-5-5-790,26 16 84,1 0-9,22 6 1,6 3-65,5-2 73,-5-2 0,6 0 0,-8 0 0,-3-2 0,-1 1 0,-1-1 0</inkml:trace>
  <inkml:trace contextRef="#ctx0" brushRef="#br0" timeOffset="71040">5762 12375 9587,'34'-20'-166,"1"0"1,6 0 0,-3 5 0,-5 7-1,4 2 1</inkml:trace>
  <inkml:trace contextRef="#ctx0" brushRef="#br0" timeOffset="71445">6120 12094 7391,'-6'-5'1238,"1"1"-1233,5 4-10,0 0-4247,-12 72 4258,19-46 432,2 18 0,8-4-354,24-32-56,-9-14 0,-2-6 45,7-15-505,-20 3 0,-4-3 477,2-13 125,-11 10 0,-1 1-97,0-15 39,-5-8 3028,-6 23-2983,-5 5-45,-4 8-39,0 3-73,-2 8 1197,-1 2-1825,0 21 1,2 7-2815,-4 11 3442,5-2 0,2 1 0,9-6 0,2-10 0</inkml:trace>
  <inkml:trace contextRef="#ctx0" brushRef="#br0" timeOffset="73325">14814 10662 9548,'-10'-7'510,"3"2"-1188,2 5 678,-13-1 0,8 0 0,-6-1 0</inkml:trace>
  <inkml:trace contextRef="#ctx0" brushRef="#br0" timeOffset="74654">5111 12270 6725,'0'42'438,"0"-1"1,1 10 0,-1 5-287,-3-15 1,-3 4 0,0 1-1,2-2-171,-1 10 1,2-2-1,0-2-452,-1-5 1,1-3 0,2-8-459,4-5 929,6-64 0,1-18 0,-3 17 0,-3 7 0</inkml:trace>
  <inkml:trace contextRef="#ctx0" brushRef="#br0" timeOffset="74944">5026 12148 8024,'44'-12'44,"0"0"1,-1 1 0,5-1 0,1 2 0,-7 2-42,-13 5 0,-2 2-1,7 0 1,-3-1 838,-5 3-550,-40 24-207,-6-3 0,-6 0-707,-3 3 1,-4 1 652,4-4 0,-3 1 0,3-2-30,5-5 0,2 0 48,-5 1 0,4 1-2362,10 14 1548,15-14 0,2 4 1,4-18-1</inkml:trace>
  <inkml:trace contextRef="#ctx0" brushRef="#br0" timeOffset="76853">4897 12224 7996,'1'-20'1166,"1"2"-1021,-4 41-212,2 2 67,10 7 0,5 8 0,-3-5 0,-3 6 0,10-6 0,0 1 0</inkml:trace>
  <inkml:trace contextRef="#ctx0" brushRef="#br0" timeOffset="78852">6816 12333 8394,'-9'-43'412,"1"1"1,0 3 0,-1 10-407,-4 20 38,-6 5-44,2 6 0,-6 8 3,1 17 0,0 5-3,6-9 0,0 1-1384,-11 19 1,0 1 1386,8-14 0,1 0-3,-1 0 0,-1 3 0,1-1-305,-3 4 0,-2 5 310,3-5 1,-2 7 0,-3 3-1,1 2 1,1-2 15,1-3 0,1 1 1,0 0-1,1 0 0,-1-1-295,-1 2 0,1-1 0,-1 1 0,1 0 0,0 0 281,0 1 1,-1 2 0,1-1 0,1-1 0,2-2 32,1 0 1,2-2 0,0-1-1,1 0-16,-4 6 1,1-1-1,1 1-13,3-8 0,0 1 1,0 0-1,2-2 41,1 1 0,1-1 1,0 0-65,1 3 0,1 0 1,-1 1 54,1-2 0,-1 1 0,1 2 59,2-4 0,1 2 0,0 0 0,1-1-28,1 9 1,1-2 0,1 1-34,0 0 0,1 1 0,1-2-41,1 0 0,2 0 0,2-4 0,4 3 0,4-2 0,1-6 0,4 2 0,0-3-867,3 6 1,2-2 867,-2-6 1,2 0 0,-1-3 4,3 0 0,0-2 365,1-1 0,1-1-349,-2-2 1,0 0-21,8 6 1,1-1 0,-11-10 0,-1 0 2,6 5 1,-2-2-6,7 2 0,-5-3-28,-3-6 0,-1-1-117,4 2 481,13 5-336,-30-19 1340,-6-3-1340,-26-14 0,-2-4-31,0 1 0,-3-2-31,3-1 1,0 0 5,-4-3 0,0-1 235,0 0 1,0-1-222,-1 1 0,0-1 42,-6-4 0,0 1 5,6 6 1,1 2-4,2 1 1,1 2-3,-1 2-72,19 14 3069,3 14-2997,10 9 0,7 16 578,8-3 0,5 1-553,-6-8 0,4 0 17,1-3 0,6 3 0,0-1 0,-4-3-17,4 0 1,0-3 5,4 2 1,3 1 0,-5-6 169,8-3-128,-4-3 106,-22-10 141,-13-3 27,-3 0-78,-1-7-224,0-14-104,0-14 0,0-7-81,0 7 0,0-4-1236,0-8 1,1-5 0,1 5 949,0 5 1,3 2-233,1-9 0,6 4 204,4 18 0,1 5 1,3-1-1,4 3 1</inkml:trace>
  <inkml:trace contextRef="#ctx0" brushRef="#br0" timeOffset="79010">7190 15403 8965,'0'0'0</inkml:trace>
  <inkml:trace contextRef="#ctx0" brushRef="#br0" timeOffset="79619">5971 15757 8192,'-6'0'1709,"1"0"-1592,5 0 23,68 17-4184,-18-5 4150,-8-2 1,7 2-1,-2-2-17,3-1 1,-3-1 249,-1 0 1,-2-1-259,-10-3 1,-4-2 136,-4-1 202,-9-2 102,-8-11-209,-5-10-257,-3-16 0,-1-8-153,0 7 0,0-2 0,0-1-292,0-4 1,1-2 0,2-2 177,0 2 0,2-4 0,0 2 0,0 8 0,-2 2 1,2 3-1,3-9 0,1 0 0</inkml:trace>
  <inkml:trace contextRef="#ctx0" brushRef="#br0" timeOffset="83971">7729 6508 7195,'-6'2'1417,"1"-1"-649,-16-24-589,13 8 51,-16-18 475,8 1-565,9 17-358,20-7 215,15 19 0,8 5 3,2-2 0,2 0 3,12 0 0,-4 0 187,1-1 746,-37-14-931,-45 4-10,-12-9-15,18 15 0,-1 1 15,-14 1 2,13 2 0,1 1 3,-10 0 0,-3 0-11,27 0-179,7 0-152,5 0 269,6 4 56,9 0-1671,18 1 1,6 0 1715,-3-3 0,1 0-20,9 1 1,-1-1-6,-12-3 0,-6 0 47,0-3 678,-13-3-291,-6 1-308,-9-3-123,-21 1-180,-26 5 0,-4 2 171,24-1 0,0 1 1156,-34 6 0,22 3-1176,76 0 1,17 2 56,-3 3-33,-7-7 1,9-3 0,-3-4 23,6-7 1,-5-4-4,-16 4 1,-3-1 75,9-3 0,-8-1 523,-22-1-621,-21 9 0,-13 0-5,-7 4-9,-3 2 0,0 2 8,-7 1 0,10-1 1,3 1-40,8 4-84,11-3-291,3 4 297,9-4 117,21 7 37,14-5 0,4-1 714,9 4-622,-10-5 0,-6-2 68,-23-4-118,-10-1-62,-2 0-5,-1-1-6,-1 0 5,0 0-5,1 2 6,1 0-903,1 1 892,4 0 5,0 0 0,2 0 5,-4 0 572,-1 0-2537,9 12 1960,10 7 0,-6-3 0,4-1 0</inkml:trace>
  <inkml:trace contextRef="#ctx0" brushRef="#br0" timeOffset="87615">6700 12981 8354,'-1'-6'-212,"18"1"374,10 16 0,4 6-106,19 0-2108,-18 0 1,-2 0 2057,-3-5-6,-13-8 495,6-3-495,7-9 0,-9 6 0,-1-6 0</inkml:trace>
  <inkml:trace contextRef="#ctx0" brushRef="#br0" timeOffset="87941">6776 12645 7397,'-4'5'285,"1"-1"74,3-4-152,35 55 151,5-21-310,-14-10 1,2 5 0,0-6-44,-1-7 1,0-4 387,16 5 27,-31-11-202,-14-1-145,-8 4-39,-24 23-194,11-4 1,-1 3-1871,-1 2 0,0 2 1625,6-4 0,1 2 0,1 2 405,0 2 0,1 2 0,1-4 0,2-2 0,0-3 0,-1 5 0,-1 1 0</inkml:trace>
  <inkml:trace contextRef="#ctx0" brushRef="#br0" timeOffset="90099">7362 13355 8802,'-13'0'567,"34"-2"-369,14 1 1,12 2-48,-5 1 0,5 1 1,4 1-1,-1-1-49,0-2 0,1 0 1,1 0-1,-1-1-787,4 1 1,0 0-1,-1-1 1,-6-1 687,-6 0 1,-5 0 0,-4-3 728,18-11-435,-46 11-297,-3 3-667,1 0 667,26 40 0,-19-30 0,17 30 0</inkml:trace>
  <inkml:trace contextRef="#ctx0" brushRef="#br0" timeOffset="91752">12851 13070 8814,'-10'-22'134,"1"0"-95,3-5 1,-2-1-34,-5-10-1,0 2 1,-5 4 0,-19 12-6,4 11-1981,1 40 1,4 13 2033,16-20 1,2 1 264,-3 11 0,0 5 0,3-6-262,6 10-50,2-16 0,2-2-1,0 2 46,16-3-1,23-22-44,2-7-6,-13-7 0,-1-4 3386,7-12-3408,3-11 22,-15 10-363,-2-7 375,-15 16 688,-3-7-555,-2 12-33,-2-3-11,-3 14-28,-3 1-68,-1 1 397,-1 3-369,0 5 124,-5 25-101,9 2 0,2 2-56,-5 12-3,9-13 1,5-7-172,10-16-280,25-6-766,6-3 1051,-14-4 0,-2 0 0,4 0 0,-8 0 1</inkml:trace>
  <inkml:trace contextRef="#ctx0" brushRef="#br0" timeOffset="93035">12629 13578 7839,'35'12'152,"0"0"0,1 0 1,12-6-1,3-3 1,-7-7-2528,-12-7 1,-2-6 2376,2 1 0,3-4 0,-4-1 17,-4-7 1,-4-3-354,1-2 1,-2-2 336,-2 0 0,-1-3 0,-6 5 1,-1-3 0,-1 1 15,0-5 1,-2-1-20,-2-1 0,0-4 0,-6-1-29,-9 7 0,-5-2 1,-1 2-1,1 2 46,5 1 0,1 3 0,-5-1-15,-6-2 1,-5-2 0,-2 2 0,2 10 8,-20-3-20,3 9 0,-2 1 101,17 10 1,-1 2-242,-9 0 1,-5 2 0,4 3 148,6 2 0,0 2 447,-19 3 1,2 5-445,17 2 0,3 2-1,-4 3 1,1 2-3,-2 1 0,-1 1 5,3 0 1,-2 1 0,2 0-3,-4 3 0,0 1 1116,-8 4 0,1 6-1089,14-5 1,0 5 0,2 1 0,3-2 43,4 0 1,3-2 0,-1 4 88,-3 1 1,-3 3-1,3 0 1,5-2-108,6 12 0,6-4 33,1-8 1,1-1-572,2 1 0,1 0 538,1-1 0,3 0-1055,1-2 0,4 0 1034,8-3 1,6 2-1,-1-4-32,-2-1 0,8-7-3,1-17 0,11-6 0,8-5 0,5-2 0,1-2 0,-3-1 0,-6 2 0,-9 2 0,-1 2 0,-7 1 0,5-4 0,10-7 0,-1 0 0,0-1 0,0 1 0,0 0 0,0 0 0,0 0 0</inkml:trace>
  <inkml:trace contextRef="#ctx0" brushRef="#br0" timeOffset="94419">12007 13607 9429,'46'-2'179,"0"-1"0,0 1 0,0-1 0,0 1 1,1-1-1,7 0 0,-1-1 0,-1 1 0,2 1-142,-2 2 0,3 0 0,0 0 0,-3 1 0,-6 0-1742,0-1 1,-5 0 0,-1 1 1749,3-1 0,0 0 0,-3-2-535,13-7 0,-7-1 563,4 0 120,-10 0 0,-11-2 1844,-32 0-2104,-31 3 0,-11 5 34,11-2 1,-4 2 22,-2 1 0,-7 1 1,-1 0-1,5 1 6,6 0 1,2 2-1,-1-1 453,-12 0 1,-3-1 0,3 2-450,-3 0 0,3 2 484,3-1 1,2 1-491,6 0 1,2 3-140,-14 10 100,61 10 45,9-12 0,8-3 0,7-2 0,5-1 0,2-2 0,4-1 0,2-3 0,0 0-445,2 0 1,0-1-1,0-1 424,-3-1 1,-1-1-1,-2-1 136,-9 1 0,0 0 1,0 0-619,6-2 1,2 1 0,-4 0-299,4 0 0,0 2 1026,-7 2 1,2 0-1,-5 1 1,11 2-1,-15 3 1</inkml:trace>
  <inkml:trace contextRef="#ctx0" brushRef="#br0" timeOffset="96401">7611 14333 8326,'-20'-47'1580,"4"13"-1574,8 22-68,5 10 12,39 5 56,-6 1 48,3 1 0,8 1 0,-1-1 2,1-1 0,-1 0-997,11 3 0,-3-2 960,-17-4 1,-6-1 394,-1 0 790,-41-18-1204,-4 6 0,-6-3 0,-3 0 0,4 6 0,-1 0 0,0-1 0,0 1 0,1 1 0,-1 1 0,-21-4 84,-4 4-78,19 5 1915,1 1-1921,23 2-72,6 6 66,14-2 6,8 6-344,20-3 1,16-2 0,-5 3-565,-11 3 0,0 2 637,0-3 1,6 0-1,-2 0 1,-10 0 0,4 13-1,-15-3 1</inkml:trace>
  <inkml:trace contextRef="#ctx0" brushRef="#br0" timeOffset="98017">13620 12970 7778,'3'4'632,"-1"-1"-430,-2-3 1171,-27-4-1323,11 3-42,-19 4 1,-4 4-3,7 3-4,-12 14 1,1 4-8,18-4 2,4-3 0,4 0-36,13-8-3353,21 1 3509,28 8-652,-5-6 552,-12-7 0,-1-1-12,8-5-117,-8 3-838,-3 8 1,-1 3 949,4 7 0,-1 9 0,-16-20 0</inkml:trace>
  <inkml:trace contextRef="#ctx0" brushRef="#br0" timeOffset="98606">13255 13424 9442,'11'-9'543,"8"7"-378,7 8 0,1 3-75,16 6-26,-3 0 1,-2 0-60,-3 0-5,12 4-3593,-21-8 2736,-1-3-1188,9 5 2045,-6-8 0,-12 0 0,-6-5 0</inkml:trace>
  <inkml:trace contextRef="#ctx0" brushRef="#br0" timeOffset="107802">13674 16120 8769,'-8'-28'2957,"-4"-9"-2453,2 10-307,0 0 173,6 17-270,0 15-80,-6 23 0,-5 16-16,2-8 1,-4 6-1,-2 5 1,0 2-1,0 2-412,5-8 0,0 2 0,0 3 0,-1 0 0,1 1 0,0 0 1,-1-1-1,1-3 409,-1 1 1,0-2-1,-1 0 1,1-1 0,0 0-1,1 0 1,1 2 24,-2 4 0,-1 4 1,0 1-1,2-2 1,2-3-1,6-6 1,6-9-56,13 4 1,7-10 2,-3-2 1,4-10-61,8-22 0,6-13 1,-1-5-216,1-5 0,-1-5 1,2-6 300,-6 7 0,2-5 0,1-3 0,0 1 0,-1 1 0,-4 6 0,5-4 0,-4 6 0,2-4 0,0-5 0,1-1 0,-1 1 0,1 0 0</inkml:trace>
  <inkml:trace contextRef="#ctx0" brushRef="#br0" timeOffset="108538">15505 16343 2661,'-33'27'-12,"0"0"1,0 0 0,0 0 0,-2 0 0,0-1 0,3 1 884,6-1 1,3 2 0,1-2-858,-2 5 1,4-3 1387,-2 6-1410,16 3 6,23-22 0,14 0 106,6 0 922,2-1-899,1-1 3358,-5 0-3048,-21 13 1,-9 7-2130,-13 1 0,-8 1 1703,3 0 0,-3 2 0,-1-2-96,-12 3 1,-2-4-963,5-4 0,4-10-3099,6-18 4144,8-20 0,8 1 0,0-3 0</inkml:trace>
  <inkml:trace contextRef="#ctx0" brushRef="#br0" timeOffset="108719">15605 16435 13065,'12'46'-298,"0"1"0,0 0 0,0-1 1,-1 1-1,1 0 0,0-1 1,0 1-1,-3-1 0,-3-6 0,1 0 1,2 3-1,4 4 0,3 6 1,1 2-1,0-3 0,-4-9 1,-6-14-1,-6-8 0</inkml:trace>
  <inkml:trace contextRef="#ctx0" brushRef="#br0" timeOffset="108885">15741 16475 10349,'37'-18'0,"1"1"0,-1 0 0,0-1 0,2 0 0,1-1 0,0 1 0</inkml:trace>
  <inkml:trace contextRef="#ctx0" brushRef="#br0" timeOffset="109060">15659 16978 4728,'39'-18'-842,"0"0"1,0-1 0,-1 2-1,-1 0 1,-1-1 965,-1 0 0,-1-1 0,-3 3 0,-2 2 0,-4 0 0,14-9 0</inkml:trace>
  <inkml:trace contextRef="#ctx0" brushRef="#br0" timeOffset="109435">16666 15984 6853,'-9'46'-146,"1"0"0,-1 0 1,1 0-1,-1-1 1,0 9-1,-1 0 1,0-4-1,2-5-255,-3 5 1,2-6-876,0-1 1,0-2 1275,-1-4 0,1-3 0,-1 2 0,3-17 0</inkml:trace>
  <inkml:trace contextRef="#ctx0" brushRef="#br0" timeOffset="109606">16604 16172 8046,'35'32'-647,"1"-1"1,-1 1 0,-1-3 0,-2 0 0,-4-6 0,5 6 0,-10-12 0</inkml:trace>
  <inkml:trace contextRef="#ctx0" brushRef="#br0" timeOffset="110292">17290 16417 2566,'-8'45'45,"0"1"1,1 0 0,-1-1 0,-2 11-1,0-2 1,5-8 1112,5-14 0,3-5-1156,5 1 1,4-4 42,6 0 1569,17-11-1383,-12-46 1,-2-25 0,-3 2-14,-4 11 1,-4-3-324,-4 3 0,-1-8 0,-4 2 0,-4 9 49,-7 9 0,-7 8-6,-11 4 0,-2 9-1608,0 19 517,10 10 544,9 5 609,8 2 0,3-11 0,0-7 0</inkml:trace>
  <inkml:trace contextRef="#ctx0" brushRef="#br0" timeOffset="110486">17816 16002 5417,'-1'50'26,"1"0"1,0 0 0,0 0 0,0 0 0,0 0 0,-1-2 0,1-3 0,-1-1 0,0 2 0,0 3-220,1-3 1,-1 3 0,0 3 0,0 0 0,0-2-1,0-4 1,0-4 98,-1 10 1,0-7 0,0 1-648,1-2 0,0 4 0,-1-5 1,1-13 740,0-8 0,1 0 0,0-26 0</inkml:trace>
  <inkml:trace contextRef="#ctx0" brushRef="#br0" timeOffset="110667">17747 16314 13407,'38'-28'-436,"-1"1"0,1-1 0,-1 2 1,-1 1-1,-3 2-343,1 3 1,-2 1-35,0-1 1,1-1 812,1-2 0,-3 0 0,3-2 0,-4-1 0</inkml:trace>
  <inkml:trace contextRef="#ctx0" brushRef="#br0" timeOffset="110855">17869 16608 11125,'39'-15'-254,"0"0"1,0 1 0,7-8 0,0-2 0,-7 2 0,-9 5-1,-4-1 1,4-4 0,-1 0 0</inkml:trace>
  <inkml:trace contextRef="#ctx0" brushRef="#br0" timeOffset="115378">17372 17208 10788,'-34'0'42,"0"1"0,-19 0 833,48 0-869,4 1 383,1-1-232,5 7 383,28 4-257,-2-3 0,4-1-104,2 0 0,6-2-519,-4-3 0,9 0 0,5-1 0,0-1 0,-2 0 0,-7 0 314,4-1 0,-7 0 0,6-1-1,2 1 0,8 0 0,0 0 0,-6 0 0,-15-2-51,-7-2 47,-47 8 0,-16 3 33,-1 1 0,-6 0 0,-1 1 13,2 0 0,-2 2 1,0-1-1,1 1-612,-7 1 0,2 0 0,2 0 625,3-1 0,1-1 0,5-1-75,1 0 0,7-2 114,12 1 101,21-11-90,16-3 1,8-2 2,2-5 1,3-2 823,0 0 1,4-1-1,0-2-732,8-3 1,1-3 0,-3 3-135,5-2 0,-3 1 59,5-3 0,-17 8 54,-33 16 2464,-15 1-2739,-12 8 59,-9 2 1,-8 4-1,1 0 36,1 1 0,-2 1-1024,-5 1 0,-4 2 0,4-3 1027,7-2 0,2-1 22,-12 3 0,3-2-103,-1 1-1,15-5 1,13-2 89,61-2 51,4 1-15,-1-3 1,7-1-18,-9-1 0,2 0 0,0-2 1,1-3 1,-1-1 0,2-1 9,6-2 0,1 0 0,-5-1 32,-2-2 0,-7-1 3403,5-9-3762,-61 18-67,-14 1-308,-10 1-605,-2-12-2173,6-3 3398,6-19 0,16 18 0,5-3 0</inkml:trace>
  <inkml:trace contextRef="#ctx0" brushRef="#br0" timeOffset="115947">17038 15412 10489,'4'2'-23,"-1"0"303,-3-2 191,45 72-792,-28-41 0,3 9 0,2 6 0,2 5 0,0 2 1,1 0-1,-1-1 0,0-3 0,-3-6 376,1 2 0,-1-5 0,-1-2 0,0 1 0,2 2 0,0 4-132,-3-5 1,2 3-1,1 3 1,1 3-1,0 0 1,0 1-1,0-2 1,-2-1-1,-1-3 1,-1-4-1,-3-5 119,5 11 0,-4-7 0,0-3 0,-1 1 315,6 12 1,0-1-1,-1 0-327,-2-5 0,-1-1 0,0-1-17,-2-4 0,-1-1 0,0-1-13,4 9 0,-2-3 0,-3-7 0,1-1-53,-3-4 0,1-2-82,-2-1 1,0-1-292,13 23-61,-5-10-73,-3-7-285,-6-13 1923,-3-10-2696,-1-13 1618,-4-15 0,0 6 0,-2-2 0</inkml:trace>
  <inkml:trace contextRef="#ctx0" brushRef="#br0" timeOffset="116370">18101 15510 11089,'-17'43'1,"0"-1"0,0 1 0,0 3 0,-1 1 1,-2 6-317,5-13 0,-2 4 1,-2 4-1,0 1 1,0 0-1,1-2 0,1-3 327,-1 0 1,2-2-1,-1-2 1,0 2-1,-2 3-162,2-5 1,-1 4 0,-1 2 0,-1 1 0,0-1 0,1 0-1,1-4 1,1-4 157,-4 10 1,1-5-1,0-2 1,2 1-269,-1 0 1,2 0-1,-1-1 1,2 1 239,1-3 1,2 1-1,0-2 1,0 1-709,-1 9 1,2-1-1,1-2 127,4-4 0,1-2 0,0-2 445,-2 11 1,2-6-1,2 4 1,-1-21-1</inkml:trace>
  <inkml:trace contextRef="#ctx0" brushRef="#br0" timeOffset="117361">14930 17930 10461,'6'0'834,"-1"0"-815,31-4 1,11 0-699,-17 0 0,2 0 680,10-1 1,6 0 0,0-2 50,-2 0 1,0-2-1,1-2 226,-4 0 1,1-2 0,1 0 0,-3 0-1331,5 0 1,-2 0-1,0-2 1119,1-1 0,0-2 1,-9 3 27,3-5 909,-14 5-679,-11 7 392,-10 3-796,-39 5-389,-5 10 0,-13 8 1,-4 2-1,6-3 473,5-6 1,4-1 0,-5 3 147,0 1 1,-5 4 0,-2 1-1,4-1 1,7-4-129,-7 2 1,7-3-134,1 0 1,0-1 449,-4 1 0,3-1-354,9-3 1,14-3-11,66-15 24,-5-3 1,9-3-3,-6 2 0,6-1 0,2-1 0,-2 0 0,-7 2 0,-1-2 0,1 1 0,1-3 270,1-1 0,3-2 0,1-1 1,-3 1-1,-4 2-246,5-2 0,-5 1 1,1 0 31,8-6 0,1 0 0,-14 5 191,-15 5-247,-21 13-1127,-24 28 94,-8 5 0,-4 5-1491,6-6 1,0 2 0,-4 2 2523,1-3 0,-4 2 0,1-1 0,4-2 0,-5 6 0,2-4 0,2-5 0,0 0 0</inkml:trace>
  <inkml:trace contextRef="#ctx0" brushRef="#br0" timeOffset="124447">7823 14431 6744,'15'22'0,"-4"-6"0</inkml:trace>
  <inkml:trace contextRef="#ctx0" brushRef="#br0" timeOffset="127166">6845 14182 8198,'-20'-43'274,"0"-1"1,4 1 0,-3 17-201,-6 38 1,-5 19 0,5-1-73,7-6 1,3 6-770,4 6 1,-1 12 0,-1 8 0,1 3 0,2 1 0,2-6 0,2-8 788,3 6 0,4-8 1,2 9-21,1-10 1,1 9 0,1 4 0,1 3 0,1-1 0,0-4-1,0-6 1,0-10 701,5 8 1,3-6-709,7 14 0,3 3 1,-18-26 38,-29-37-303,2-6 181,-5-5 0,-1-2 87,-11-15 373,13 14 0,0 1 3455,-13-7-3867,7 4 39,16 28 0,22 13 95,6 14 6,12 5 277,5-11 0,2-2-165,5 1 576,6-38 1,-4-14-790,-15-11 0,-3 3 0,4-6 0,-6 7 0,-7 4 0,23-5 0</inkml:trace>
  <inkml:trace contextRef="#ctx0" brushRef="#br0" timeOffset="128580">10260 6301 7067,'18'6'117,"14"3"-856,7-4 739,7 5 0,-20-5 0,-9 0 0</inkml:trace>
  <inkml:trace contextRef="#ctx0" brushRef="#br0" timeOffset="131790">7148 14171 6585,'-15'-1'347,"3"0"515,12 7-649,0 6 106,5 31-190,1 1-79,-1-11 1,1 3-1193,0-4 0,0 0 1220,0 4 1,-1 1 8,0 2 0,1 1 19,-2 2 1,0 0 232,-1-3 1,-1 3-232,0 2 0,-1 5 1,-1-7-106,1-11 0,-1-1-1,0 22 1,0-11 14,0-34-6,0-3 0,1-2-11,2 0 1880,2 0-1880,4 0 0,4 0 0,6 4 0,6-2 5,25 9-1422,-18-5 1,2 0 1444,2 0 0,0 0-25,4 0 0,-1 0-1,-9-4 1,4 1 26,4 1 1,8 1-1,1 1 1,-5-1-8,7 1 1,2 1-6,-11-2 1,5 2 0,3 1 0,-3-1 0,-7-1 13,8 3 0,-3 0-710,-5-1 1,1 1 0,-2 0 681,3 0 0,-1 0 0,0 1 0,0 0 1057,-2 0 1,3 0-1056,5 0 1,6 1 0,-4-2-1199,-1 0 0,0-1 1208,1 0 0,3 0 0,-5-3 16,-4-3 0,-4-3-6,2 1 0,0-1-25,1 0 0,1 0 3,-1-1 0,0 2 409,0 0 0,0 2-409,0 1 0,0 1-3,0 2 0,-1 0 3,-1 2 0,1 0-2,-4-1 1,2 1 0,-2-1 1,4 2 0,0 0-3,11 1 0,0-1 2,-16-5 1,-1-1 408,16 0 0,1-1-406,-12-2 1,-1 1-6,14-2 0,-2 1-1078,-13-2 0,-2 1 1078,0-1 0,3 1-136,0-1 1,6 0 0,2 0 0,-6 0 135,7 0 0,1 1-154,-2-1 0,6 0 1,0 0-1,-8 0 154,-6 0 0,-2 0-2,4 0 0,3 0 0,-3 0-1,-5 0 1,1 0-15,10 0 0,5 0 0,-4 0 14,-9 0 1,-1 0-68,1 0 1,2 0-1,-4 0 67,-5 0 1,-1 0 641,14-1 1,1 1-657,-10 0 0,-1 0 384,12-1 0,-2 1-409,-13 0 0,-2 1 11,0 0 1,-1 1 905,24 1-931,-5 0 51,-4-2-34,-3-1 33,-1 0 2401,-1-5-2477,-8-3 1,0-3-171,18-12-1021,-14 4 0,-1-3 987,-7 3 0,-2-2-6,1-2 1,0-4-684,8-13 1,1-5 968,-12 15 1,0-1 0,-1 0 18,1 1 0,-1-1 0,0 2-11,6-10 1,-1 4 3,-2 10 0,-1 3-6,10-8 5,7-3-123,-15 14 124,-1-6-171,-2-5 0,-1-5 165,-3 3 0,-1-2 2,4-7 1,-2 0 0,-6 9 0,-2 4-3,-1-8-142,-1 5 142,-4 5 0,-2 4 5,-1 1 1,-1 2 95,-17-29-45,4 16 30,-1 3 1,-2 1 137,-6-7 342,-4 0-73,0 0 0,-5 12 0,-5 1-328,0 8 0,-1 2-78,-8-4 0,-1 3 117,8 8 0,0 4 0,2 0-148,0 1 0,2-1-301,-12 1 1,1-1 266,13 1 1,3-1-701,0 0 0,-2-1 687,-11-1 1,-6 0-1,3 1-9,7-1 0,-1 1 343,1 0 0,-6 0 0,0 0 0,7 1-340,3 0 0,1 1 606,-10 0 1,-3 0-605,-1 0 1,1 0-3,10 0 0,-1 0 14,-12 0 0,1 0-12,12 0 1,2 0-4,0 0 1,-1 0 0,-1 0 0,0 2 0,0-1 0,0 1-3,0 1 0,-4 1-376,-9 3 0,-7 3 0,2 0 378,8-2 0,1 0 0,-2 1 435,6-1 1,-2 0 0,0 0-1,1-1-435,-6 1 0,1-1 0,4-1-359,5-3 1,2-2 356,-9 2 0,3-2 0,13 0 0,1-2 0,1-1 0,1-1 6,-27-2-6,1-5 0,1 3 0,0 1 0,-2 4-1423,2 0 1423,14 1 0,0 2 0,9-1 0,1 0 942,-7 0 0,-1 0-945,5 0 0,-1 0-3,-8 0 1,-1 0 160,0-1 1,-1 2-165,-6-1 1,-1 1-719,-4 2 1,2 1 726,13-3 0,2 0 0,-8 3 0,1-1 1406,-5-3-1406,-2 0-992,0-3 1,-3-1 991,20 3 0,0-1 5,-20-3 1,3 0-107,-2 2 101,19 1 0,0 1 0,-15-1 0,19 1 0,1 0 0,-7 0 1933,-13-2-1933,-6 0-6,26 1 1,0 0 845,-26-1-840,15 2 0,-12-1 0,16 1 0,-10 0-325,5 1 325,8 0-3,4 4 1,-1 1 2,-20 5 5,2 3-2110,-4-2 2111,16-9 1670,1 0-1676,4-2 376,8 0-376,-1 0 0,-1 0 6,-2 0-1,1 0-5,-2 1 6,4 1-1,2 1 7,-3 0-12,8-2 5,-4 0 12,1-1 3105,3 0-2976,-34 0-2669,28 0 2528,-22 0 69,27 0-69,3 0 1,-10-1 44,-9 1 12,-3-1-57,-1 1 1,11 0 84,-10 0-23,13 0 3313,-13 0-3302,19 0-5,2 0 98,4 0-171,2 0 0,4 0-45,1 0 45,1 0-79,1 0-100,1 7-11,7 7-527,15 30-532,-7-17 1,1 0 1248,4 8 0,-1-1 0,3 6 0,-7-14 0</inkml:trace>
  <inkml:trace contextRef="#ctx0" brushRef="#br0" timeOffset="135882">11537 15619 8489,'0'4'2045,"0"-1"-2499,0-3-364,-1-4-245,37 15 0,-27-12 1,27 13-1</inkml:trace>
  <inkml:trace contextRef="#ctx0" brushRef="#br0" timeOffset="136901">10828 15325 9705,'40'-16'487,"-6"3"-420,15 11 0,6 4-343,-14-1 0,4 1 320,-3-1 1,5 1 0,3-2 0,-3 0-1257,7-4 0,-2-2 0,2 0 1223,-6 3 0,2 1 1,-1-1-1,-3-2 4,-3-4 0,-3-3 0,-3 1 21,5-2 1,-4 0-64,10-3 151,-4 1 301,-33 11-27,-7 3-97,-10 0-295,-10 4 5,-17 7-5,-16 4-3,17-6 1,-5 2 0,1-1-23,-8 0 1,-4 0 42,9-2 1,-6 0 0,-2 0 0,1-1-1,6 0 87,1-1 1,5-1 0,-3 0-68,-4 1 1,-3 0 0,1 0 0,8-1-6,5-1 1,7 1-152,-6 10 112,32-5-977,39 1 1,17-4 979,-17-5 0,1-2 192,6-1 1,5-2 0,-5-2-179,1-5 0,-4-4-559,-1-2 0,0-3 540,-10 3 0,-1-2 0,-2 1 2,0-1 0,-2 1 3,2-2 0,-6 2 159,-13 7 1652,-11 7-1814,-21 8-39,-13 11 33,6-4 0,-3 2 251,-5 5 1,-1 2-246,-1 1 0,-2 0 1039,6-4 0,-1 2 0,2-1-1023,-1 4 1,4 0-42,0 4 0,15-1 30,39-3 1,18-7 55,-4-10 1,5-6 0,0-1-19,-2 3 0,0-1 0,-1-4 55,0-4 1,0-5 0,-6-1 184,-11-3 0,-4-1 602,3-8-885,-15 5-6,-20 11-212,-13 8-2105,-1 0 2323,-16 14 0,24-9 0,-8 10 0</inkml:trace>
  <inkml:trace contextRef="#ctx0" brushRef="#br0" timeOffset="137983">9429 15238 9492,'-6'0'448,"1"0"-454,5 0 12,40 24 72,-20-18 6,27 18 140,-32-26 6,-11-3-96,-1-2-94,-5-4-35,-5 0 281,-26-9-96,12 8-61,-15-1-140,28 11 5,4 2 1,18 2 5,13 2-1107,5-2 1,8 0-1,0-2 1155,8-2 0,1-2-214,-8 2 0,1 0 0,-4-2 247,-2-4 1,-8-2 349,-8-5-83,-17 1-354,-40 6-194,-2 8 0,-3 1 345,8 2 1,1 0 831,-8 2 1,6 1-978,20 1 693,45 2-693,-6-5 3,3-1 0,2-1-87,13-9-314,-11 4-2380,19 7 2778,-27 9 0,3 3 0,-18-5 0</inkml:trace>
  <inkml:trace contextRef="#ctx0" brushRef="#br0" timeOffset="138573">9984 15898 0,'31'39'199,"0"0"0,0 0 0,-3-5 0,2 2 0,-1-1 0,-2-4 776,5 6 1,1-4-767,1-2 0,4 0 1,-3-5 42,-5-10 0,0-4-59,7 2 0,0-7 686,-11-11 0,2-6-801,11-12 1,5-7-1,-3 0-648,0-2 1,0-1 538,-9 5 0,4-2 1,-1 0-1,-5 2-160,5-6 1,-4 2-208,-2 4 1,-1-1-673,1-2 0,-2 0-946,3-8 2016,-4-4 0,-22 28 0,-4 4 0</inkml:trace>
  <inkml:trace contextRef="#ctx0" brushRef="#br0" timeOffset="138770">10918 15750 7139,'-4'2'229,"24"1"1,13 1-34,6 0-1628,4 1 0,3-1 1664,-18-2 1,-2 0 19,25 2 784,-9-1-1311,-26 32 1,-9 9 274,-8-11 0,-1 0 0,1 12 0,-3-1 0,-12-1 0</inkml:trace>
  <inkml:trace contextRef="#ctx0" brushRef="#br0" timeOffset="146137">19692 12729 2497,'-21'-43'897,"4"8"1581,10 22-2237,0 3 1822,-5-13-915,-4 4-1148,4 1 571,1 8-627,11 10 2167,32 64-2047,-15-23 1,1 8-1,2 3 1,0-3-53,0-3 1,1-1 0,1 0-1,-2 1-857,1 5 0,0 3 0,-1-4 0,-2-7 847,4 3 1,-5-16 65,-11-24 10,-2-5-10,-1 0 318,23-17-257,-5-3-90,1-4 0,8-10 0,5-6 1,1-2-1,0 4-40,-5 5 0,2 1 0,0 0 0,1-1 0,-1 0 0,0 0-377,-1-1 0,-1-2 0,0 1 0,0 0 0,0 0 0,0 3 378,5-3 0,2 0 0,-2 2 0,-3 4 0,-6 7-1483,9-3 1595,-19 14 1337,-1 1-2406,-10 9-1245,13-15-1730,8-4 3932,-9-6 0,-2-1 0,4 4 0,-7-9 0</inkml:trace>
  <inkml:trace contextRef="#ctx0" brushRef="#br0" timeOffset="160605">8932 5361 6389,'-4'-26'1226,"-1"1"-879,-1 0 236,-3-9-281,2 8-94,-1-4 173,-5 4-280,-28 5-135,-9 4-3,20 12 1,-3 6 19,-4 14 0,-3 7 1,5 1 16,8-6 0,0 5-850,-3 8 1,-6 8 0,2 1-1,7-5 850,7-5 0,3 1 0,-2 3 0,-2 4 0,4 1 0,7-2 0,2 0 0,1-2 0,-1 2 0,1 1 0,1-1 0,-1 3 0,1 4 0,4 1 0,0 5 0,2-1 0,0-6 0,1 4 0,2 1 3,0-1 0,1 8 0,1-1 0,2-12-1,3-12 1,1-4 0,2 7 0,3-1 30,-2-8 1,2-1 67,10 0 0,5-3-29,4-1 1,6-6 998,6-7 0,5-4 0,0-6-1045,-5-6 0,-2-5 0,1 0-340,3-1 0,1 0 1,-4-4 314,-9 1 1,-4-3 0,0-4 2,1-10 0,-2-4 0,-3 1-1487,1-1 0,-3-1 1483,-1-1 0,0-5 0,-3 1 4,-8 4 0,-4 1 0,-1-3-25,-3 2 1,-2-3 0,0 1 0,0 1 18,3-6 0,-1 3 0,-3-4-11,-6-1 1,-4-5-1,-2 2 1,-1 9-271,-1 5 1,-2 3 312,-3 0 0,-2-2 0,-1 6 266,0 9 0,-4 5-285,-6 0 0,-5 1 1,0 5 1141,-8-1 0,-3 13-1153,8 20 0,-3 14 0,0 3 0,6-7 0,-1-8 0,5 2 0,8 24 0,-1 1 0,1-1 0</inkml:trace>
  <inkml:trace contextRef="#ctx0" brushRef="#br0" timeOffset="168500">7110 11183 6355,'-2'-25'1479,"1"14"-1261,-6-15 1071,-2 16-696,4 6-341,-4-2 90,-16 12-358,0 16 1,-8 15 0,-1 4-1,3-7 16,4-11 0,1-2 0,-4 4-564,-3 7 1,-5 6 0,-4 4-1,0 0 1,3-4 0,8-8 565,-6 2 1,2-4-622,-7 5 1,-3 3 0,11-10 618,15-13-33,5-1 33,18-11 5,7-1 1,14 0 0,4 0-6,5 2 52,1 11 0,7 8 0,-6-1 21,-12-3 0,-1 3 22,11 12 0,4 7 1,-6-4-40,-8-7 0,-3-1 582,7 9 0,0 0-591,-11-13 1,0-2 42,14 20 2288,-4-7-2373,-2-5 68,-7-7-17,0-4 78,-8-9 23,-2-2 197,-6-6 362,-2-1-475,-5 0 1525,-7-9-2057,0 2-611,1-2-1405,5 18-1457,4 13 3764,-6 10 0,6-11 0,-4-7 0</inkml:trace>
  <inkml:trace contextRef="#ctx0" brushRef="#br0" timeOffset="169501">7197 11283 6876,'-7'0'1114,"-25"-6"-867,20 4 206,-25-5-251,26 4 247,-3 0-186,4 1-173,0-1 33,-21 6-118,7 8 1,-22 11 61,7 10-1221,17-12 1,-2 1 1158,-11 13 1,-2 1 10,9-9 1,0 0 39,-6 7 0,-2-1-1106,2-7 0,2-2 1145,-7 4-342,-8-1 404,35-21 101,7-5-113,4 0 949,1 1-1189,0 1 3142,6 8-3058,15 17-2632,1 5 2643,3 1 0,2 5-216,-3 0 0,1 1 219,0-1 0,0 1 2,2 4 1,-2-3 0,0-5 11,1 1 16,-15-25-27,-6-5-611,5 1-229,2-2 834,11 6 0,-11-6 0,2 0 0</inkml:trace>
  <inkml:trace contextRef="#ctx0" brushRef="#br0" timeOffset="170888">7359 12593 9470,'-32'-8'358,"0"0"0,-20-5-352,55 10-6,11-1 25,28-10 0,10-1-22,-11 6 0,1-1-1,-3 0 0,3-2 0,-3 3-790,-2 1 1,-5 3 792,4 0 886,-6-3-163,-16 3-443,-29-2-285,-11 3-3,-12 3 1,-3 0-1,12 0 0,0 1 3,-10-1 0,0 2-165,8 0 0,5 7-5195,8 37 5360,6-11 0,25 12 0,-1-31 0</inkml:trace>
  <inkml:trace contextRef="#ctx0" brushRef="#br0" timeOffset="185706">21860 4378 8730,'0'-15'857,"0"1"-1008,0 17 128,3 24 1,2 12-1995,0 4 1,-1 2 2072,0 5 0,-3 0 3,-3-1 0,-7-6 239,-23-2-225,-6-11 0,-6-3-42,10-8 0,-2-2 47,-4-2 0,-4-1 1,4-3 44,0-4 0,3-3-179,-1-4 0,3-1-459,3-1 185,31-3 324,15 10 0,13 5-1004,5 9 1,1 3 1043,6 5-34,-8-4 0,-2 0 123,-4 5 118,-14-9 200,-11 18 0,-9 13 0,1-3-399,-2-4 0,0 1-386,1-3 0,-1 6 1,1 0-1,2-8 347,0 1 0,3-7 148,9 15 1508,11-38-1457,11-16-113,10-7-89,9-10-465,-6 5 1,3 0 464,-3 6 0,-1 2 0,-4-2 0,-3 2 0,10 7 0</inkml:trace>
  <inkml:trace contextRef="#ctx0" brushRef="#br0" timeOffset="191042">22056 6163 7279,'-10'-13'1126,"-14"-28"-981,4 13-55,-6-13-34,13 26 0,6 8 84,-4 18 17,5 13 0,1 9-77,-1 8 1,-1 8-1,2-1-75,0-1 1,1 1 0,0-1-4,0 4 0,0-1 0,0-4 3,2 0 1,-6-7 86,-16-6 1,-5-6-88,-4 0 23,-6-15 0,-1-9-28,9-22-31,9-5 1,4-2-99,4-13 78,21 14 46,5 22 52,11 35 1,-1 14 98,-6 0-44,-7-8 1,1 6 0,-4-7 20,-5 6-266,-1-11 0,-2-1 244,-2-1-40,-6 11-50,4-18-5,-1 5-6,7-20-3266,1 0 2762,20 7-1424,6 1 1928,20-1 0,-21-5 0,-5-7 0</inkml:trace>
  <inkml:trace contextRef="#ctx0" brushRef="#br0" timeOffset="195647">7578 6310 6551,'-5'-5'1098,"1"1"-611,4 4-246,0 0 437,-40-45 201,19 20-913,-1-2 1,2 6-12,12 21 48,34 15 0,16 7 16,-17-11 1,2 0-219,7 1 0,6 1 0,-1-4 215,0-7 1,4-6 1,-5-3 0,5-4 0,4-2 0,-3 0 0,-4 2-15,-3 1 1,-3 1 0,3-3 42,13-5 0,7-3 1,-4-1-1,-18 2 760,-15-6-806,-28 10-23,-22 17 1,-10 10 22,8-2 0,-2 2 0,-5 3 0,2 0 0,-6 3 0,-1 1 0,1 0 0,4-1 0,-10 4 0,4-1 0,-2 1 0,3-2 0,-2 0 0,2 1 0,6-3-8,-2 5 0,10-4-110,8 0 118,20-1 39,47-17 132,-8-7 1,9-5-168,-6-1 1,6-2-1,4-2 1,-1 0 0,-6 1 6,0 0 0,-4 2 0,3-4 175,5 0 0,9-5 0,-1 1 0,-13 1 0,-25 5-225,-34 1-17,-27 19 0,-15 11 46,20-4 0,-4 1 0,0 2 0,2 0-235,-10 5 1,1 1 0,6 0 213,-9 3 1,23-3-9,47-11 39,12-2-2919,23-4 2919,-20-3 0,1-1 22,4-2 1,3-4-157,2-2 0,3-3 0,-4-1 394,-3-1 1,-3-1 118,12-2 0,-18 0-379,-40 4-56,-23 19 0,-15 15 0,2-2-1013,2-3 1,-1 1 1068,8-2 0,-3 4 0,0 0 0,4-1 1007,-10 8 0,6-1-1035,16-9 0,2-1 447,-17 15-424,45-22 5,28-4 2,-1-10 1,7-4 8,1-3 0,8-4 1,3-3-1,0 1 0,-6 2-7,1-1 0,-4 1 0,3-2 17,-3 1 1,5-2-1,0-1 1,-3 1-1,-9 1 312,5-6 1,-11 2 53,-4 2-230,-16-6-281,-51 39-686,9 0 0,-7 3 0,1 1 810,6-2 0,1 0 0,-1 2 1,-7 2 1,-2 2 0,4-2-2,-2 1 0,4-2-3,9-5 1,3 0 1833,-10 7-2828,19-5 171,38-7 0,17-3 826,-3-5 0,4-3 0,-1 1 0,6 4 0,0 0 0,5-8 0,-1 1 0</inkml:trace>
  <inkml:trace contextRef="#ctx0" brushRef="#br0" timeOffset="196538">10519 5969 7876,'-4'-7'-706,"1"1"813,3 6-107,31 42 237,-2-10 0,8 4 1,0 0-360,-1 0 0,0 1 1,2 0 143,-6-6 0,2 1 1,0-1-1,-1-3-381,3 2 1,-2-4-1,-4-3 359,-6-4 0,-1-1 23,3 2 0,-2-1-23,-4-3-4867,-9 5 4867,-9-12 0,-1 5 0,-5-14 0</inkml:trace>
  <inkml:trace contextRef="#ctx0" brushRef="#br0" timeOffset="196735">11009 6014 437,'-32'41'-31,"1"0"0,-1-1 1,1 1-1,-1 0 1,1 0-1,0 0 1,0-1-1,1 0 1,-1 0-1,2 1 1,0-2-1,2 0 1,3-1 22,-1 3 0,3-1 0,2 0 0,1-1 0,-1-1 8,-4 7 0,1 1 0,0-3 0,3-4 0,-3 11 0,2-7 0,8-16 0,1-1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51:20.2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6998 3438 6294,'-23'-21'2464,"15"12"-2206,-15-6-185,19 13 56,-1 0-169,2 1-1568,0 0 1015,11 9 593,19 10 0,-13-6 0,11 3 0</inkml:trace>
  <inkml:trace contextRef="#ctx0" brushRef="#br0" timeOffset="1731">6724 3719 6428,'-6'0'969,"1"0"145,5 0-879,-11-11-302,24 8 67,-12-8 0,26 11 0,3 1 11,-4 1-5,9 0 33,-4-1 0,1 0-39,13 1 3,-9-1 0,0 0 8,10 1-3392,2 0 3387,1 1 50,-1 2-50,-1 0 27,-2 0-27,-2 0 44,-15-2 1,0-1-17,15 1-29,-16-1 1,0-2 0,11 1 44,12 4 1,3-1-46,0 0 0,-1 0 1,-1 1 106,0-4-106,-12-1 0,10-1-1,-18-1 23,-1-2-28,-3 0 3392,0-1-3397,-3 2-1,0-1 0,3 3-5,-4 0 6,-7 1 240,-6-1 39,-10 1-100,0-2-1,0 1 63,0 0-24,-1-1-27,-1 0-56,-1 1-56,1 0-73,1 1-11,0 0 11,0 0 0,-1 0 5,-3 0-5,2 0 0,-4 0 0,2 0 0,-2 0 17,-7 0-11,2 0-6,-3 0 0,-4 0 0,10 0 0,-6 0 16,3 0-16,0 0 12,-10 0-7,-3 0-2,0 2 0,-6 1-2,-4 2 1,-4 1 0,1 0-2,-7 1 0,-4 0 3,4-1 1,-9 1-1,-4 1 1,4-1-1,8-1-547,-7 0 1,2-1 545,2 0 1,-6 0 0,1-1 0,9-1-790,8-1 0,4-2 792,1 0 1,0 0 16,4 0 1,0 0-23,-20 0 6,-2 0-118,17 0-73,7 0 1020,20 0-838,32 5 0,14 1 3,7 1-3,4 1 1,3 1-430,-17-4 1,-2 0 431,3 0 0,3 1 3,-2-1 1,4 0 0,-3 0-4,7 0 0,0 0 2,-7-1 0,2 1 0,-3-2 0,1 0 1,-2-2 16,-2 1 1,1-1-14,9-1-1,-1 1-1249,-8-2 0,-2 0 1401,1-1 0,-4-1 353,-1-3-242,-26-2-206,-17-3-56,-11-4-1,-12-5 1797,-11-4-1808,0 6 1,-5 0-1132,7 3 0,-4 1 1106,8 5 1,-6-1 0,-3 1 0,1 0 0,6 2 625,0 1 0,4 0 1,-4 1-674,1 1 1,-6-1 0,-1 1-1,3 0 1,8 1 29,-3 2 1,5 1-40,-15 0 0,6-1-58,18 1-320,7 4 420,30 1 45,9 6 0,15 1 11,10 3-8,-17-7 0,2 1 15,4-2 1,2-1 0,0 0-2,6 2 0,1-1 106,5-2 1,4 0-1,-5-1-120,-7-1 0,0-2-73,2 0 1,3-2-1,-8 0 70,6 0 0,-12-1 0,-8-1-134,-18 2-516,-1 4-683,2 23 1333,3 21 0,-4-13 0,0 2 0</inkml:trace>
  <inkml:trace contextRef="#ctx0" brushRef="#br0" timeOffset="4700">8888 3583 7962,'-6'-14'-56,"7"6"56,24 11 6,3 3-5661,22 2 5695,-10 0-35,-13-5 1,0 0 1436,13 1-1442,2 0 0,1-2 0,0 3 0,1 0 3,-15-1 0,1-1-3,16 3 0,1 0 8,-20-1 1,-1-1 19,2-1 1,0 0-29,0 0 0,1 0-991,0-1 1,0 0 993,-3-1 0,4 0 537,15-1 1,7 1 0,-7-1-541,-10 0 0,-2 0-2,10 0 0,3-1 1,-7 3-1868,2 5 1863,-11-1 202,3 4-196,-11-3 1907,20 1-1896,-15-4-11,14 1 443,-14-5-370,7 2 3074,-6-2-3080,4 1-2658,-12-2 2625,22-11-34,-14 6-306,16-8 267,-19 11-44,-1 1 77,1 2 6,-4 0 6,2 0 33,-2 0 50,31-11-83,-24 4 2,1-4 1,-3 0-4,-11-1 51,4-7 3127,-11 9-3127,-2-3 541,0 1-541,-4-1 34,1-10-51,0 3-39,-1-7 0,0 7 0,3-13 0,2-8 113,1-4-113,-3 13 0,0-1 0,1-10 2,-3 5 0,-1-7 0,1 2-61,2 0 0,-1-1-90,-1 5 0,0-3 1,1 4 86,1-1 0,2 5-10,3-12 7,-4 18 1,0 1 19,0-13-2245,0-5 2284,-6 15-2469,0 4 2475,-6 0 0,0 2-807,-7 2 807,1 2 6,1 3 11,2 3-12,2 3 7,-1 2-12,2 3 1311,-1-1-1205,-6 0-61,1 2 28,-9-3 2707,2 3-2736,-3 0 71,-4 0 0,-3 0-856,2 0 1,-1 1 743,-6-2 0,-1 1 16,4 0 1,2 1-32,-19-2 79,-3 0-19,24 3 0,-1 0-15,0 2 1,0-1-15,-2 1 1,1 0-17,-1 0 0,-1 1-1,1-1 1,0 2 14,0 1 0,0 1-15,0 0 1,1 1-3,1 2 0,-1 0 3,-10 4 0,1 0 22,9-4 0,2-1 1687,-7 3 1,1-1-1623,-5-3-57,5-3 1,0 0-34,-12-1-9,10 2 0,-11 2 0,-4 1 0,2 1 0,10-2 6,3 1 1,1 1-79,-9 0 0,-9 0 1,2 2-1,16-1 81,12 3 0,-2-2 0,1-2 0,-3 1 6,1-3-6,-10 3 0,11-3 0,-5 1 0,14-2 5,-3 0-5,2 0 336,-4 0-330,-5 0-6,6 0 0,-5 0 0,10 0 0,2 0 0,0 1-3398,-5 2 3398,6 1 0,-4 1-6,6 0-55,2 5 55,3-1-5,2 5 0,5 2 3403,0-5-3398,2 4 12,-2 17-6,-3-3 0,1 3 0,-2-5 0,-1 1-1696,1 10 0,0-1 1696,-2 8 0,1 2-650,1-1 650,1-4 0,0-2 0,1-4-232,3-4 232,-1-2-1965,3-4 1970,-2-5 1,0-3 1970,-1-4-1970,-1-3 625,0 0-626,0-3 252,-1-1-257,-1-1 3392,0-1-3392,0 4 0,0 0 11,-6 8-5,1-2 5,-1-2-11,3-7 6,3-8-511,0-1 102,0 3-421,4 17-3458,0 3 4282,4 8 0,-3-15 0,-2-7 0</inkml:trace>
  <inkml:trace contextRef="#ctx0" brushRef="#br0" timeOffset="6441">9647 3527 6512,'7'26'0,"-2"-5"0</inkml:trace>
  <inkml:trace contextRef="#ctx0" brushRef="#br0" timeOffset="6714">10352 3692 6641,'0'4'8,"0"-1"1,0-3-1,0 0 1</inkml:trace>
  <inkml:trace contextRef="#ctx0" brushRef="#br0" timeOffset="7134">9449 3512 6059,'0'0'0</inkml:trace>
  <inkml:trace contextRef="#ctx0" brushRef="#br0" timeOffset="7332">10389 3554 7263,'0'0'0</inkml:trace>
  <inkml:trace contextRef="#ctx0" brushRef="#br0" timeOffset="10498">11726 3759 6092,'-3'-2'627,"0"0"-391,3 2 88,-18-14 427,7 6-460,-10-8 297,12 11-274,32 4-269,0 0-21,8 0 0,9 0 1,3-1 18,-3 0 0,3 1 1,0-1-1,-1 0-41,6 0 0,-2 0 0,2 0 9,1 0 0,3 0 0,-2 0 1,-12 0 1248,3-3-1064,-9 4 0,-9-2 39,-22-1-1131,1 3-2134,6 0 3030,2 1 0,0 0 0,-4 0 0</inkml:trace>
  <inkml:trace contextRef="#ctx0" brushRef="#br0" timeOffset="11115">13001 3821 7946,'30'0'308,"5"0"-124,9 1-2194,6 0 2058,-23 0 0,4 0 349,21-1 1,2 0-339,-16 0 0,0 1 50,8 1 1,-4-6-615,-7-21 332,-36 4 1,2-7-1,-9 15 1</inkml:trace>
  <inkml:trace contextRef="#ctx0" brushRef="#br0" timeOffset="16803">11662 2006 6322,'31'39'298,"0"0"1,-9-11 0,-1 2-2065,-4 8 1,-2 7-1,-2-5 1819,-3-3 1,-1-2-18,4 13 1,0 0 572,-5-17 0,-1-3-575,9 21 910,0-7-121,-6-21 130,-14-13-953,-11-18-50,-20-15 38,-3-3-5,8 7 1,0-2 16,8 7 0,1-1 106,-5-3 0,1 2-246,-2 0 28,14 9 72,2 9 29,11 10 0,7 9 3397,5 4-3386,24 8 90,10-13 78,4-1-129,-16-20 0,-1-7-109,-3-2 0,-2-4-353,3 0 0,-2-1 423,1-6 0,-4 1 0,-3 7 0,-6-3 0</inkml:trace>
  <inkml:trace contextRef="#ctx0" brushRef="#br0" timeOffset="17538">12560 2077 6383,'27'45'353,"0"0"0,-1-4 0,-2-3-2782,-9-14 1,0-2 2523,12 19 181,-3-3-204,-5-6 900,-2 1-956,-7-11 1054,-14-4-1070,-9-11-34,-23-17 1,-5-5 38,1 0 1161,1 0 0,4-1-1160,14 4 1299,4 6-1311,9 2-173,2 3 84,6 2 44,1 7 40,6 7 6,5 10 5,9 4 0,-4-7 0,2 0 112,16 14-1228,2 1 1525,-15-20 323,-13-11-166,-6-6 16,0-3-397,1-9-112,5-11-115,0-6 0,3-4-608,4-4 0,1-2-1987,-1 2 1,0-1 2636,0 0 0,-1 5 0,-4 11 0,-6 3 0</inkml:trace>
  <inkml:trace contextRef="#ctx0" brushRef="#br0" timeOffset="32073">3044 7255 6915,'17'-33'301,"11"20"0,14 3 0,5 2 0,-2 2-153,2 1 1,2 2-1,0 1 1,1-1-140,-6 1 0,2 0 0,0-1 0,-3 0 0,-3-2-9,5-4 0,-4-2 0,-10 3 0,-11 2 0,-22-18 0</inkml:trace>
  <inkml:trace contextRef="#ctx0" brushRef="#br0" timeOffset="32311">3420 7025 7195,'-9'0'426,"39"10"-325,5-3-9,-3 0 0,5 2-14,16 0 1,-3 1-79,-4 4 3,-5-2 0,-10 3 86,-41 15-89,-3-5 0,-4 5-1217,-3 2 0,-4 6 1,-2 2-1,2-2 687,-2 2 0,0-1 0,-1 1 405,0 1 1,-2 2 0,0-1-1,6-7 1,1-2 0,4-6 0,-7 3-1</inkml:trace>
  <inkml:trace contextRef="#ctx0" brushRef="#br0" timeOffset="34188">4267 7545 5734,'0'0'0</inkml:trace>
  <inkml:trace contextRef="#ctx0" brushRef="#br0" timeOffset="34968">4138 7431 7139,'-20'18'499,"0"26"-292,10 2-90,-1-9 1,-5 9 0,-1 2-1,2-7-2947,-3 4 0,-1-1 2838,2-4 1,-1 4-1,-3 2 1,-1-4 15,-8 4 0,-2-4 0,-1-2-353,3-8 0,-2-3 0,1 1 330,-1 3 1,0 0 0,2-6 553,-5-3 1,7-11-808,14-17 95,20-20 113,21-12 38,4-2-316,-11 19 0,1 3 271,6 1 1888,8 5-1814,7 12 122,-14 7 96,-3 14 11,-24 4 0,-7 5-106,-4 9 0,-2 2-104,2 1 0,0 0 1465,-5 1 1,1 3-1476,6-5 0,3 3 0,1-6-30,1-10 1,2-1-348,-2 26 0,8-10 401,11-33 1333,29-6-1748,4-3 359,-12-3 0,10 0 0,0 0 0,-8 0 0,-9 0 0,0 0 0,12 0 0,0 0 0,1 0 0</inkml:trace>
  <inkml:trace contextRef="#ctx0" brushRef="#br0" timeOffset="36398">3705 8986 0,'47'-11'0,"-1"-1"0,5 3 0,4 1 0,-6 2 355,-15 3 0,0 1-324,6 0 1,3-1 0,-2 1 807,3 2 1,-4 0-792,-7 0 0,-1 0 13,13 0 1,-1 0 511,-13 0 0,2 0-508,15 0 1,8 0-1,-2 1-37,-7 2 0,-1 1 0,1-1-27,-5-1 1,1-1-1,-1 0 1,-2 1 12,1 1 1,-3 2 0,-4-2 13,-2-1 0,-3-1 438,3 0 1,1 0-402,2-1 0,1 1-1,3-2 1,0 1-49,3-3 1,1 0 3,0 0 0,3-1-9,-3 0 0,2-1 0,-3 0-836,6 0 1,-1 0 826,-7 2 0,1-1 0,-1 2 3,11-1 0,-2 1-5,-1 1 0,1 1 2,-5 0 0,3 0 0,-1 1-1,-7 1 1,-1 1 0,0 0-165,15 0 1,-2 2 162,-10 2 0,-4 0 0,-9 0 0,-2 0 0,24 6 6,-2 1 888,-2-4-894,-2-3-885,0-4 1,2-2 887,-16 0 0,0 0-3,18-1 0,-1-1 853,-19 0 1,-1 1-854,0-1 0,0 0 379,1 1 1,1-1-380,12 2 0,1 0 0,-10 1 0,1 1 1,2 0 1,3 2 0,-1-1 1,11 1 0,0 1-431,0-1 0,0 0 431,1-2 0,-1-1 16,-12-2 1,-1 0 1277,0 0 1,3 0-1280,3 0 1,4 0 0,-3 0-14,-2 0 1,0 0-454,0 0 0,3 0 0,-5 0 451,-8 0 0,0 0 19,12 0 0,2 0-19,-11 0 0,1 0-3,10 0 0,-1 0 3,-11 0 0,0 0-307,14 0 1,2 0 306,-11 0 0,0 0-3,12 0 0,-1 0 881,-14 0 0,2 0-876,14 2 1,7 2-1,-5-1-2,-6 0 0,-1 1-98,5 1 1,4 0 0,-1 0 97,-10 0 1,-2 1 0,-2-2-1,1 0 0,0-1 566,-1 1 0,3-1 1,0-1-569,-1-2 1,-1-2 0,-3-1 1,0 1 0,-1-1 131,1 0 0,2 0 1,-5 0-135,16-2 0,-1 1-1536,-12 4 1,1 0 1538,-8 3 0,-2 1 119,6-4 1,-3 4-224,6 18-762,-47 23 863,0-13 0,-3-1 0,0-6 0,-2-2 0,-11 15 0</inkml:trace>
  <inkml:trace contextRef="#ctx0" brushRef="#br0" timeOffset="39867">3935 9661 6753,'1'5'929,"0"-1"-290,-1-4-449,-1-6-123,0 3-50,-3-7 17,-5 1-185,-4 8 67,-2 36-96,12-4 220,1 13 60,28-50-94,-10-22 5,6-12-600,-12 3 595,-7 12 33,-2 3-22,0 3 84,-6-10-62,-1 13-39,-5-7 0,-2 18-56,-15 1 645,9 8-628,-14 13 39,20 2 0,0 9 0,8-5-6,3-1 0,1 0 12,18 10 50,1-12 39,14 1-2193,-14-16 2188,-6-7 5,-11-2-62,-1-4-27,0-2 84,0-6-90,0 5-6,-3-2-28,0 7 2183,-3 1-2244,-3 3 78,3 4-168,-2 7 146,6-2 89,1 1-16,1-6 140,0-2-90,-6-14-196,5 11-236,-6-11 348,13 67 0,-5-40 0,6 39 0</inkml:trace>
  <inkml:trace contextRef="#ctx0" brushRef="#br0" timeOffset="52864">29221 963 6591,'-1'-8'1035,"0"2"-995,-3 2-52,3 2 12,-3-27 0,4 22 0,0-17 0</inkml:trace>
  <inkml:trace contextRef="#ctx0" brushRef="#br0" timeOffset="54217">29161 493 6613,'4'0'95,"-1"0"-95,-3 0 213,2 67-1459,-2-33 1,1 2 0,0 2 1306,0 4 1,0 1-1,0 1-154,-1 4 0,1 1 0,0-3 199,-1 3 1,0 3-153,-1-8 1,2 6-1,-2 5 1,0 3-1,-1 2 85,-2-15 0,0 2 0,-1 3 1,-1 1-1,0 0 0,0 1 1,0-1-1,1-1 0,1-2-269,0 6 0,1-2 0,1 0 0,0-1 0,-1 0 0,0 1 0,-1 1 242,-1 0 1,-2 2 0,0 2-1,-1 1 1,1-3 0,0-2-1,1-5 1,1-5 487,0 10 1,2-9 0,1 3-483,-1 1 1,2 2-1,-1-1 1,1-1-18,0 2 1,0-2 0,0 3 6,1-5 1,0 3-1,0 0 1,0-3 9,0 0 1,1-2 0,-1 5-121,0-8 1,1 6 0,0 3-1,-1 0 1,1-2 0,-1-3 116,1 3 0,-1-3 1,1 0-1,-1 6-14,0-4 1,0 7 0,-1 2-1,1 2 1,-1-2 0,0-3-1,0-6-217,-1 2 0,0-5 1,0-2-1,-1 3 217,0 1 0,0 1 0,0 1 1,-1-1-1,1-4 367,-2 7 1,-1-4-1,1-1-355,0 0 0,0-1 0,0 0 37,1-4 1,-1-1 0,1 7-38,1-3 0,1 6 0,-1 4 0,1 2 0,0-2 0,0-3-12,0-2 0,0-2 0,0 0 1,0 1-1,0 3 73,0 0 0,1 3 0,-1 2 0,1 1 0,-1-2 0,1-2 0,-1-5-63,1 8 0,0-4 1,0-3-1,0-1-11,0 9 0,0-2 0,1-5-31,-1-1 0,1 3 39,0-10 0,-1 8 0,1 3 0,0-2 0,1-4-8,0 7 0,0-3 0,0 4-2,-1-12 0,1 4 0,-1 2 0,1 0 0,0-2 0,-1-4-198,2 12 1,0-5-1,-1-1 200,0-1 0,1-1 0,-2-1-448,1-3 0,-1-2 0,0-1 448,0 14 0,0-2 3,0-7 0,0-2 459,0-4 0,0 0-438,0-3 0,-2 1 1,1 5 274,1 7 1,-1 5 0,1 1 0,0-1-286,0-6 0,0-3 0,1 2 0,0 4-3,1-3 1,0 4-1,1 2 1,0-1-1,0-1 1,1-6-11,0 0 0,0-4 1,1-1-1,0 2-1,0 8 0,1 1 0,0 1 0,-2 3 0,-1-7 0,-1 4 0,-1 0 0,1 1 0,-2-3 0,1-4 4,0-2 0,0-4 1,-1-1-1,0 6 4,0 1 0,0 4 1,0 3-1,0 0 1,-1-1-1,1-5-139,-1 3 1,1-3 0,-1-1 0,1 0 130,-1 1 0,1-1 0,0 0 0,0 1-2,-1 0 1,2 0-1,-1 0 1,0-4-328,-1 1 0,1-3 0,0-3 323,-1 1 1,0-2 5,0-1 0,-1 0 271,0 1 0,1 0-274,-1 2 1,0 1 2,0 4 0,0 0 16,0 4 1,0 0-17,1 4 0,-1 0-252,0 0 1,-1 2 249,1-6 0,-1 3 0,0 0 0,0-4 0,-1 1 1,0 1-1,1-6 1,0 1 0,0 1-1,0-3-22,0 1 1,0-2-1,1 2 24,1-2 0,-1 1 0,2 1 0,-1 2 1,2 5 1,0 1-1,0 1 1,0 0-4,0 0 1,-1 0 0,1 0-1,-1 1-1,1-5 1,0 1 0,0 0 0,0-1 0,-1-5 100,1 3 0,-1-4 1,0 2-99,0 8 0,0 2 0,-1-4 782,1-4 0,-1 3-782,1-5 0,0 7 0,0 4 0,-1-1 0,1-5-2,-1-6 1,0-4-1,-1 1 1,1 3-241,0 0 0,-1 4 1,0 2-1,0-1 1,0-2-1,0-4 238,-2 11 1,0-5-1,0-1 4,-2 1 0,0 0 0,0-3 917,0 2 0,-1 3-929,1-3 1,0 7 0,1 0 0,0-6 512,0 6 1,0-2-502,1-9 0,-1 5 0,1-1 0,2-7-1815,4 1 1,2-5 885,1 11 929,-1-9 0,0-3 0,0-16 0,-2 5 0</inkml:trace>
  <inkml:trace contextRef="#ctx0" brushRef="#br0" timeOffset="56173">29270 1491 6591,'-18'4'2155,"3"-1"-2059,15-3 481,-1 0-577,-4 2 0,-19 28 0,-4 7 0,11-18 0,-8 15 0,0 0 0</inkml:trace>
  <inkml:trace contextRef="#ctx0" brushRef="#br0" timeOffset="57050">29009 1674 6512,'0'-5'23,"0"1"150,0 4 62,1-10-33,0 7-34,0-7 5,-1 10-173,0 0-151,16 0 151,6 2 40,10 1 217,15 2-61,-15-1 89,0-2 1,1-1-90,13 0-123,-15-1 0,4 0-1621,6 0 1,5-2 1649,-1-1 1,4-1 0,-2 1-597,-8 1 0,0 0 0,0-1 507,9-1 0,1 0 0,-5 0-481,-8 2 1,-2 2 489,13-2 1,1 2-127,0-1 0,0 1 106,-2-1 1,4-1 39,-7 1 0,6-1 0,0 0 0,-7 1-28,5-1 0,-1 1-14,-7-1 0,6 0 0,-1 1 0,-5 1-254,0 1 0,-2 3 269,-3 0 0,3 2 0,-2 1-68,5 1 0,0 1 86,12 3 1,-1 0 13,-14-4 1,-1-1 16,3-1 1,1 0-40,7-1 1,0-1-345,1 0 1,1 0 321,-15-2 1,2-1 0,1 1 9,8 2 0,2-1 0,-1 1 246,1-1 1,-1 1 0,0 0-260,-3 0 0,0 1 0,0-1 587,4 2 0,0 0 0,-5-1-587,-7 0 0,1 0-31,2 0 0,6 1 0,0 0 1,-6-1-104,2 0 1,-1 0 112,6 1 1,3-1-1,-4 1-4,-11-3 0,-2 0 801,4 1 0,1 0-857,2 0 0,1 0 33,2 0 0,2 1-495,-2-1 1,4 0 0,1 1 497,2-1 0,1 0 1,-1 0-561,1 1 1,0 0 0,-2-1 570,-1 0 0,-2 0 1,-3 0 418,1 0 0,-3 1-407,-3 0 0,0 0 16,7 2 0,0 0 3,-13-2 1,-1 1 4,17 2 1,-2 0 3,7-1-3,-21-3 0,-1 0 36,7-2-39,-12 0 5,-8-1 2161,-10 0-2126,-3 0 3229,-3-3-3213,0-15 437,0 2-487,0-18-1,0 20-5,0-1-2391,0 13 2391,0 13 0,0-8 0,0 9 0</inkml:trace>
  <inkml:trace contextRef="#ctx0" brushRef="#br0" timeOffset="58001">29255 1482 2081,'19'-33'108,"1"1"1,0-1 0,1 1-1,-1 0 1,1 2-56,6-3 1,2 1 584,-6 7 0,2-2 1,4-2-622,2-1 1,4-3 0,3-2 0,0 1 0,-2 1-761,4-3 0,-1 2 0,0-1 0,3-1 708,-5 5 0,2-2 1,1-1-1,1 1 1,-2 1-1,-2 2 134,4-2 1,-2 1 0,-1 2 0,2 0-100,4-2 0,1 0 0,-1 2 0,-6 3 0,3-2 0,-3 3 0,3 0 0,-1-1 0</inkml:trace>
  <inkml:trace contextRef="#ctx0" brushRef="#br0" timeOffset="58500">30589 1117 0,'32'-30'0,"0"0"0,0 0 0,0 1 0,0 0 0,-1 1 0,0 0 0,-1 2 0,3 0 0,-1 1 0,1 1 0,4-2 0,2 1 0,-1 0 0,-2 2 0,1 1 0,-1 1 0,2 0 0,1 0 0,-5 3 0,-3 2 0,-3 1 0,11-4 0</inkml:trace>
  <inkml:trace contextRef="#ctx0" brushRef="#br0" timeOffset="58719">30803 1573 6568,'34'-35'-71,"0"0"0,-8 9 0,3-2-928,-1-1 1,8-5 0,3-5-1,1-1 1,-1 3 0,-5 4 996,6-5 0,-3 4 0,4-2 2,-10 7 0,4-2 0,1-1 0,0 0 0,-2 2 0,-3 4-120,5-3 0,-3 4 1,0 0 119,2-1 0,-1 1 0,-3 2 0,-3 3 0,-3 3 0,9-6 0</inkml:trace>
  <inkml:trace contextRef="#ctx0" brushRef="#br0" timeOffset="59047">31099 1685 7906,'-5'6'76,"25"-20"1,22-19 0,0 0-100,-8 7 1,-1-1 0,5-2-928,-7 5 0,4-3 0,1-2 0,2 0 0,-2 0 0,-1 2 950,9-7 0,-2 1 0,-1 1 0,1-1 0,-3 3 0,0 0 0,-1 0 0,-1 2 121,3-4 1,-1 2 0,-2 1-286,-7 6 0,0 0 0,-1 2-718,14-9 0,-1 3 643,-3 2 0,1 2 239,6-4 0,-3 3 0,-18 10 0,-3 2 0,13-6 0</inkml:trace>
  <inkml:trace contextRef="#ctx0" brushRef="#br0" timeOffset="59271">32084 1446 2430,'44'-28'5,"0"-1"1,0 0-1,-1 1 1,1-1 0,0 0-1,0 0 1,-1 1 0,1-1-1,0 0 1,0 1-1,4-6 1,-6 3 0,-2 1-1,2 1 1,6 0-286,-9 6 1,6-2 0,4-2-1,1 1 1,-1 1 0,-1 3-1,-5 3 1,-6 5 0,-9 7 279,4 6 0,-8 8 0,18 10 0,-19-4 0,-11 1 0</inkml:trace>
  <inkml:trace contextRef="#ctx0" brushRef="#br0" timeOffset="59462">32652 1642 6627,'40'-33'5,"0"-1"1,0 0-1,0 1 1,-1-1 0,0 2-1,-1-1 1,0 1-1,-1 2 1,-1 2-999,1 2 1,-1 2 0,-1 1 0,-1 1 1006,7-5 1,-1 1 0,-2 2-15,8-4 0,-1 2-832,-9 10 1,2 0 0,-4 2 831,-1 0 0,-2 2 0,5 0 0,-4 2 0,-10 3 0</inkml:trace>
  <inkml:trace contextRef="#ctx0" brushRef="#br0" timeOffset="59913">30106 1215 7867,'-5'0'-22,"1"0"-197,4 0 63,79-63 108,-51 41 1,1-1 34,1 0 0,3-4 1,2 0-1,-3 1-1460,-2 2 0,-1 2 0,3-3 1473,2-1 0,6-3 0,0-1 0,-1 2 0,-6 4 0,7-6 0,-3 2 0,-3 4 0,0 0 0,-1 0 0,1 0 0</inkml:trace>
  <inkml:trace contextRef="#ctx0" brushRef="#br0" timeOffset="60112">30268 1308 7666,'-5'1'-4,"21"-19"0,23-19 0,6-4-229,-15 17 0,5-3 0,3-2 0,3-1 0,0 0 0,-1 0 0,-1 1 0,-3 1 93,6-6 1,-3 2 0,-2 0 0,2 0-1,3-2 1,-2 4 0,4-4 0,3-1 0,-1 1-1,-3 3 1,-8 6 0,-10 7 0,1 3 0</inkml:trace>
  <inkml:trace contextRef="#ctx0" brushRef="#br0" timeOffset="61055">28183 1774 863,'45'-9'124,"-1"0"0,1 0 0,0 0 0,-2 1 0,0-1 0,-1-1 0,-4 1-104,12-7 0,-4 0-18,2 0 1,2-1 751,-10 4 0,1-1 1,-1 2-1506,12-1 0,-2 2 535,1 0 1,-5 2 0,3 4-1,-28 5 1</inkml:trace>
  <inkml:trace contextRef="#ctx0" brushRef="#br0" timeOffset="61253">28889 1533 6266,'40'8'86,"0"-1"0,-4 1 0,-5 0-30,-6 6 991,-8 12-2131,-49 9 1,-15 1 1083,20-15 0,0 0 0,-5 1 0,-3 1 0,5-7 0,-5-7 0</inkml:trace>
  <inkml:trace contextRef="#ctx0" brushRef="#br0" timeOffset="61951">26576 1408 3665,'37'-6'119,"-1"-1"0,0 1 0,14-4 0,-6-3 27,-1-12 1554,-7-2-1465,-7-14-2619,-12 10 2384,-10 4 0,-3-1 663,-2-2-736,-2-6-695,-26 39 710,0 29 0,-1 22 0,1-3 54,4-13 1,2-1-1,-1 3-6,0 3 0,0 4 1,1-1-1,5-5 213,2 5 0,8-9-197,12-3 55,9-13 208,11-11-191,16-21 1,3-8 417,-15 6 1,-1-2-510,3-2 0,3-3 0,-4-1-812,2-5 1,-4 1 141,9-7 988,-5 3-798,-33 27 493,-13 11 0,3-2 0,-1 1 0</inkml:trace>
  <inkml:trace contextRef="#ctx0" brushRef="#br0" timeOffset="62313">27381 1119 8277,'-46'20'-1568,"2"9"1447,26-7 1,1 3-2425,-5 6 0,2 1 2478,-4 10-907,2 4 980,19-23 1174,3 0-1057,14 11 134,-1-9 18,12 4-44,-7-16-69,-5-5 2375,-5-3-2537,-5-2 3347,-4 0-4371,-15 2 176,-22 5 0,15-4 0,-9 1 0</inkml:trace>
  <inkml:trace contextRef="#ctx0" brushRef="#br0" timeOffset="62532">27508 1177 0,'-5'41'0,"0"0"0,0 0 0,0-1 0,0 0 0,-1-1 361,-3 11 1,-1-1-261,0-1 0,-1-1 108,2-4 1,-1-1-210,2-6 0,1-1 519,1-6 1,2-1-1360,-2 23 840,4-30 0,2 0 0,0-24 0</inkml:trace>
  <inkml:trace contextRef="#ctx0" brushRef="#br0" timeOffset="62784">27506 1241 7134,'34'-19'405,"0"-1"1,1 1-1,2 0 1,1 1 0,-3 5 30,-1 7 1,-3 4-67,12 3-281,-52 30-100,-9-14 0,-7 0-140,-13 9 0,-1 1-1155,5-5 1,0-1 1187,0-1 1,0 1-2165,-7 9 0,2-1 2282,14-11 0,2 0 0,-1 2 0,5-2 0,9-8 0</inkml:trace>
  <inkml:trace contextRef="#ctx0" brushRef="#br0" timeOffset="68785">25516 2224 6792,'-11'-12'1439,"2"1"-1019,2 3 236,1 0-359,1-1 5,0 2-33,-1 1-454,-4 2 45,-23 46 135,9-12-27,9 7 0,0 10 1,6-6-87,9 8 108,25-21 1,13-2 0,-1-18 52,-11-29 1,-1-21-1,-2-5 1,-3 8-1903,7 4 1,-9 0 1858,-14-4 0,-8-4 0,-10 13 0,-27 19 0,-6 19 0,21 15 0,1 0 0</inkml:trace>
  <inkml:trace contextRef="#ctx0" brushRef="#br0" timeOffset="69449">25745 2264 8550,'23'17'84,"0"1"0,7 20 0,-4 4-81,-12-11 0,-3 0-3,4 9 0,-1-3-1181,0-1 633,-8-24-406,4-3 954,-3-12 0,0 4 0,-4-7 0</inkml:trace>
  <inkml:trace contextRef="#ctx0" brushRef="#br0" timeOffset="69634">25984 2304 7117,'0'-4'991,"0"1"-941,0 3-44,-65 55-6,34-20-1731,3-3 0,-5 5 1,8-3 1228,11-9 1,5 0 501,-2 6 0,2-3 0,6-7 0,3-9 0</inkml:trace>
  <inkml:trace contextRef="#ctx0" brushRef="#br0" timeOffset="70220">26378 2255 8108,'-28'-40'-30,"-1"0"0,0 0 0,0 15-3048,3 36 3044,2 0 34,12 11 898,10-1-898,1 4 6,3 4 0,6 5 173,5 0 421,7 1-455,0 5 1,0 1-34,-2 3-11,-2 4 0,-8-1-45,-20-13 333,-13-6 0,-5-4-333,-9-7-53,6-6 0,1-7-3,3-17-314,4-8 438,7-10-49,27-17 0,13-4-47,3 17 0,7 1-89,-2 3 1,5-4 0,2 2 0,-2 6-654,13 3 0,-1 6-220,-10 4 1,0 0 0,-6 7 933,1 13 0,-15-5 0,-10 5 0</inkml:trace>
  <inkml:trace contextRef="#ctx0" brushRef="#br0" timeOffset="70587">26645 2304 6311,'-7'-4'532,"1"1"-1241,-13 26 1,-1 10 714,11-4-4,-14 6 1,7 2 649,42 2-416,0-21 143,15-6-284,-12-26 269,-11-29-235,-10 5-67,-2-13-300,-20 26 0,-5 4 264,2 3-26,-28 12 0,34 13 0,1 12 0</inkml:trace>
  <inkml:trace contextRef="#ctx0" brushRef="#br0" timeOffset="70888">26706 2384 1646,'44'31'121,"0"-1"1,-14-5-1,-1-10 2006,21-33-1572,-31-28-387,-10 11 873,-3-15-862,-12 21-140,-4 7-39,-8 7 255,-3 9-720,-1 13-414,3 9 879,5 8 0,6-7 0,4-5 0</inkml:trace>
  <inkml:trace contextRef="#ctx0" brushRef="#br0" timeOffset="71235">27060 2280 6171,'-5'0'291,"1"0"-291,4 0 0,-9 56-1794,16-33 1833,-8 11 0,6-3 866,29-20-709,-5-6-61,7-15 323,-12-6-32,-5-14-191,-7-4-50,-5-2-516,-5 0 331,-8 5 628,-22-2-628,-17 46 0,11-20 0,2 35 0</inkml:trace>
  <inkml:trace contextRef="#ctx0" brushRef="#br0" timeOffset="72382">27668 2141 10388,'-8'1'-476,"-28"37"437,11-10 19,2 0 1,0-1-15,3 0 28,3-7 6,4-5 6,2-2 0,-1-3-6,0 0 33,-1-2 79,2-2 112,2 0-224,4-4-73,2 1-78,20 0 151,1 0 5,14-1 1,4-1 45,18 0-1003,-20-1 0,0-1 992,10-4-528,-14-2 471,-3-4-653,-2 2-618,-8 3 1288,-5 3 0,-8 3 0,-2 0 0</inkml:trace>
  <inkml:trace contextRef="#ctx0" brushRef="#br0" timeOffset="72590">27704 2211 7671,'-17'33'4,"1"1"0,0-1 1,-7 13-1,4-5-4,7-3-1783,4-12 0,0 0 1783,-2 6 0,0 2 0,6-25 0</inkml:trace>
  <inkml:trace contextRef="#ctx0" brushRef="#br0" timeOffset="72961">27878 2266 7817,'7'-2'470,"-1"0"-548,-6 2 72,0 0 1,-8 68 5,16-46-2126,-8 17 0,5-5 2132,22-28 382,2-2-321,6-6-28,0-10-2067,1-7 2112,-3-10 378,-17 0 1,-5-3-66,-6-19-341,-11 16 0,-8 6-667,-18 16 1,-6 10-326,10 3 1,1 5 935,-9 7 0,5 3 0,14 3 0,7-7 0</inkml:trace>
  <inkml:trace contextRef="#ctx0" brushRef="#br0" timeOffset="77258">8578 7839 7139,'-5'0'655,"1"0"-559,4 0 77,-7-16 12,4 9-39,-6-11-499,3 40 353,10 16 0,-8-5 0,11-1 0</inkml:trace>
  <inkml:trace contextRef="#ctx0" brushRef="#br0" timeOffset="79413">30594 2182 6512,'-3'3'465,"1"0"-465,-8-3-22,-4 3 33,-1-1 1445,-6 1-1456,17-2-236,-5-1-217,29 7 526,14 5 55,12-1 1,5-5-1724,-9-11 0,-1-4 1578,3 7 0,-7-8-145,-15-27 1,-13-4 200,-16 7-23,-1 4 1,-3 4-11,-12 12-6,-1 7-56,-5 3-1099,-2 14 0,-1 5 1149,8 1 0,1 2-39,-8 4 1,4 3 2086,2 21-2210,21 1 168,16-12 156,5-9 1,6-3-39,24-4 21,-9-8 0,3-5-139,8-12 0,-3-4 0,6 6 0,-22-5 0,0 0 0</inkml:trace>
  <inkml:trace contextRef="#ctx0" brushRef="#br0" timeOffset="79878">31191 1907 6932,'-14'46'56,"-1"0"0,1 0 0,2-9 0,1-2 0,1-2-1544,4 2 0,1-5 1494,-1 7 880,0-8-847,0-7 452,0-6-412,1-7 430,1-5-234,2-3-768,5-15 415,7 3 66,5-13 1622,4 8-1834,16 3-243,-14 6 461,13 5 6,-9 20 0,-6-2 0,3 13 6,-13-10 83,-3-4 225,-4 0-6,-18 1-308,-2-4-106,-15 4-1171,-8-4 536,15-5 0,1-1 0,19-6 0</inkml:trace>
  <inkml:trace contextRef="#ctx0" brushRef="#br0" timeOffset="80141">31661 2186 3398,'-1'36'105,"0"1"0,0-1 0,-1 17 0,-3-4-72,-2-14 1,-2-3 5,0 0 0,-1 0 814,-1 6 1,-1-3-1033,-5 15 179,4-9 521,8-27-566,5-17-233,4-22 278,3-4 0,0-2 0,0-6 0,6-13 0</inkml:trace>
  <inkml:trace contextRef="#ctx0" brushRef="#br0" timeOffset="80329">31714 2197 5530,'43'-7'20,"0"0"1,-3 0 0,-7 5 986,-20 8-1007,-3 1 642,-9-4-423,-9 4-130,-24 10-369,-3-2-196,4-3 0,-2 0-2262,-18 3 2738,22-10 0,2 0 0,-1 0 0,8-4 0</inkml:trace>
  <inkml:trace contextRef="#ctx0" brushRef="#br0" timeOffset="81933">29157 2536 7890,'-4'0'873,"1"0"-722,3 0-111,8 3-7,4 0 24,11 2-46,5-1 76,-1-1 0,1 0-3334,19 1 3368,-9-3 1,7 1-1,-4-1-454,-5 0 0,-1-1 351,3 1 1,2-1 0,-3 1-1029,-3 0 0,-3 0 1035,1 2 1,0 0-391,-1-1 1,1 2 367,-1 0 0,0 0 14,0 0 0,1-1 16,-2 1 1,4-1 16,4-1 0,6 0 1,1 0-1,-4-1-19,7 1 0,0 0-29,-6 0 1,4-1 0,-1 1 0,-6-1-420,-2 1 0,-4 0 445,-2 1 0,1 0 516,7 2 0,0 0-522,-10 0 1,-1 0 27,7 1 1,-1-1 66,14 2 1,3-3-37,-24-3 0,0 0 34,2 0 0,1-1-79,0 0 1,0 0 385,0 0 1,3 0-418,1 0 1,4 0 0,-2 0-9,-2 0 0,-1 0 567,18 0 1,-2 0-571,-1 4 9,-1 2 0,3 1-1,-17-1 1,0 0 909,2 0 1,3 0 0,-4-1-913,-1 0 0,-2 0-727,1-1 1,0 1 726,-2-1 0,1 2-237,9 2 1,-1 1 236,-12-3 0,1 3-450,11 5 1,5 3 0,-5-1 449,-11-4 0,0-1 19,21 11 1,-1-2-1118,-1-5 1143,5-3-339,-22-7 1,-1 0 296,3 0 0,0-2-1,3 1 1,-1-1-483,1 0 0,-1 0 474,-1 0 0,0 0 31,-2 1 1,0 0-26,-2-1 0,0 1-3,-2 1 1,0-1 2,26 5 323,-26-4 1,1 0-319,-1-1 1,2-1 16,17 2 1,2-2-23,-8-1 0,-1 0 453,-3-1 1,1 0 0,1 0-454,3-1 0,1 0 0,1 0-8,9 0 1,1 0 0,-2 1 5,-13-1 0,-2 1 0,-1 0 2,22 0 0,-14 1 1933,-35 3-1933,-7-1 121,2 4-121,-3-3 295,0 6-290,0-7 3426,0 2-2293,0-6-433,0 0-766,0-5 27,0 1-16,0-5 5,0 3-61,0 1 106,0 2-1412,0 1 1412,0 18 0,0-12 0,0 12 0</inkml:trace>
  <inkml:trace contextRef="#ctx0" brushRef="#br0" timeOffset="86000">29558 1919 7044,'-3'-3'1002,"1"1"-873,2 2-95,-5-5 39,3 4 22,-7-5-6,5 6 219,-4-1-268,4 1-24,-11 2 1,-6 11-3,-7 6 0,-1 3-8,-11 12-29,16-13 1,3-3-17,8-6-364,13-10 95,0 0 308,4 1 0,4 1 0,8 3 33,5 0-22,18 5 3,-12-7 0,0 0-14,12 4-151,3-3-370,-29-6-327,3 0 0,-7 0 0,0 0 1</inkml:trace>
  <inkml:trace contextRef="#ctx0" brushRef="#br0" timeOffset="86248">29582 1945 6350,'-27'46'52,"1"0"1,-1 0 0,4-6-1,2-1 1,2-2-53,-1 10 0,4-6 0,3-2 0,0-1 0</inkml:trace>
  <inkml:trace contextRef="#ctx0" brushRef="#br0" timeOffset="94347">27895 3189 6423,'51'-15'264,"0"1"1,0-1-1,-1 1 1,-2-2-234,-8 3 1,0-2 0,-2 0 41,2-5 0,-2 0-496,8 2 0,-1 1 423,-7-1 0,-2 2 0,-2 5 0,-7 3 0,-16 3 0</inkml:trace>
  <inkml:trace contextRef="#ctx0" brushRef="#br0" timeOffset="94647">28686 2669 6406,'4'29'134,"12"-13"0,-41 2 1,24-16-1</inkml:trace>
  <inkml:trace contextRef="#ctx0" brushRef="#br0" timeOffset="95427">27815 3144 8774,'46'-26'80,"-1"-1"1,0 1 0,-2 0 0,-1 2 0,1 0-53,0 1 0,1 1 0,-2 1-1128,-7 3 1,-2 1 0,3 0 1112,9-5 0,3-1 1,-3 2-12,3-1 1,-1 2-1,-7 5 0,2-1 0,-3 2-5,3 0 0,-2 0 0,6 0 1,-4 2-4,-6 3 957,-13 4-1630,-13 2-320,-4 1 999,-7 2 0,0 0 0</inkml:trace>
  <inkml:trace contextRef="#ctx0" brushRef="#br0" timeOffset="95700">28606 2460 2333,'42'8'5,"1"-1"1,3 2 0,-5 1 863,-5 1-869,2 4 1239,-25-4-1167,-6 1 852,-5-1-397,-38 23-525,10-11 1,-5 4-707,0 1 1,-5 5 0,-2 1 0,2-1 703,-3 1 0,0-1 0,2 0 0,0 2 0,1 0 0,4-5 0,10-10 0,1 0 0</inkml:trace>
  <inkml:trace contextRef="#ctx0" brushRef="#br0" timeOffset="96444">25571 3518 6495,'0'9'331,"0"-2"-278,26-4 0,10-5 76,7-5-65,5 2 1,3-3-2146,-17-4 0,-3-2 2120,2-3 0,-1-2-187,-2-1 1,-2-1 256,-2-1 0,-3 0 42,-4 0 1,-2-1-21,-3-5 1,-3 0-1908,1-11 1781,-7-7-5,-13 21-5,-16 5-68,-17 10 546,-2 11-479,-3 11-2,23 6 0,2 6 5,-2 17 0,4 5 1037,1-11 1,4 1-1033,4 1 0,2 3 0,9-6 1636,12-9 0,5-4-1582,18 19-238,-5-31 0,3-8-3,3-11 0,2-6-188,-2-2 0,2-3 1,-3 0-1,-4 3 0,-1-1 1,5-6-1,1 0 0</inkml:trace>
  <inkml:trace contextRef="#ctx0" brushRef="#br0" timeOffset="96887">26383 2977 0,'-10'50'39,"0"1"0,0-1 0,0 1 1,0-1-1,0 1 0,-1 3 0,0 1 1,1-1-1,0-7 0,2-11 2493,-5 10-2476,4-14 112,4-17-168,3-7-502,12-29 1,5-12 1737,5-6-1248,-3 7 1,2-5 0,0 4 30,2 2 1,0 2-20,0 1 0,-1 3 865,11-2-831,-14 21 33,1 4-16,-1 9 32,-1 4 1,-1 9 28,-5 3 275,-4 2-68,-5 3-218,-14 3-68,-8 5-106,-6-10 1,-3 1-178,7-7 1,-1 0-205,-10 5 1,2-1-1,8-7 1,3-4-1</inkml:trace>
  <inkml:trace contextRef="#ctx0" brushRef="#br0" timeOffset="97136">26652 3289 6758,'-5'41'56,"0"0"0,1 0 0,-4 10 0,0 1 0,0-4 388,0-6 1,0 0-425,-1 1 1,-1 3 0,1-3 138,2-4 0,1-3-159,-4 2 0,8-10-4556,16-23 4556,1-30 0,5-8 0,-9 10 0</inkml:trace>
  <inkml:trace contextRef="#ctx0" brushRef="#br0" timeOffset="97393">26688 3298 7778,'45'-10'-42,"1"0"1,7 4 0,-6 6 75,-15 11 302,7 4 246,-35-1-240,-14-1-179,-24 17-163,-4-2 0,12-10 0,-3 2-748,-9 2 0,1-1 748,-5 1 0,14-7 0,4-3 0,15-9 0</inkml:trace>
  <inkml:trace contextRef="#ctx0" brushRef="#br0" timeOffset="99812">28568 2703 9178,'-9'-26'655,"0"1"1,-7-18-51,13 39-527,0-3-78,2 6-224,0-2 95,4 3 118,6 0-1696,18 1 0,6 1 1707,7-1-430,-1 1 0,0 0 435,2-1-50,-3-1 1,-1 1 44,-4 0-6,-4-1 1,-4 3-7,-11 7 12,-6-4 6,12 6-12,-14-7 2844,1-2-2973,-7-2 1119,0-1-996,0 2 7,-5 2 5,-5 7 5,-20 19 1,-4 4 0,0 2-1139,10-11 0,-4 5 1,6-3 494,2 13-467,3-8-178,11-7 1283,7-19 0,0-4 0,-1-1 0</inkml:trace>
  <inkml:trace contextRef="#ctx0" brushRef="#br0" timeOffset="100619">27459 3224 6938,'-6'-1'2112,"1"0"-1636,5 1-62,14-26-414,9 9 0,-3-3 0,3 0 0,2 5 0,3 2 0,18-8 0,3 0 3,-6 3 0,1 0-285,-2 2 0,2-1 0,2 0 291,-7 3 1,2-1 0,0 1 0,-2 0-720,3-1 0,-1 0 0,0 0 710,8-3 0,1-1 0,-5 2 3,-2 1 0,-1 1-1,-8 2 0,2-1 0,-3 2-2,4-2 0,-2 0 2,11-4 1,-4 2-433,2-1 458,-10 3-28,-6 3 0,-8 3-23,-5 0 592,-7 6-637,-3-1 366,-7 4-1821,-5 5 1523,-5 0 0,4 1 0,-1-3 0</inkml:trace>
  <inkml:trace contextRef="#ctx0" brushRef="#br0" timeOffset="108360">22884 3211 7867,'-5'-7'935,"-7"-2"-828,-1 5-102,-14-1-5,5 7 6,-8 9-6,4 7 3,-1 25 0,2 7-40,13-25 1,1 0 10,-16 27 1,16-7 252,38-31 1,7-16 37,-12-29 0,-4-18 0,2 6-234,13 11 0,-3 0-198,-9-16 1,-6-7 0,-13 18-1307,-20 26-3509,7 32 4982,-2 11 0,6-10 0,2-6 0</inkml:trace>
  <inkml:trace contextRef="#ctx0" brushRef="#br0" timeOffset="108574">22884 3206 7285,'29'36'48,"-1"-1"1,1 0-1,-1 0 1,8 8-1,-2-1 1,-7-8-15,-3 3-34,1-4-555,3-7-766,-4-6 1321,-1-11 0,-11-4 0,-4-5 0</inkml:trace>
  <inkml:trace contextRef="#ctx0" brushRef="#br0" timeOffset="108712">23261 3325 7190,'0'-4'324,"0"1"-324,0 3 12,-52 41-367,25-10 0,0 6 1,-1-1 85,-1-7 0,0-1 0,1 1 0,1 6 0,1 1 0,6-8 0,3-6 0</inkml:trace>
  <inkml:trace contextRef="#ctx0" brushRef="#br0" timeOffset="110370">23533 3131 5874,'-23'-32'-139,"-1"1"1,3 2 0,-1 10 133,-8 32 392,-2 8-387,1 13-5,4 5 332,14-8 1,3 1-328,-1 20 24,10-16 0,3 5 1,1-4 6,1-8 0,2-1-6,2 17 0,1-4 714,0-10-459,-19 9-207,-10-19 527,-19 7-443,-2-22 118,0-3 38,4-7-145,11-5 373,10-8-462,8-9-29,14-6-48,12 5 0,8-4 0,0 2-39,-1 3 1,3 0-1426,12-6 1,7-2 0,-5 7 1209,-9 12 0,-1 3-838,8-1 1,-2 3 837,0 4 191,-11 4 33,-14 1 162,-7 1-27,-7 0 2422,-5 6-2512,-5 4 16,-4 11-38,-1 22 2626,8-7-2621,9-6 0,8-3 364,29-2-190,7-5-130,-17-23 1,0-7 67,10-17-340,-10-17 388,-17 19 0,-3 0-1045,1-25 958,-7 5-62,-12 9-457,-5 9 463,-9 10-93,-13 7 76,12 7 193,-1 2-601,19 4 765,16 3-452,24-1 84,2 0 11,15-4 162,-18-1-224,-3-1-85,-6 1 18,-9-1 218,-5 25 7,-7 16-85,-5 10-11,1-23 0,0-1 5,-2 13-1970,2-18 2144,7-3 23,5-16-202,15-26 5,-6-1 57,3-21-62,-13 8-67,-5-6 67,-4 14 0,-8-2 28,3 22-28,-3 1-235,6 8-174,8-1 409,5 0 45,11-1-40,6-1-5,4-1-73,-3 1-27,-3 1 1989,-8 2-1889,-9 10 129,-5 7-2830,-9 14 2824,-5 7-22,-6 4-62,-3 0-39,4-5-39,6-8 39,5-9 151,10-10-11,8-5-95,10-10-11,10-8 3363,0-11-3391,0-9 38,-15 9 1,-3-2 62,3-10-12,-3-8 17,-18 16-56,-5 11-11,-3-1-45,-5 8 0,7 5-790,0-1 303,7 6 319,1 0 168,-7 9 11,0-1 28,-6 8-5,2-4 11,0-3 56,1-4 67,3-2 235,2-2-308,3 0-437,1 0 275,1 3 67,0 1 0,0 5 0,0 0 6,0 14-1,0 10-5,0 3 0,0 6-5,1-12-85,10 4 124,9-13 128,6-3-50,16-34-106,-13-6 30,-7-7 1,-2-3-3278,-1-12 3302,-10 16 1,-1-1-17,-5-5-477,-10 5 432,-5 9-106,-9 7-336,-3 8-309,-4 12-509,5 6 1260,1 8 0,12-8 0,3-3 0</inkml:trace>
  <inkml:trace contextRef="#ctx0" brushRef="#br0" timeOffset="112696">29050 1625 6266,'0'-8'1932,"0"2"-1932,-2 5-51,1 1 1194,-2-2-1126,3 2 140,-2-1-157,-10 16 0,8-12 0,-8 12 0</inkml:trace>
  <inkml:trace contextRef="#ctx0" brushRef="#br0" timeOffset="113632">28994 2723 7011,'0'7'-40,"0"-1"52,0-6-375,0 0 1,0 0 0</inkml:trace>
  <inkml:trace contextRef="#ctx0" brushRef="#br0" timeOffset="113944">28994 2736 7845,'0'0'0</inkml:trace>
  <inkml:trace contextRef="#ctx0" brushRef="#br0" timeOffset="117266">24571 3064 5913,'5'4'543,"-1"-1"-375,-4-3 605,22 49-560,-17-31-40,-8 23 1,-10 1-169,-15-17-24,-4-4 1,-7 4-1,7-3-42,5 2 83,20 6 1,11-1-63,31-9-144,2-4 0,-2 3 178,-5 9 73,-15-8 275,-4 4-135,-36-9 0,-22-1 0,8-3-207,3 3-577,-7-2 0,-6 2 1,25-8 576,37-10 0,-9 3 0,17-3 0</inkml:trace>
  <inkml:trace contextRef="#ctx0" brushRef="#br0" timeOffset="117614">25057 3235 8556,'-38'11'7,"1"-1"1,1 1-1,5 3 66,6 18-23,7-5 1,2 2-46,3 1 1,2 0 13,-2-2 1,5 0 194,16 24-214,18-35-645,8-15 1,10-6 0,-2-2 159,5-6 1,0-3-1,-10 6 1,2 0-1,-6-1 1,14-12-1</inkml:trace>
  <inkml:trace contextRef="#ctx0" brushRef="#br0" timeOffset="123946">25759 3717 8248,'0'39'330,"-1"13"-318,-3-29-12,-10 26 0,-3-24 0,0 0 0,-3 6 0,-8 8 0</inkml:trace>
  <inkml:trace contextRef="#ctx0" brushRef="#br0" timeOffset="124481">24366 4116 6479,'51'-3'117,"0"1"1,3-7-1,-7-4-33,-13-14-44,1-12-24,-24 10-1425,-12-2 1482,-13 14-149,-10 1 109,-7 14 130,-16 17-158,15-1-5,-5 12-5,24 3 5,18 1 827,27 1-827,13-21 0,2-6 0,3 5 0,-13-11 0,0-1 0</inkml:trace>
  <inkml:trace contextRef="#ctx0" brushRef="#br0" timeOffset="124701">24807 4006 6915,'0'-3'874,"0"0"-913,0 3-23,-5 38-1214,4-11 1276,-4 21 337,5-26-320,-5-9-129,-3-1-499,-12 9-157,-15 4 1,16-10 0,-5 2 0</inkml:trace>
  <inkml:trace contextRef="#ctx0" brushRef="#br0" timeOffset="124916">24876 3960 5346,'-1'50'116,"0"1"0,0-2 0,-1 1-1455,-1-14 1,-1 1 0,0-2 1341,1 5 0,1 1 639,-2 8 1,-1-3-1114,0 7 46,0-28 425,-2-6 0,4-19 0,0 0 0</inkml:trace>
  <inkml:trace contextRef="#ctx0" brushRef="#br0" timeOffset="125112">24912 4109 6904,'39'3'168,"0"-1"0,-4 0 0,-9 2 493,-20 3 16,-22 3-677,-8 2 0,-15 6 0,-13 6 0,8-5 0,-3 1 0,9-2 0,1-1 0,0 1 0</inkml:trace>
  <inkml:trace contextRef="#ctx0" brushRef="#br0" timeOffset="129927">17611 7333 7302,'1'-4'963,"0"1"-122,-1 3-830,12 0 34,18 0-6,7 5 0,12 0 30,-9-3 0,8-1 0,6-1 0,1 1 0,-1-1 0,-5 2-51,5 0 0,-5 1 1,1 0-1,4-1-484,-8-1 1,6 0 0,1 0-1,1-1 1,-2 0 0,-4 0 0,-6 0 493,6 0 0,-7 0 0,1 0-8,7 0 1,1 0-1,6-1-392,-11 0 1,4-1-1,2 0 1,1 0-1,-2 0 1,-5 1 371,-2 0 0,-3 0 0,-1 0 0,6 1-164,-1-1 0,5 0 0,4 1 0,0-1 0,-2 1 0,-4 1 0,-7 0 166,1 1 0,-7 1 0,4 0-146,5 0 1,5 0 0,0 0 0,-4-1 144,-2 1 1,-2-1 0,-1-1 403,5 0 1,-1-1 0,-3 0-401,-4 0 1,-3 0-6,-5 0 0,-1 0 2022,22 1-2022,-19 1 0,12-1 2046,-12 0-2034,-9-1-12,1 0 1642,-13 0-4975,-7 12 3450,-1-6 1,0 6 0,-1-9 0</inkml:trace>
  <inkml:trace contextRef="#ctx0" brushRef="#br0" timeOffset="135129">17628 10947 9626,'30'32'178,"0"1"0,0-1 0,-1-5 1,0-2-1,2 2-62,-1 0 0,2 2 0,1-1 1,-3-4-2816,16 4 0,-6-13 2834,3-30-1,-2-13 185,-18 11 0,0-1-286,2-2 1,5-3 87,2-2 0,7-7 1,4-3-1,0 0 0,-4 2-112,-1 1 1,-2 2 0,0-1 0,2-2-11,-4 5 0,4-3 0,0 0 0,0 0 1,-3 2-1,-4 2-12,6-5 0,-4 3 0,-6 5-973,10-2 336,-22 23 650,2 53 0,-11-32 0,6 31 0</inkml:trace>
  <inkml:trace contextRef="#ctx0" brushRef="#br0" timeOffset="138482">26942 10559 11021,'-2'-5'-1176,"8"1"705,9 7 471,17 0 0,1 0 0,-8 1 0,2-1 0,-1-1 0</inkml:trace>
  <inkml:trace contextRef="#ctx0" brushRef="#br0" timeOffset="138749">27439 10472 7067,'0'0'0</inkml:trace>
  <inkml:trace contextRef="#ctx0" brushRef="#br0" timeOffset="138891">27610 10479 9134,'0'4'207,"0"-1"-549,0-3 0,0 0 0</inkml:trace>
  <inkml:trace contextRef="#ctx0" brushRef="#br0" timeOffset="139465">28005 10341 9845,'3'34'56,"-22"6"-95,2 7 27,-17-10 7,9-20-1,8-7 1,5-5-85,8-1 6,2 1 370,35 2-180,-12-2-50,26 0-39,-21-5-17,-13 0 0,-2 4-34,-11 4 29,-6 9-359,-5 7-1368,-15 21-99,5-15 1831,0 5 0,15-25 0,4-7 0</inkml:trace>
  <inkml:trace contextRef="#ctx0" brushRef="#br0" timeOffset="139732">28486 10301 9492,'-29'31'82,"0"0"1,0 0 0,0 1 0,7-11 0,1 1-395,-4 11 0,-5 10 0,4-1 0,10-10 351,14-3 501,16-11-517,11-9-23,19-7-314,-12-9 0,2-3-849,0 0 0,0-2 1163,5-6 0,-4 0 0,4-1 0,-13 4 0</inkml:trace>
  <inkml:trace contextRef="#ctx0" brushRef="#br0" timeOffset="143593">17604 12237 9111,'-33'-29'67,"10"7"97,46 16 0,29 7 0,8 2 0,-7-1-107,-11-2 1,-3 0 0,6 0-31,-3-2 0,7-1 0,3 0 0,1 0 0,-3 1 1,-6 1-716,12 2 1,-6 1 0,-3-1 687,8-3 0,-6 1 0,-15 5 0,-10 2 0,-18 3 0</inkml:trace>
  <inkml:trace contextRef="#ctx0" brushRef="#br0" timeOffset="148816">6363 9995 5188,'-35'-29'386,"0"0"1,1 1-1,6 6 881,19 14-1453,-1 0 486,12 8-339,22 2 283,4 1-37,16 0 0,14-1 1,-5 1-324,-9-1 0,2 0 139,-8-1 1,4 1-1,4-1 1,1 1-1,-2 1-16,1 1 1,1 1 0,-1 0 0,0 1 0,-4-1-6,11 0 0,-4-1 0,2 1 94,-2 2 1,4 1 0,-5-1-1,-12-2 1282,-4 1-1160,-27-4-167,-19-3-46,-12-5 487,-20-3 1,-10-1-628,20 5 1,-2 0 0,-1 1 33,-8-3 0,-1 1 0,0 0-827,4 3 1,2 1 0,1 0 753,-6 0 0,2 0-742,0-2 1,1 0 752,3 0 1,0-3-1151,-7-5 0,5 0 652,11-1 616,62 17 0,15 5 0,-5-3 0,0 5 0,0-1 0,-1 0 0</inkml:trace>
  <inkml:trace contextRef="#ctx0" brushRef="#br0" timeOffset="153892">11129 9017 6591,'-5'0'1399,"1"0"-1063,4 0-11,-17-19-151,13 10-174,-12-12 5,46 14-10,-8 5 5,25 0 0,0 15 98,-16 11 1,-7 8-49,-21 1 0,-10 4-1168,-5 0 1,-5 2 0,-3-5 1117,-9-2 0,-4-5 0,-12 0 0,18-6-112,30-17 123,34 4-6,-10 0 132,4 12 1,-11 6-7,-37-2 1,-10 2-129,13 2 0,-1-1-1,-24-3 1,0-8-1997,19-8 4126,26-11-2132,25-9 0,-11 4 0,-3-2 0</inkml:trace>
  <inkml:trace contextRef="#ctx0" brushRef="#br0" timeOffset="154352">11564 9164 6831,'-7'-5'605,"2"1"-599,5 4 66,38-9-16,-16 6 0,30-7 28,-15 23 12,-20-1 100,4 12-12,-20-1-88,-8 3-4292,-8 4 4274,-12-1 1,-4-2 909,-8 5-924,7-8 1,1-3 81,4-11 0,9-4-62,6-3-78,9-3 10,11 1-10,11-1-1,7-4 1,5-1 1443,7-1 1,3-1-1450,0 0 0,4 0 0,-5 0 0,-4 0 0,-2 1 0,1 2 0,0-1 0</inkml:trace>
  <inkml:trace contextRef="#ctx0" brushRef="#br0" timeOffset="154554">11945 9300 7559,'42'-17'4,"0"0"1,0 0 0,3 0 0,0-1 0,-8 4 0,5 1 0,1-1 0</inkml:trace>
  <inkml:trace contextRef="#ctx0" brushRef="#br0" timeOffset="154753">12159 9033 7341,'-4'42'-41,"0"0"0,0 0 0,1 0 0,-2 10 0,0-1 0,3-10-2636,3 1 2677,3-10 0,-2-14 0,2-10 0</inkml:trace>
  <inkml:trace contextRef="#ctx0" brushRef="#br0" timeOffset="155382">12789 8942 7688,'-47'-12'16,"-1"1"1,1 7 0,9 9-17,19 20-22,9 1 0,4 2-4230,4 5 4378,18 8 0,7 0-65,-9-16 1,2-2-36,10 12 0,0-3 63,1 3-27,-13-11-30,-4-1 80,-6 2 72,-1 17 108,-17-11 3167,-11 6-3258,-21-22 1137,4-10-1193,-9-4 79,26-2-39,3-10-185,29 0-11,9-13 11,12-1 0,3-1 0,-5 2 0,1-2-1329,3-3 1,4-3-1,-3 4 836,-5 7 0,0 4 294,8-3 1,-3 7 0,-15 15 0,2 6-1</inkml:trace>
  <inkml:trace contextRef="#ctx0" brushRef="#br0" timeOffset="156744">13816 8741 4220,'-44'23'35,"0"-1"1,3 1 0,6 2 0,20 1 0,5 1 9,-2 0 0,2 1-42,3-2 0,1 1 935,1 7 1,2-2-889,8 10 924,28-1-778,-2-45 0,5-11-160,1 2 1,0-5-15,-6-2 1,-1-3-1,-2 0 87,5-8 1,-3-3 4,-6 4 1,-1-2 0,-2 1 30,1-3 1,-4 0 538,5-8 0,-9 0-566,-19 7 0,-8 4-107,-12-2-11,1 11 0,-4 7-107,-6 19 1,3 12-1381,7 18 0,4 5 1487,2-12 0,4 1 0,5 10 0,9-5 0,10-17 0</inkml:trace>
  <inkml:trace contextRef="#ctx0" brushRef="#br0" timeOffset="156973">14213 8828 8903,'22'35'116,"1"0"0,-2-2 0,2-1-111,4-5 1,1-1-3,-9-7 0,1 1-48,8 10 0,-2 1-997,-11-3 1,-2 0 1041,7 13 0,-9-4 0,-11-31 0</inkml:trace>
  <inkml:trace contextRef="#ctx0" brushRef="#br0" timeOffset="157150">14418 8786 9402,'-25'38'-27,"0"1"0,0-1 1,0 1-1,1-1 1,-1 5-1,1-1 1,3-2-1,7-4 1,8-1-1,7-4 1,11 6-1</inkml:trace>
  <inkml:trace contextRef="#ctx0" brushRef="#br0" timeOffset="157731">14779 8670 6787,'-6'-6'1058,"1"1"-6679,5 5 5722,54-9-57,-20 6 269,4-1 0,1-1-313,-1 5 626,-6 2-626,-10 5 0,-10 5 274,-19 30-229,-12-11 0,-7 2-21,3-4 0,-2 0 1,-2 0 930,2-4 1,-2-1-1,0-1-843,-12 7 0,0-3 179,10-9 1,4-3 793,10-1-995,10-3 530,42-22-620,-13 4 0,3-2 0,3-3 0,3-1-1962,5 3 0,5 1 1,-3 0 1961,2-2 0,-1 1 0,7 1 0,-6 2 0,-13 2 0</inkml:trace>
  <inkml:trace contextRef="#ctx0" brushRef="#br0" timeOffset="158168">15420 8714 8410,'-4'-47'379,"0"0"0,2 4 1,-8 8-1342,-14 20 0,-4 9 956,-10 10 0,0 17 1,2 11-4,16 6 1,5 3 5,-2-1 1,4 1 2,5-3 0,6-1 0,12 8 0,6-2 0,11-1 0,4-2 0,2-1 5,-1-4-5,-3-3 0,-5-5 603,-8 0-603,-8-7 0,-6 2-1335,-38 6 0,-13-3 1347,7-6 1,8-4 0,-5 2 0,5-6 82,-3-12 140,7-4 112,9-4 667,11-21-999,24 4 0,14-5 0,-1 2-1152,0-7 0,3 2 1012,2 5 0,6 0 1,1 0-1,-2 3 118,-1 4 0,-1 3 1,1 0 6,5-1 0,2 0 0,-5 3 0,-3 1 0,-5 3 0,17-8 0</inkml:trace>
  <inkml:trace contextRef="#ctx0" brushRef="#br0" timeOffset="161280">28965 13792 6859,'-4'-4'1428,"1"1"555,3 3-1781,-32-36-157,34 27 28,-2-20 335,34 34 1,12 11-334,-16-7 1,1 0-1708,10 4 1,1-1 1765,-10-3 1,-2-1 11,22 1-57,-5-2 1,4-1-17,-6-2 0,0-1-959,0 1 1,0-1 924,0 0 0,-3 0-11,-13 0 0,2 0-124,12 2 1,7 1 0,-5-1 131,-6 1 1,1-1-11,5 1 0,5 0 0,-7 0 1158,-10-3 0,-1 0-1121,11-1 1,6 0-1,-3-1-63,0 0 0,1 0 12,2-1 1,8 0 0,0-1 0,-6 0 803,-9-1 0,-5 0 0,5 0-812,5 1 1,6-1-1,3 0 1,-3 0 0,-6 0-5,-4 0 0,-6-1 0,6 2-304,-2 1 1,6 1 0,3 1 0,0 0-1,-4 0 1,-8 0 303,10 2 0,-3 0 1,-7 1 1,5-1-1,0 1 1,-4-1-786,13 1 0,-5-2 784,-12-1 0,3 1-114,0-1 1,5 0 0,1 1 0,-6 0 110,-1 0 1,-1 1 0,12 0 0,5 2 0,-8-2-903,-16 0 0,-2 0 908,10 0 0,1 0 25,-10-2 0,-1-1 612,1 0 0,2 0-646,-2-1 1,3 0 3,5 0 0,4 1 0,-3 0-1,0 0 1,0 0 0,7 1 0,5 0 0,0 1 451,-1-1 1,1 2 0,-2-1-450,-7-1 0,-1 1 0,2-1-2,7 0 0,2 1 0,3 0-3,-4 3 1,3 0 0,-2 2 0,-5-2-680,2 0 1,0 0 683,-5 1 0,5 0 0,-2 1 0,-11-2 0,3 4 1684,-5-3-1684,-3 0 6,2-4 0,-5-1-2171,5 0 2171,-16-2-40,1 1 34,-15-1 876,2 0-1644,-3 3-811,0 6-2521,0 5 4275,0 2 0,0-6 0,0-4 0</inkml:trace>
  <inkml:trace contextRef="#ctx0" brushRef="#br0" timeOffset="162197">28341 13761 7223,'-6'2'1434,"1"0"-1182,37 16 34,-6-9-2163,20 3 1,4 0 1932,0-6 88,-11-3 1,-1 0-145,-8-3-397,-2-4-197,-2-6 86,5-16 1,-14 12-1,0-6 1</inkml:trace>
  <inkml:trace contextRef="#ctx0" brushRef="#br0" timeOffset="162415">28624 13556 7705,'-5'0'358,"1"0"303,4 0-403,44 57-90,-18-30-90,0-1 1,3 5 0,-3-6-7,0-4 796,-3 14-772,-45-16-1941,-13 8 1,-9 3 897,5-5 0,-4 1 1,1-1 818,2-2 0,1 0 0,0 0 0,6-3 0,0 0 0,5-5 0,-5-1 0</inkml:trace>
  <inkml:trace contextRef="#ctx0" brushRef="#br0" timeOffset="163154">26648 13761 628,'42'13'161,"0"1"0,0-1 1,-2-5-1,-1-2 1,-3-5 272,3-7 0,-5-5-392,-5-5 0,-5-5-190,-11-4 0,-4-1 154,1-13-6,-4-12 805,-6 20-878,0 2 1728,-2 1-1661,-3 9 1342,-4 0-1386,-6 13-118,-30 9 162,10 11 1621,5-3 1,0 5-1622,5 9 1,2 7 0,2-2 90,0-1 0,2 1-68,0 3 0,-1 2 0,5-3-582,3 19 570,7-6 40,9-10 50,11-11-61,8-14 0,7-7-1160,20-11 1,3-7 615,-4 3 0,-2-2 0,-1-3 0,-6-1 0,-8-2 0</inkml:trace>
  <inkml:trace contextRef="#ctx0" brushRef="#br0" timeOffset="163470">27392 13571 8046,'5'9'555,"-1"-2"-575,-28-1 1,-8 4 10,15 19 1,4 7 8,-8 1 0,4 2 5,12 4 1,10-3 25,11-9 0,3-7 36,2-8 50,-6-6 405,-8-4 195,-10-1-661,-31 10-2170,7-1 1,-3 2 2113,-6 1 0,1 0 0,8-3 0,4-1 0,-6 1 0</inkml:trace>
  <inkml:trace contextRef="#ctx0" brushRef="#br0" timeOffset="163948">27519 13612 0,'0'40'331,"-1"1"1,1 0 0,-1-1 0,-1 1 0,1-3 781,-2 8 1,1 1-1041,-2 2 0,1 4 0,-1-4-73,1-5 0,1-1-75,-1-3 0,1 3 1,0-9-475,1-4 209,-1-24-959,-2-46 597,1 4 1,1-6 951,2-2 0,1-4 0,3 1-49,5 5 1,1 1 0,2 0 492,-3 2 1,1 2-1,5 2-479,18-7 1,5 9 234,-9 16 0,0 4-217,4-1 0,-1 4-4,8 4-83,-18 6-29,-18 1 3161,-2 1-3188,-2 2 1311,-27 28-1373,5-12 0,-3 1-9,-5 4 1,-1 0-20,-4-1 0,1-2-51,8-7 1,1-2-1671,-22 9 797,0-9-1183,8-5 1353,1-20 0,20 9 0,6-9 0</inkml:trace>
  <inkml:trace contextRef="#ctx0" brushRef="#br0" timeOffset="176077">23584 5018 9346,'3'-3'202,"7"0"-124,18-1 40,17-10 0,4 1-858,-16 12 0,0 2 138,16-8 1,-3 5 464,-6 27 0,-29-8 0,-4-6 0</inkml:trace>
  <inkml:trace contextRef="#ctx0" brushRef="#br0" timeOffset="176576">24170 4864 8360,'23'-15'-14,"0"-1"0,19-9 14,-13 25 6,-4 2-6,-2 3 0,-5 3 123,-12 27-56,-10-11-48,-10 5 1,-3-1-683,-12 0 696,-9 7 113,10-18-73,13-7-79,2-4 45,35-4 0,13-1-246,-9 0 0,3 1 207,14 1 0,6-1 0,-5 1 0,-15-1 0,-2 0 0,6 1 0,0-1 0</inkml:trace>
  <inkml:trace contextRef="#ctx0" brushRef="#br0" timeOffset="177098">24957 4808 8265,'-23'-32'162,"1"-1"1,1 2-1,-2 9-5839,-25 31 5666,21 5 0,1 4 11,2 1 0,4 4 622,2 16 0,8 3-603,13-8 1,5-1-18,-1 0 1,3-1 0,4-7 0,1-2 3,3 8 5,-4-1-11,-4 0 884,-5-3-895,-3-1-2208,-13 7 2231,-4-10 843,-26-8 1,-6-6-766,7-7-19,-4-3 0,5-5 97,24-10-39,8 0-78,3-1 2952,22-13-2967,-1 10 1,7-1-9,5-3 0,5-1 0,1 2-30,-1 1 0,1 2 0,2 2-1321,11-1 0,3 2 0,-5 4 1323,0 1 0,-5 4 0,-5 7 0,-6 2 0,-10 0 0</inkml:trace>
  <inkml:trace contextRef="#ctx0" brushRef="#br0" timeOffset="179450">24054 16276 7300,'-20'0'101,"1"8"236,3 34-281,9 8 0,3 2-28,1-18 0,3 0 111,7 22 1,9-19 241,7-55 0,7-25 0,-3 4-252,-6 15 0,-2-3-68,-2-14 1,-1-12-1,-3 1 1,-7 11-516,-15-4-1783,-1 11 1,-1 13 2236,-2 60 0,6-19 0,0 15 0</inkml:trace>
  <inkml:trace contextRef="#ctx0" brushRef="#br0" timeOffset="179661">24371 16365 7828,'29'35'101,"1"-1"1,0 0-1,0 0 1,-1 0-1,4 5 1,1 1 0,-3-5-1,-5-8-667,12-2-598,-7-8 1164,-5-8 0,-13-6 0,-6-3 0</inkml:trace>
  <inkml:trace contextRef="#ctx0" brushRef="#br0" timeOffset="179810">24638 16352 6373,'-42'29'15,"0"0"0,3 0 0,6 0-250,5 16-4236,8 1 2836,6-6 1635,9-10 0,3-13 0,2-10 0</inkml:trace>
  <inkml:trace contextRef="#ctx0" brushRef="#br0" timeOffset="180233">25195 15940 6706,'-36'7'-10,"1"1"1,3-1 0,9 6 9,18 16 0,8 3 12,4 17 455,-3-15 0,2 0-461,8 13 331,-2-1-304,-19-10 1,-7 6 0,-2-6-29,-7-4 1,-3-2-666,4 3 0,-2 2 0,-1-8 775,-5-13 1,2-8 523,-1-8-476,12-10-124,8-10-34,15-12-91,17 2 0,13-6 1,3 4 85,5 4 0,4 4 0,-2-1 0,-4-5 0,-2-2 0,1 5 0,-6 15 0,1 0 0,-1 0 0</inkml:trace>
  <inkml:trace contextRef="#ctx0" brushRef="#br0" timeOffset="181263">25409 16078 6428,'9'36'329,"-1"0"0,1 0 0,-1-5 0,5-7-212,15-2 1,0-15 358,0-49-386,-24 5-90,-14-14-213,-22 11 168,3 14 40,-7-1-359,20 14 313,25 6 46,4 1 5,22 3-6,-4 1-184,8 0 145,-13 1-3297,0 13 3449,-20 12-102,-4 5 1,-4 7-57,6 5 124,5-18 11,10 6 23,6-25-12,15-18-90,-14-3 85,6-15 168,-21-5-258,-15 11-2302,-13 0 2296,-10 15 71,0 7 0,0 0-244,5-3 179,-3-1 0,44-4 0,13-4 11,4-3-11,-12 6 0,0 3 2353,16 12-2336,-8 12-12,-16 18 3,-9-4 1,-1-1 2625,7-6-2527,21 9-102,-14-30 1,5-9 44,-14-6-50,-5-4 286,-8-20-280,-6 16-1,-5-12 107,-7 11-101,12 12-167,-3-4-259,11 14 404,1 14 5,6 16 6,-1-3-16,6 6 10,6-15 62,13-9 0,-5 0 0,3-9-3347,-18-12 3604,-5-1-55,-2-7-62,-4 5-50,-8-2-141,1 6 46,-6-2-51,3 11-124,0 0 124,-29 6 0,25-1 0,-21 2 0</inkml:trace>
  <inkml:trace contextRef="#ctx0" brushRef="#br0" timeOffset="183080">26612 15697 9671,'-21'-32'2218,"3"5"-2229,17 24-45,-1 0-34,2 13 98,0 16 1,0 6 13,0 2 1,0 2 5,-1 10 0,-1 2 11,0-8 0,0 2 50,-2 2 1,-2 4 0,1-5-48,2-9 0,-1-1-24,-1 5 1,1 3 0,0-9 37,2-10 728,1-10-285,1-5-51,0-6 17,-1-1-415,-1 0-106,0 0-1098,0 0 1154,28 10 0,-19-8 0,18 8 0</inkml:trace>
  <inkml:trace contextRef="#ctx0" brushRef="#br0" timeOffset="184575">26937 15543 9895,'0'-38'594,"0"46"-491,-7 20 1,-7 9 79,-3-3 0,-3 3 0,2-3-181,-1 4 1,0-4-3,-9-2 0,6-6 40,20-9-35,12-4 34,9 6 6,9-11 0,5-4-26,-6 1 1,4-3-1114,16-3 1,8-4 0,-5 0 1093,-11 0 0,-1-1-28,2-1 0,2-1 0,-6 1-2638,5 1 2666,-23 12 0,-3-2 0,-17 6 0</inkml:trace>
  <inkml:trace contextRef="#ctx0" brushRef="#br0" timeOffset="184730">27169 15510 8310,'-4'0'308,"-11"35"0,-1 20-3035,3-9 1,0 6 2726,1-8 0,-1 5 0,-1 2 0,0 2-643,3-5 1,-1 2 0,0 1 0,1-1 0,0-4 642,1-3 0,0-3 0,1-1 0,-1 0 0,0 3 0,1 2 0,-1-4 0,2-9 0,-3 6 0</inkml:trace>
  <inkml:trace contextRef="#ctx0" brushRef="#br0" timeOffset="189413">27169 11825 8248,'41'0'-387,"-11"0"1,0 0-1002,6 0 883,12 0 1,-30 0 0,-7 0 0</inkml:trace>
  <inkml:trace contextRef="#ctx0" brushRef="#br0" timeOffset="189583">27427 11834 5857,'0'0'0</inkml:trace>
  <inkml:trace contextRef="#ctx0" brushRef="#br0" timeOffset="189636">27601 11889 4004,'19'11'0,"-4"-2"0</inkml:trace>
  <inkml:trace contextRef="#ctx0" brushRef="#br0" timeOffset="190031">27880 11767 3714,'-9'38'-10,"0"1"0,1 0 0,-4 10 0,0 2 0,2-5-372,3-6 1,0-3 0,-3 3 0,2-4 0,8-1-1</inkml:trace>
  <inkml:trace contextRef="#ctx0" brushRef="#br0" timeOffset="190257">28201 11707 8690,'19'47'-36,"0"1"1,-6-9 0,5-8-324,12-16 1,2-8-638,15-1 996,4-6 0,-24 0 0,-9 0 0</inkml:trace>
  <inkml:trace contextRef="#ctx0" brushRef="#br0" timeOffset="190397">28419 11669 185,'-18'44'-27,"0"-1"1,0 1-1,0 0 1,2-3-1,0 0 1,1-1 0,2-1 26,1 4 0,2-3 0,1-3 0,1-2 0,1-4 0,-4 15 0</inkml:trace>
  <inkml:trace contextRef="#ctx0" brushRef="#br0" timeOffset="197908">6145 2059 5547,'-29'-42'-196,"5"7"196,16 22 0,4 6 0,0 2 0</inkml:trace>
  <inkml:trace contextRef="#ctx0" brushRef="#br0" timeOffset="198286">6085 2244 6176,'-35'33'143,"0"0"1,1 0 0,-1 0 0,-9 9 0,1-2 0,13-17-144,16-22 0,2-1-174,10 0 180,16 0 33,8 0-73,6 4-5,3 13 78,-18 2 68,-2 12 173,-9 9-213,-2-11-62,0 15 124,23-13-129,9-20 0,10-5 0,-5 1 0,12 12 0,3-16 0,1-1 0</inkml:trace>
  <inkml:trace contextRef="#ctx0" brushRef="#br0" timeOffset="201928">6236 1948 7212,'-23'-31'-86,"0"0"0,-1-1 1,3 5-173,3 9 202,-2 0 45,-2 1-174,-7 4 151,17 7-38,-7-2-298,17 23 370,0 0 67,-2 30 53,3-17 1,1 1-31,-4 20-6,0-16 0,-2-2-17,-6-3 33,-3-2 1,-3 2-28,-3 2 0,-2 1-65,0 1 1,0-2 27,1 1 1,1-3-4,-5 7-27,10-15-3370,-7 8 3369,10-14 29,-5 3-34,14-15-202,0-1 96,3-1 100,6 2 6,2 5 6,11 11 5,-5-1-11,7 8 3392,-8-7-3011,-3 19-45,-3 11-286,-13-6 1,-3 1-49,6-12 1,-1-2-3,-5 5 0,-1-3-73,7-6-606,25-9 1,3-1 0,-13-1 0,35 4 0</inkml:trace>
  <inkml:trace contextRef="#ctx0" brushRef="#br0" timeOffset="206494">5445 3759 6663,'5'0'404,"-1"0"-315,-4 0-89,50-21-4431,-33 14 4358,13-6 1,-9 5 286,-38 16 1,12-6 0,-17 8 0</inkml:trace>
  <inkml:trace contextRef="#ctx0" brushRef="#br0" timeOffset="206747">5454 3759 7291,'39'-22'290,"1"-1"0,-1 0 0,0 1 0,0-1 0,8 0 0,3-1 0,0 2 0,-1 2 0,-4 5-718,5 4 0,-3 5 1,1-1 424,-4-1 0,3 0 0,-2-1 1,-4 0-133,6-4 0,-7 1 135,2-4 0,-6 2 0,-46 14 0</inkml:trace>
  <inkml:trace contextRef="#ctx0" brushRef="#br0" timeOffset="206994">6007 3144 7042,'30'19'4,"1"0"0,-1 0 1,12 7-1,-5-2-4,-3 5 475,-12 3-373,-31 5 0,-17 14 0,-5 3 1,4-6-173,4-8 1,2-4 0,-4 4-705,3-5 0,-3 4 1,-2 3-1,0-1 0,0-3 1,4-5 773,-7 4 0,3-6 0,3-3 0,2-1 0,2-4 0,-6 7 0</inkml:trace>
  <inkml:trace contextRef="#ctx0" brushRef="#br0" timeOffset="217448">2821 15782 9234,'-16'0'919,"3"0"-807,37-15-73,-1 6-39,22-11 5,-7 15 1,8 4 0,-3 0-4,-3-1 1,3 0 1,2 2 0,8 0 1,2 1-1,-2-1 10,-5 0 0,0 1 0,0-1 0,1-1-238,-4 1 0,3-2 0,-1 1 0,0 0 0,-3 0-219,12 0 1,-4 0-1,-2 1 79,-5-2 0,-2 0 0,-23 5 364,-27 3 0,5 2 0,-6-3 0</inkml:trace>
  <inkml:trace contextRef="#ctx0" brushRef="#br0" timeOffset="217761">3643 15485 656,'40'15'68,"1"-1"0,-1 0 0,1 1 1,0-1-1,-1-1 0,-2 1 1253,14 6 1,-9 1-1081,-9 6 1189,-22-3-1217,-23 7-141,-6 3 358,-5-7 1,-5 2-815,-7 7 1,-1 1-382,8-7 1,1 0 1182,-2-1 1,7-5 0,15-11-1,5-7 1</inkml:trace>
  <inkml:trace contextRef="#ctx0" brushRef="#br0" timeOffset="256766">3587 10359 6003,'-7'-6'968,"1"-1"147,-12-6-1043,9 7-139,-2 12 257,16 21 1,4 16-753,-11-3 0,-4 10 1,-3 5-1,-2-1 0,-1-3 577,-1-1 1,-1-3-1,-3 1 1,-2 3 22,1-5 0,-1 4 0,-2 2 1,-2-1-1,-2-5 0,-2-6 68,-11-2 1,-5-7-1,1-3 1,7 0-122,9 1 0,6 0 0,3 1 9,-5 11 1,14-2 5,26-12 0,9-3 0,0 2 0,-1 1 19,-9-5 1,-4 4-664,-3 18 0,-4 8 0,-1 1 715,1-5 0,-1 1 0,-1 3-143,-3-8 0,-1 4 0,-1 2 1,-1 0-1,1 1 158,-1-6 1,0 1 0,-1 1 0,1-1 0,-1 0 0,1-1-76,-1 2 0,0-1 0,1 0 0,0 0 1,0 0-18,1 2 0,0 2 1,1-1-1,1-1 1,2-4-173,5 12 1,2-5 0,5-5-74,1-13 1,3-3 0,4-2 112,9 4 0,5-2 0,-3-3 0,-7-6 0,0-3 0,5 0 0,-1 0 0</inkml:trace>
  <inkml:trace contextRef="#ctx0" brushRef="#br0" timeOffset="262137">9979 10936 6182,'3'-7'375,"-1"3"-129,-2 4-78,0 0-61,3-7-51,-1 3-633,6-8 577,-4 8 0,1-1 0,-3 5 0</inkml:trace>
  <inkml:trace contextRef="#ctx0" brushRef="#br0" timeOffset="270939">29027 3788 8578,'5'3'129,"22"6"0,11 2-140,8 1 0,2 1 11,1 0 0,4 1 33,-7-3 1,5 1-1,1-1 1,-5-1-70,-6-3 1,-4-2 0,4 1 54,7 1 1,4 2-1,1-1 1,-6-1-1186,-8-3 0,-3-1 0,-1 0 1166,11 0 0,-4 1 0,-15-3 0,0 1-841,16 5 1,-1 1 846,8 0-6,-14 0 0,1 0 20,4 0 0,2-1-875,8 2 1,1 0 854,-4-1 0,-1 0-6,-3 0 1,-2 0 601,-14-2 1,-2 1-611,3-3 0,0 1 56,2 0 0,-1 1 2328,23-1-2326,-22-2 1,1 0-45,-3 0 0,3 0-769,5 1 0,5-1 0,-3 1 771,-3 0 1,0-1-3,9 1 0,-2 1 1610,3 1-1599,0 2-20,-6 0 1,3 1 11,-8-1 0,2 0-682,2 0 0,4 1 0,-2 0 679,4 2 0,-3 0 0,1-2 0,-3 0 1024,-8-2 0,-2 0-1024,14 1 310,-10-5 0,2 0-322,-1 0 1,-1-1 11,2 0 0,-2 0 0,-4-1 0,-3-1-444,7 2 444,-4-1 3231,20 3-3225,-18-3-23,0 1 0,1 1 17,6-2 0,-10-1 0,0 1-3169,21-1 3185,-10 0 1,1 0-17,-8 0 0,0 0-121,12 0 1,-1 0 120,-11 0 0,-1 0-20,1 1 1,1 2 2,11 1 0,0 3 20,-12-2 0,0 2 22,17 3 0,2-1-18,-15-3 1,0-1 0,0 0-402,11 1 0,0-2 377,-7-1 0,2 0 1,-3-1 1345,2-2 1,-1 0-1350,0 0 1,1 0 418,10-1 1,-4 0-400,4-1 11,0-1-16,-49-2 5,-3-12 1321,0 4-1281,0-4 33,0 11 162,0 6-1436,0 0 1,0 0 0</inkml:trace>
  <inkml:trace contextRef="#ctx0" brushRef="#br0" timeOffset="272814">28818 5207 7486,'-4'0'1625,"1"0"-1574,3 0 5,11 0-4269,5 0 4275,32 0-51,-6 0 449,-13 0 1,1 0-400,2 0 1,0 0 34,15 0-91,-17 0 1,0 0 41,-3 0 1,-1 0-48,14 3 119,-1 1 1,8 2-1,-2-1-94,-2 0 1,1 0-26,-1 1 0,3 1 0,-4-1 0,-2-1 0,-4-1 5,13 5-5,-17-2 0,-1 0 6,14 3 22,6 3 0,-1 0-22,-5-2 1692,-5-2 1,-1 0-1654,-8-2-11,17-1-23,1 2 41,-13-3 0,5 0 1,-2-1-6,5 1 1,1-1-65,-2 1 0,4 0 0,-4 0 17,5 0 0,-4-1 0,-8 0 0,-1 0 8,8 1 1,-4 1-3,-2-1-6,16 2 0,-29-1 11,18 3-5,-8-1-443,16 3 432,-8-6-1,3 1 0,4-2 6,-13-1 0,1 1-169,-9-2 0,-1 1 171,7 0 1,1 0-3,-3 1 0,-2 0 6,16 4-542,-16-4 1,0 1 535,17 2-39,4-3 63,-9-2 0,7-1 1,-5 1-25,-6 0 0,-1 0 0,7-1 0,3 1 0,-4 1 0,-7 2 0,-4 1 6,18 4-3,-9-1 0,0 0 2,8 2-1399,-5-3 0,4 1 1394,2-1 0,0-2-589,-16-1 0,0-2 0,5 1 548,9 1 1,6-1-1,0 0 1,-5 0 41,-10-1 1,-4-1 0,3 1-242,5-1 0,4 1 0,-1-1 0,-6 1 223,5-1 0,-5 1-234,2-2 1,-1 0 250,-1 1 0,2-1 5,-2 1 1,2-1 0,-1 0-6,7-1 0,-1 1 1,-5 0 1,1 0 0,-2-1 603,2 0 1,-2 0-617,4 0 0,-3 0 11,9-1 0,-6-3 1816,-38-3-1777,-4 1 1343,-3 0-1371,0 3 3381,0 1-3359,0 0-2352,0 0 2319,0 20 0,0-14 0,0 16 0</inkml:trace>
  <inkml:trace contextRef="#ctx0" brushRef="#br0" timeOffset="274380">28949 6502 7979,'11'14'392,"30"2"-331,-16-6 1,2-1 232,19 1 1,5-2-152,-14-3 1,0-1 0,2 1-747,2-1 0,1 0 1,0 1 650,0 0 1,0-1 0,-1 0 236,7 0 0,2-1-267,-4-2 1,3-1 0,-3 1-2,-2-1 0,3 0-738,1 0 0,7 0 0,1 0 0,-6 2 708,-7 0 0,-4 1 0,1 0 13,9 0 0,0-1 0,-3 2-15,4 2 0,0 3 13,-8 1 0,2 1 0,1 1 345,0 0 1,1 0 0,3 1-343,-2-2 1,2 0-1,2-1 1,-1 0-566,1-1 0,0 0 1,-2-2-1,-2-1 564,-1 0 0,-3-3 0,-1 1 0,1-2 0,-1 0 0,-5 0 72,-6-1 1,-3 1-73,0 0 0,0-1 35,24 5-35,-3 0 0,-1 1-12,-2 2 34,1 1 1,3 1-26,-4-2 1,1-1 2,-12-1 0,2 1 0,1-1-4,8 0 0,1 0 0,-5 0 4,-9-1 0,0 0 6,17 3 0,-3 1-6,-5 2 2346,-4-2-2346,-4 0 39,-1-2 129,19 1-73,-6-4-93,-3-2 1,14 0 0,2 1 0,-9-1-26,-1 0 1,0 1 815,1-1 1,6 1 0,0 0 0,-10 1-772,-12-1 1,-1 2-25,11 2 0,7 0 0,-5 0 5,-5-2 0,-1 0-279,6 1 1,4 0-1,-2-1 276,-10-4 0,-1 0 0,-2-1-6,7 1 1,2 0-8,-1 0 0,3 1 0,-6 0 13,10 2 0,-2 4 0,-45-4-12,-3-1 12,0-2-772,0-1-103,0 7 901,0 4-26,0 6 0,0-6 0,0-4 0</inkml:trace>
  <inkml:trace contextRef="#ctx0" brushRef="#br0" timeOffset="276809">28927 12531 7957,'-4'-1'490,"28"0"0,19 1-2224,0-2 1,6-1-1,0 1 1786,-2 1 1,0 0-1,3-1-16,-5 0 1,3-1-1,-1 0 1,-4 1 447,-5 0 1,-2 0-1,2 0-484,6-1 0,4 0 0,0 0 0,-4 0 2,-6 1 0,-3 0 0,4 0 229,10 0 1,6 0 0,0 0 0,-5 0-49,-5 2 0,-5 0 0,3 0-732,0 0 0,2 0 0,0 0 0,-3 0 549,1 1 0,-1-1 0,-1 0 0,1 1 0,-1-2 0,-4 1 2268,16 0-2251,-14 2 0,5 0 0,-3-1-23,-4 0 1,-1 1 6,-1 0 1,3 0 0,-4 0-474,-2-1 0,-3-1 472,16 2-81,-14 0 0,-1 1 81,13 2-39,9 4 39,-21-2 56,0-1-6,20-1 34,-7-3-84,-15-1 0,4 0-139,4 0 1,3 1 0,-2-1 135,4 3 0,-1 0 266,-3-1 1,3 1 0,-3 0-264,6 4 0,-4 0 0,11 2 61,-19-4 1,3-1-57,3-2 1,3 0-1,-4-1 3,-5 1 1,0-1 2,11 1 0,5 1 1,-3 0-15,9 1 0,-3 1-11,-6-2 0,0 0 1033,-8-1 0,1 0 1,-3 0-1020,-2-2 0,1 0-23,7 1 1,5-1 0,-3 1-690,-2 1 0,0-1 712,0 1 0,2 0 0,-4 0-6,-11 0 1,-2 1-971,20 5 971,-4 0-1,-2 2 3,-12-4 1,4 2 16,14 3 1,6 2 0,1-1-13,-4-2 0,0-1 0,2 0-128,-7-1 1,2 0-1,-1 0 1,-4-2 125,10 1 0,-9-4 1877,-5-6-1861,-27-14-16,-9 8 1255,2-9-1328,-3 14 0,0 2 0</inkml:trace>
  <inkml:trace contextRef="#ctx0" brushRef="#br0" timeOffset="278194">29052 11417 3972,'38'4'170,"0"-1"0,0 1 0,-1 0 1,0-1-1,-3-1-111,2-2 0,-3 0-3,5 0 0,-1 0-11,2-2 0,-1 0-1324,1 1 0,-1-1 1323,1-1 1,0 0-20,-1 1 1,0 0 747,-1 1 1,4 0-726,4 0 1,6 1 0,-1 1-312,-5 0 1,0 1-1,1-1 291,-6 0 0,2 0 0,-1 0 0,-1 0 97,5 1 0,-2 0 0,-3 1-92,9-2 1,-2 1 109,2 0 0,1 0-99,1-1 1,2 1-57,-6-1 1,3 0 0,4 1 25,-8-1 1,3 1-1,2-1 1,0 1 0,0 0-1,-1 1 1,-1 0-1,1 0 1,1 1 0,1 0-14,-4 0 1,3 0 0,1 0 0,-1 1 0,-3-1 0,-4 1 10,1 0 1,-3 0 0,-3 1-1,0 0-10,5 1 0,-2 0 0,-5 0-2,-5-2 0,-2 0 102,-1-1 1,2 1-103,11 0 0,0 1 16,-11 0 1,1-1-116,8 2 0,0 0 99,-13-1 0,-1 1-211,2 0 0,0 0 239,1 0 0,1 0-28,3 1 0,0 0-25,3-1 0,4 1 46,0-2 0,6 0 0,2 0 0,-5 0-21,-2-1 0,-3 0 0,4 0 66,4 0 0,5 1 0,0 0 0,-6-1-66,-6-1 0,-4-1 0,0 1-690,18 2 1,0-1 691,0 1 1,0-1-3,-2 0 0,0 0 434,0 0 1,0 0-438,-5-1 0,-1 0-3,-5 0 1,-2-1 5,-8 0 0,-4-1 6,8 4 22,-19-2 463,-9 1-491,-6-2 1635,0 5-1630,0-4 2931,0 1-2936,0-4 203,0-1-203,0-3 0,0 2 0,0-2 0</inkml:trace>
  <inkml:trace contextRef="#ctx0" brushRef="#br0" timeOffset="279601">28989 10085 7268,'-7'0'2364,"1"0"-2017,6 0 56,-30-12-195,22 8-332,-22-8 124,29 11 107,4 1 78,24 0-1744,15 0 0,5 0 1559,-6-1 0,1 2 0,0-1 0,3 1 0,-3 1-219,5-1 0,-2 2 224,4 2 1,0 0-6,2 1 0,2 1-91,-6-1 1,3 2 0,2 0 88,-5 0 1,1 1-1,1 0 1,-3-1-508,-5 0 1,-2-1 0,1 0 0,-1 0 498,4 1 0,1 1 0,-2-1 0,-4-1 10,6 1 0,-4-2 261,1 0 0,1-1-261,-2 0 0,1-1 87,-7 0 0,2-1 0,0 1-51,17 2 1,-1 1-18,-1 0 1,-2-1-187,-4 3 0,-3 0 200,-12-3 1,-2 1-3,1 1 0,2 0-15,14 3 1,3 0 104,-12-4 1,2 0-1,2 0-80,10 0 0,2 1 0,3-1 11,-5-2 0,3 0 0,1-1 0,-3 1-51,-5 0 0,-1-1 1,-2 1-1,1-1 95,-1 0 1,0-1-1,-1 1 1,-1 0-97,10 3 0,-1 1 0,-4-2-768,-4 0 0,-1 0 768,-6-1 0,1 0 0,0 1 0,14 1 0,-1 0 202,-2 0 0,3 2-202,-3-1 0,4 0 0,-4 0 220,2 0 0,-2 0-220,-10-2 0,1 0 0,-3-1 3,0-1 0,-2-1 479,3 1 1,3-2-499,-2-1 1,6 0 0,1 0 0,-1 0 3,6-1 1,-1 1 0,2 0 15,2-1 0,4 0 1,-1 0-1,-4 0-2,-7 0 0,-2 0 0,-1 0-2,4 0 0,0 0 0,-5 0 4,-9-1 1,-2 2-2,9 0 0,-4 1 1734,-11 1-1737,-9 4-2313,-11 6 2307,-3 3-55,0 1 2284,0 0-2262,0-8-45,0-3 79,0-3 55,0-2-50,0-7 3392,0 2-3622,0-5-1013,0 2-1888,0 0 2283,0-7 0,0 8 0,0-3 0</inkml:trace>
  <inkml:trace contextRef="#ctx0" brushRef="#br0" timeOffset="281979">27786 4026 6770,'8'0'1120,"-2"0"-773,-6 0-28,31-8-78,-17 1-68,29-10-173,-32 11-56,1-2 56,1 6 56,-2 1-4,8 0-13,7-7-39,-4 0 0,13-1 0,-1-1 0,-11 3 0,26-3 0</inkml:trace>
  <inkml:trace contextRef="#ctx0" brushRef="#br0" timeOffset="282468">28477 3652 7106,'-4'4'744,"1"-1"-783,3-3-179,-4 4 218,1 2 0,-5 6-1660,-15 16 1,-5 3 1664,-4 6-653,-2-1 1,0-1 703,0-1-1888,0 1 1826,16-13-1132,21 5 1228,47-19 239,-22-3 0,2-1-338,10-3 1,0-2 121,-11-1 1,-1-1-308,-1 1 1,0-1 495,1-2 1,-3 0 0,1 1 0,-1 0 0</inkml:trace>
  <inkml:trace contextRef="#ctx0" brushRef="#br0" timeOffset="282710">28606 3721 7453,'-20'41'-61,"0"0"1,1-1 0,-1 1 0,0 0 0,-1 1 0,1 0-1,2-2 1,2-5-661,-3 8 0,6-8 1,2-4-1,5-13 1</inkml:trace>
  <inkml:trace contextRef="#ctx0" brushRef="#br0" timeOffset="285865">20759 5519 10170,'0'-40'289,"0"1"0,1 2 1,2 2-215,4 5 1,2 1-48,4-11 0,4-8-166,-5 12 0,2-6 1,2-4-1,-1-3 1,1 0-1,0 0 133,-1 2 0,-1 0 0,1-2 1,0-1-1,0 1 0,0-1 0,-1 1-251,0 2 1,0-1-1,0-1 1,-1 2-1,0-1 1,0 2-1,-1 1 256,1-2 0,0-1 0,-1 0 0,-1 4 0,-1 3 0,-3 6 0,-1-11 0,-3 10 0,-3-1 591,0 4-680,-5 13-40,-1 5-22,-10 12 100,-7 16 1,-7 12 51,1-1 0,-6 8 0,-3 4 0,-2 1 0,2-1 0,4-5-621,3-2 0,3-3 0,0 0 1,-3 4 619,-3 3 0,-6 4 0,-1 2 0,1-1 0,5-3 0,9-7-219,1 1 1,9-6 925,6 0-1289,23-9-295,18-25 1,15-19-1,4-6 1,-6 6 646,-9 8 0,-3 2 0,3-5 626,1-1 1,6-6 0,3-3-1,-1 1 1,-5 2 0,-7 5 65,4-5 0,-6 3-248,-1 1 1,0-2 0,-10 9 76,-11 10-274,-5 7 0,4 14-12,11 14 1,5 7 1525,1 2 0,2 3-1533,0-1 0,2 4 0,-2-2-212,3 5 1,-1-2 157,-2 0 0,-3-1-219,-6-7 1,-2-1-650,-1-1 0,-1 0 924,0-1 0,-2-3 0,1 5 0,-5-15 0</inkml:trace>
  <inkml:trace contextRef="#ctx0" brushRef="#br0" timeOffset="288904">27677 5120 7123,'-5'0'1842,"1"0"-772,4 0-644,-22-10-152,16 6-240,-16-7-191,39 10 191,23 1 12,-5-1 1,7 0 0,-3-1-19,0-1 0,-1-1 39,-1 1 0,3 0 0,-7-3 34,15-12-3663,-26 33 3562,-4-7 0,-19 19 0,-4-14 0</inkml:trace>
  <inkml:trace contextRef="#ctx0" brushRef="#br0" timeOffset="289620">28493 4956 8858,'5'-44'280,"1"0"0,-2 9 0,-1 3-190,1-2-1,-5 15-55,-5 2 11,-10 4-197,0 6 85,-7 2 6,6 9-82,-8 19 132,12-8 65,-2 24-54,14-20-527,0 10 521,1-5 6,3 4-6,3 4 6,1-8 0,3 3 3,1 2 0,0 0-3,1 0 0,-1 0 0,0-3 0,0 0-1602,0 1 0,-1-1 1602,0 14 2,-6-12 1,-4 0 3,-11 4 0,-20 6 350,8-19-350,-5 1 44,11-15-11,-3-3 3359,6-2-3348,-2-2-44,7-1 61,1-3 230,3-12-140,11-12-1797,6 3 0,5-4 1791,11-11 0,3 1-151,-5 10 0,0 2-755,4-4 0,-2 6 722,-3 12-231,-3 6-268,-2 5-1439,7 10 1971,-11 1 0,1 3 0,-13-6 0</inkml:trace>
  <inkml:trace contextRef="#ctx0" brushRef="#br0" timeOffset="290351">27646 6344 7682,'-6'1'600,"1"0"302,5-1-392,103-22-4768,-69 13 3434,10-1 1,10 0 0,-13 1 660,-15 1 0,9 2 1,-27 4-1</inkml:trace>
  <inkml:trace contextRef="#ctx0" brushRef="#br0" timeOffset="291925">28415 6386 6602,'4'-4'2380,"0"1"-1232,-4 3-728,3-57 577,-2 19-905,1 3 1,-1 1 254,-4 2-420,-7 26-67,-16 1 96,-2 15 44,-16 19 0,9 12-79,34-2 1,14 5-1,7-6-436,8-10 0,6-7 0,5 0-1164,-2 0 1,4 0 0,2-3-1,2-9 1679,-3-11 0,4-7 0,-1-4 0,-2-1 0,-6 2 0,9-1 0,-8-1 0,-10 2 0,0-1 0</inkml:trace>
  <inkml:trace contextRef="#ctx0" brushRef="#br0" timeOffset="297284">28660 12342 7890,'-4'1'1238,"1"0"-1076,1-1 2241,1 0-2493,-22 19-5,4-2 69,-9 8 0,-9 7 0,5-4 14,-9 6-89,-5 2 1,17-2-35,56-17-823,3-8 960,0-3 1,5-2 2,13-9 1,0-3-23,-19 3 1,0 0-63,16-4 1,-2-1-986,-3 0 353,-16 4 711,-5 6 0,-14 1 0,-5 2 0</inkml:trace>
  <inkml:trace contextRef="#ctx0" brushRef="#br0" timeOffset="297569">28807 12437 0,'-27'35'0,"1"-1"0,0 1 0,-3 5 0,1 1 0,7-6 0,2 3 0,6-10 0,4-2 546,12-9 0,-2-7 1,3-5-1</inkml:trace>
  <inkml:trace contextRef="#ctx0" brushRef="#br0" timeOffset="299099">28682 11303 7083,'0'9'2247,"0"-2"-1962,0-7 23,0 0-140,0-10 11,0 4 12,0-14-118,0 2-73,0-1 0,-3-3 0,-3 6 0,-4 0 0,-3 1 0,-2 2-3443,-7-1 3410,4 7-579,-3 0 517,7 7 28,2 2 33,-5 15 29,3 3-40,-1 12 3167,8-8-3127,5 2 5,2-9 0,0 7 0,2 11 0,0-14 0,3 10 791,2-13-785,5 3-6,0 2 0,3 0 0,2 3 0,-4-6 0,3 5 0,-6-9 5,-2 0-5,0-1 11,3 9-11,-5-10 6,3 4-6,-8-12 11,0-2-11,-1 1 51,-3 2 16,-4-1-62,-7 3 35,-1-4-29,-10-3 62,0-1-40,1-3 62,5-1-22,10-2-11,2-1-62,4 0-73,1 0-39,2 1 112,0-2 11,22-27 0,-8 12 11,6-5 1,5-3 5,0 1 0,1 1-31,-4 5 1,1 0-1,5-6 0,-2 2-36,4-1-1982,-11 6 0,-1 0 1450,3-6-1138,3-11 1709,-18 20 0,-4 9 0,-1 2 0</inkml:trace>
  <inkml:trace contextRef="#ctx0" brushRef="#br0" timeOffset="300131">28816 9744 8976,'-23'-38'606,"3"6"-444,13 22-28,-1 1-44,-1 1-40,-12-3-55,7 7-29,-9-2 6,9 6 28,1 0 56,-1 0-56,-1 2 6,-1 4 5,-12 14-5,6 1-1,-9 11 1,12-6-6,0 2 0,5 1 0,2 4-11,7-1 5,2 1-8,7-5 0,4-1 8,4 4 6,12 14-3425,-1-30 3391,16-5 39,-12-7 1,2-1-6,-2-2 0,3-1 0,14-2 0,7-3 0,-9 2 0,4-3 0,2 1 0,-1-1 0</inkml:trace>
  <inkml:trace contextRef="#ctx0" brushRef="#br0" timeOffset="307209">28517 6181 3943,'-11'-27'708,"0"0"0,-1-11 1486,-11 24-2175,-4 21 1,0 5 513,4 1-533,-4 3 0,1 4 327,5 21-316,11-17 828,-8 7-839,14-24-12,3 1 1,1-1 11,0 7-3375,4 10 3425,-3 3-50,3-3-100,-4-8 84,2-13-29,6 3 39,-1-2 6,7 2-376,13 15 664,-9-5-288,8 10 0,-19-16 0,-4-4 0</inkml:trace>
  <inkml:trace contextRef="#ctx0" brushRef="#br0" timeOffset="313717">4663 10909 9386,'6'-32'44,"13"8"-55,17 20 23,0 2 0,14 1 1,7 0-1,2 0 1,-4 0-7,-4 0 1,-1 1 0,0 0 0,0 0-1,2-1-713,-4 1 0,1-2 1,2 1-1,-2 0 1,-1 0-1,-4 0 733,8 1 1,0 0 0,-7 0-1,-17 0 2676,-16 0-2674,-22-5-28,-16-4-2358,-21-5 2257,17 5 1,-1 1-26,-3 0 0,-4 2-56,-5 2 0,-8 1 0,-1 0 0,5 1 1163,-5-1 0,-2 0-1182,6 2 1,-9 0-1,-2 1 1,4-1-1,11 1-577,5 0 1,3 0 719,-5 0 0,-2 0 0,9-1-37,9 0 2421,12 0-2729,6 0-704,35 6 0,20 3 1406,-8-4 1,3 0-210,8 1 0,5 0 0,-3 0-423,-15-3 0,-2 0 1,0-1 357,14 0 0,-4-1 1173,6 0-979,-10 0 234,-19 0-21,-8 0 2271,-18 0-2770,-32-9-174,-2 3 1175,-8 0 0,-10 0-1222,5 4 1,-3 1-1,2 1 215,14-1 0,3 0 0,-2 1-1086,-11 0 1,0 1-1,9-1 1086,8 0-384,11 0 289,10 0-179,5 0 207,7 0 96,9 4 234,16 0 0,5 1 3292,16 1-3402,-16-3 0,5 0 1,2-1-167,2-2 0,2 0 0,-1 0-933,9 0 0,0 1 543,-8-1 1,1 0 0,-8 0 0,1 1 0,-13-1 0</inkml:trace>
  <inkml:trace contextRef="#ctx0" brushRef="#br0" timeOffset="317141">29078 3886 7369,'-26'-22'952,"3"4"-734,18 11-128,0 5-34,2 0-51,-5 2-16,-6 3 34,-12 9-399,11-6 376,-2 22 0,17-24 0,0 12 0</inkml:trace>
  <inkml:trace contextRef="#ctx0" brushRef="#br0" timeOffset="318352">27223 3759 7195,'0'-4'1827,"0"1"-1519,0 3-308,15 9 0,30 11 8,-20-9 0,2 1-5,2 0 0,0-1-3,8 1 17,-18-6-12,-5-2 1,-5 0 33,-3-2 17,-4 0-5,-1 2-46,-4 1 29,-5 3-34,-5 1 11,-23 11-5,3-3-6,10-4 0,-1 1 0,-2 1 0,0 0 2,3 1 1,1-1-14,-20 14 0,16-8-40,18-10 46,4-3-51,2 0 56,2-2 33,0 1 40,0-5 403,0 0-465,0-7-5,0-3-6,0-7 6,0-2-3398,2-3 3392,5-13 5,-1 7 6,3-8-11,-4 9 6,-1 3 0,-2 0-1,-1 4 174,-1-7 1,0 8-175,0-1-5,0 8 3392,0 5-3437,0-1 40,0 0 89,0-3-123,0 2-135,0 1-386,0 4 28,4 6-309,3 5 841,3 2 0,-3-1 0,-2-4 0</inkml:trace>
  <inkml:trace contextRef="#ctx0" brushRef="#br0" timeOffset="322330">8048 11780 4758,'-12'-31'383,"1"1"0,0 0 0,2 6 1401,6 14-1969,1 1 784,1 7-599,6 2 22,33-1 1,11-1-17,3 0-52,-15 0 1,4 0-1,1-1 57,-3-1 0,-1 0 1,0 0-9,11 0 0,3 0-554,-10 2 0,3-1 0,1 1 0,-5 0 554,8 0 0,2 1 4,-3 0 0,7 1 0,-1-1 0,-7 1-904,-2-2 1,-1 1 896,7 0 0,6 0 0,-5 0 5,-2-1 1,-1 0-3,-3 2 1,2 0 0,-3-1-4,5 1 0,0-1 1,-9 1 1,5 0-1,-1 0 1,-8 0-5,-5 0 0,-2 0 3,16 0 0,-2 0 0,4 0 37,-25 0-31,4 1 50,-10 0 353,-8 1 2029,1-1-2276,-9-1-224,0 2-1494,8 16-562,0 0 2118,5 9 0,-7-14 0,-3-7 0</inkml:trace>
  <inkml:trace contextRef="#ctx0" brushRef="#br0" timeOffset="325499">29845 10711 7083,'-10'-10'2622,"45"33"-2614,1-6 1,4 2-7,9 9 1,-6-3 25,-13-10 56,-8-4 683,-11-5-767,-11-5-89,0 0 16,-4 0-45,-2 2-38,-16 12 119,-12 13 1,-6 3 36,6-4 0,-1 1 0,-7 6 0,2-2 0,13-11 0,6-5 0,9-6-6,-1 0 1,10-6-1,-2 4 6,2-1 0,-1 0 6,3-3 447,0-3-83,1-1-370,0-14 0,0 3 0,0-15-9,0-1 1,0-1 14,0-2-6,-1 2 0,2 1-6,0 10 6,0 1-17,4-4 17,0 5 6,2-6-1,-2 8 40,0-13-50,-3 12-365,0-4-1473,-1 15-1136,0 3 2979,1-2 0,0 1 0,-1-1 0</inkml:trace>
  <inkml:trace contextRef="#ctx0" brushRef="#br0" timeOffset="329151">28724 11528 5896,'-6'-2'252,"2"2"-246,3-2-1,1 1-5,5 1-117,1-1-191,8 1 717,-4-2 78,-1 0 834,-7-3-1108,-2 3 213,-2-1 1288,-1 3-1680,2 0-253,-1 0-2525,31 0 2744,-7 0 0,10 0 0,-17 0 0</inkml:trace>
  <inkml:trace contextRef="#ctx0" brushRef="#br0" timeOffset="334117">4180 12152 7414,'-11'-43'380,"2"8"-380,8 30 0,-1 2-16,0 2 21,-3 1-28,-8 22 1,-3 18 0,3-3 22,3-10 0,0 3 75,0 7 0,-2 9 0,0 5 0,1-3 0,2-8 23,2-2 0,0-1-38,-4 2 0,-3 6 1,-2-2-1,1-11-26,-19 1-34,7-9 0,2-4 0,2-11-40,16-8-240,24 27 292,3-8-12,13 16 22,-9-13 0,-2-1 29,3 11-240,-6-11 1,-3 2 193,-4 11 7,-8-4 27,-2 4-28,-2 7 45,-6-10 0,-1 2 45,0 2 0,-1 0-369,-2 0 1,0-1 331,1-4 1,2-1 333,1 6-387,3-4-5,2 2-6,1-13 0,2 7-443,15-10-1677,4-4 350,10-3 1770,-7-8 0,-11-2 0,-5-1 0</inkml:trace>
  <inkml:trace contextRef="#ctx0" brushRef="#br0" timeOffset="339165">26873 4922 3264,'-10'-12'762,"3"3"1101,3 6-1863,2 17 36,1 27 1,0 6-35,1-18 1,0 2 240,1 16 1,0 8 0,0-6-219,-1-12 1,1-3-24,0 1 1,1-2-3,-2 0 95,0-39 0,0 5 1,0-5-1</inkml:trace>
  <inkml:trace contextRef="#ctx0" brushRef="#br0" timeOffset="339887">26835 4820 6831,'-8'2'90,"2"0"-84,6-2 5,0 0-6,63 5 15,-23-4 0,2-1-4,3 3 1,0 0-2132,0-2 1,-8-1 2164,-19 2 855,-2 0-709,-6 1-196,-4 1 33,5 3-27,-3 2 11,8 10-12,-4-1 3398,7 5-3397,-6-6 17,12 15-12,-9-14-11,7 11 11,-13-12 151,-4 20-33,-5-10-67,-7 17-1714,-4-15 1,-2 1 1685,-7 18-34,7-17 0,0-1-2263,1 3 2274,5-12 34,4-10 174,-1 1 369,3-11-5,-2 0 2055,0-1-2549,-3 0 3303,-2 0-3392,-2 0 0,-2 0 0,-31 0 6,14-1-6,2 0 0,-3 0 2,-9-3 1,0 1-3,5 1 0,-1 0-36,-10-1 0,1 0-1259,-2 6 287,27 4-610,23 2 1618,10 0 0,-3-3 0,-1-4 0</inkml:trace>
  <inkml:trace contextRef="#ctx0" brushRef="#br0" timeOffset="341398">26915 4880 8181,'1'-22'397,"1"4"-363,3 14 11,2 1 56,12 1-90,10 0 0,4 1-11,-7-1 0,2 0-201,13 0 0,2 1 204,-4-2 0,-2 0 104,16 1-104,-18-1 0,-3 0-3,-8 2 5,-6-1 1,-15 2 39,-3 0-12,0 2-27,0 1 311,0 2-306,0 2 11,0 0-22,0 2 34,0 4-34,-5 8-6,0-2 6,-5 21 6,0-3-6,-1 1 0,-7 7 6,6-17-1702,-6 15 0,1 5 1696,8-18 0,2 0-3,-6 13 0,2-2 3,7 0 6,4-22-1,0-9 158,0-1 129,0-7-332,0 1-16,0-1 3398,0 3-3471,0 0 40,0 2 38,1-3 51,0-1-79,0 1-1164,-1-1 1243,-4 0 0,3-1 0,-3-2 0</inkml:trace>
  <inkml:trace contextRef="#ctx0" brushRef="#br0" timeOffset="347693">29533 11945 6439,'0'4'499,"0"-1"-208,0-34 588,0 12-610,0-15 319,0 16-498,0 13-84,0-2-6,0 5-309,0 22 365,0-4-50,0 21 117,-1 3 1,0 0-79,1 3-37,-2 5 0,2-3-8,0-25-2279,2 1 2279,-1-30 0,1 2 0,-1-2 0</inkml:trace>
  <inkml:trace contextRef="#ctx0" brushRef="#br0" timeOffset="348695">29611 11751 5948,'46'4'155,"-1"0"0,-4-1 0,0-1-119,-2-2 1,-3-1-26,9-1-11,-10 0 0,-4 1 215,-11 0-310,-6 0 246,-7 3-145,-2 1 42,-4 3-37,0 2 111,0 3-111,1 3-6,0 8 63,-1-1-63,0 7 46,-1-3-452,0 21 435,0-18 22,0 13 202,0-21-12,-1-7 107,-2 2-6,-1-9-3144,-12 5 2803,7-3 342,-6 1-348,10-3-11,1-3 5,2-1 6,1-1 50,1 0 3348,-3 1-3398,-2 3 6,-2-1-6,0 1 5,4-2 1,0 0 616,0-2-375,2 0-147,-2-1-94,-1 0 0,1 0-1,-5 0 34,-6 0 45,-7-5 6,0-1 56,-2-6-68,3-1 62,0 0-73,-16-3-67,7 5 6,-10 0-1,-10 9-5,19 0-5,-17 2 5,26-1 0,1 0 5,3-1 40,-2 0 34,7-1-466,0-1-542,17 4-75,8 6 1004,10 2 0,-9 0 0,-3-4 0</inkml:trace>
  <inkml:trace contextRef="#ctx0" brushRef="#br0" timeOffset="357043">14761 14906 6411,'6'0'-121,"-3"0"1,-1 0 0,-2 0 0</inkml:trace>
  <inkml:trace contextRef="#ctx0" brushRef="#br0" timeOffset="357596">14772 14906 6098,'-36'-11'938,"-1"-1"0,1 0 0,-17-5 0,23 4-926,41 10-7,11-3 1,13-2 39,11-2-37,-4 0 0,2 0-1693,-8 3 0,1 0 1721,13-2 1,3-1 224,-10 5 0,3 0 1,-3 0-262,4 0 0,-1 1 3,-6 0 1,0 0 0,-5 2 80,6-1 969,-24 1-701,-28-6-536,-23 1 55,-7-2 36,11 6 1,-2 2 41,-12 5 1,-1 1-48,8 1 1,-1 0 97,-15 4 0,1 1 0,13-1 0,1 0 33,1-1 1,1-1 5,4-1 1,-1-1 139,0 0 0,1-1-39,-6 0-381,13 3 241,41-6 73,34 2-62,-13-5 0,12-3 1,5 0-1,-2-1 0,-6 0-13,-5 1 0,-4-1 1,6-1-180,-3 1 0,8-2 0,4-1 0,1 0 1,-3 1-1,-6 1 0,-9 1-2036,0 2 1,-5 0 2216,9-2 0,2-1 0,-13 8 0,-21 11 0,-7-1 0</inkml:trace>
  <inkml:trace contextRef="#ctx0" brushRef="#br0" timeOffset="358915">4630 14997 8404,'-34'-8'203,"0"-1"1,0 1 0,7 3-204,15 5 112,-12 14-73,-2 5 103,-13 6 149,7-15 1,1-2-129,-6 0 167,-12-6-124,40-2-206,1 0-146,36-9 213,1 1-236,1-1 1,3-1 193,-3 1 1,2 1-338,4-3 0,1 1 328,3-1 1,1 1-961,0 1 1,-1-1 940,-1 2 0,1 1-28,14 0 1,-3 3 24,2-2-81,-16 3 0,-6 3-534,-15 4-738,-3 0 1359,2 0 0,-7-1 0,-3-3 0</inkml:trace>
  <inkml:trace contextRef="#ctx0" brushRef="#br0" timeOffset="363541">15336 16281 0,'-4'44'0,"1"0"0,-1-1 0,1 4 0,0 1 0,1 4 393,1-4 1,2 4-1,-1 2 1,2 0-1,-1-3-345,0-7 0,0-3 0,0 0 1,0 3-1,1 6-6,-1-6 0,0 6 0,1 3 0,0 4 0,0 0 0,0 1 0,-1-1 1,1-4-1,0-2 0,0-7-189,0 8 1,0-7 0,-1-3-1,1 2 1,1 4 151,-2-3 1,1 4 0,-1 2-1,0 2 1,1-1 0,1-3-1,0-4 1,1-5-410,2 18 1,2-7 0,9-16 483,19-25 0,2-2 0,-15 25 1,-3-8-1,12-59 0,-1-1 0</inkml:trace>
  <inkml:trace contextRef="#ctx0" brushRef="#br0" timeOffset="363883">16831 15837 1420,'6'48'119,"-1"0"1,1-1 0,0 1 0,0 0 0,-1 0 0,1-1 0,-1-1 0,1-1-1,-1 1 1,0 2-49,1 0 0,-1 2 0,1 2 0,-1-1 0,0-1 0,0-2-3,0-2 0,0-1 1,-1-1-1,0 0 1,1 0-410,-1 2 1,1-1 0,-1 1 0,0 0 0,1-1 373,0 0 1,-1-1 0,1 0-1,0 1 1,-1-2-112,1 1 0,-1-1 1,1-1-1,-1 1 1,1-1 91,0 7 0,1-1 0,0 0 0,0-2-60,-1-4 1,0 0 0,0-2 0,0-1 47,1 5 0,0-2 0,0 0 154,0-4 1,0 0 0,-1 0-157,1 2 0,-1-1 0,-1-3 0,1-3 0,0-3 0,-2 1 0,1 0 0</inkml:trace>
  <inkml:trace contextRef="#ctx0" brushRef="#br0" timeOffset="364231">15345 16891 3039,'41'4'35,"0"-1"1,1 1 0,-1 0 0,1-5 0,7-1 0,4 0 0,3-2 0,1 0 0,0-1 0,-4 0 0,-3 1 0,-7 0 418,7 0 1,-7 0 0,0-1 0,6-1-461,-2 1 0,8-2 1,5 0-1,1-1 1,-1 0-1,-5 1 1,-9 0-1,-11 1-524,-4-1 1,-6 0-79,7 0 1,-6 2 607,-15 5 0,-4 0 0,-7 0 0</inkml:trace>
  <inkml:trace contextRef="#ctx0" brushRef="#br0" timeOffset="364496">15443 17437 8965,'45'-2'46,"0"-1"0,0 1 0,1-1 0,-1 1 0,0-1 0,0 0 1,1 0-1,-2-1 0,-1-1-245,4-1 0,-2-1 0,0-1 1,1 0 200,6-1 1,2 0 0,-1 0 0,-2 1-3,-9 2 0,-1 1 0,-2 0 0,0 0-49,10-3 1,-1 1-1,-5 3-1780,2 6 1,-7 5 719,10 12 1109,-11 9 0,-16-8 0,-12-6 0</inkml:trace>
  <inkml:trace contextRef="#ctx0" brushRef="#br0" timeOffset="365440">13226 17197 0,'16'37'27,"0"1"0,0 0 0,-1-3 0,-1 0 0,-1-3 1283,-1 0 1,-2-3-1286,0-3 0,-1-1 222,8 14-247,-6-13 998,-1-10-897,-5-7 4364,-2-5-4157,-2-3-252,-1-10-22,0-6 1507,0-14-1541,0-7-1693,5 3 0,4-3 1424,8-2 0,5 0-320,2 0 1,4 3-1103,6 5 0,0 5 1691,-5 12 0,-3 3 0,4 1 0,-12 3 0</inkml:trace>
  <inkml:trace contextRef="#ctx0" brushRef="#br0" timeOffset="365870">13814 17257 7274,'25'41'165,"0"0"0,0 2-134,10-40 0,0-16 234,-21-17 0,-7-12 0,-4 3-148,-1 10 1,-2 0-118,-2-26 0,-8 8-67,-21 29-280,1 15-365,3 35 712,15 0 0,3 2 0,-2 10 0,8-17 0,0 1 0</inkml:trace>
  <inkml:trace contextRef="#ctx0" brushRef="#br0" timeOffset="366334">14427 17150 3871,'-12'-40'287,"0"0"1,2 3 0,-1 14-2980,-5 29 2694,4 20 1,2 7-3,-1-4 0,1 3 423,2 6 0,1 3 0,2-3-429,0-7 1,3-1-40,2 4 0,3-4 1041,8-12-940,11-14-131,-1-23 1,3-14-1,-1-1 22,-1-1 1,-1-1 0,1-3 732,-3 4 1,2-2 0,-1-1 0,-2 0-685,2-7 0,-3-1 0,-3 3-100,-1-2 1,-2 1 67,-3 3 0,-2-2-542,-2 8 0,-2-3 0,0 3 578,0-3 0,-1 2 48,0-10 0,-7 7 1258,-23 12-1267,6 33 75,5 23 1,-1 21 0,2 7 0,2-4-71,6-14 1,1-2 0,2 2 0,0 5-370,0-4 0,-1 6 0,0 4 0,0 2 0,0-1 1,2-1-1,1-4 0,2-5 301,2 5 0,1-6 0,3-1 1,1 3 23,0 4 0,2 4 0,2 0 0,0-6 0,1-10 0,20 10 0,-10-22 0,0 0 0</inkml:trace>
  <inkml:trace contextRef="#ctx0" brushRef="#br0" timeOffset="381753">15594 17310 6456,'-31'-29'297,"5"4"-174,19 16-5,1 0-57,1 2-122,3 3 72,5 1-5,4 3 195,28 22-38,-1 3-147,-3-6 1,0 0-6,2 1-5,4-17-3392,-13-33 3386,-5-2-6,-4 3 0,-2-1 74,0-6-68,-3 7 380,-3 29-195,5 25 0,0 10-62,9 0-118,-5-3 1,2-6 39,14-21-364,4-28 11,-1 2 123,1-17 185,-17 10 34,-5 5 3531,-5 5-3464,-4 9-45,-3 4 252,-2 9-28,0 5-78,2 21-163,4-4-34,4 10-5,4-17 12,3-6 44,5-6-56,4-4-196,7-14-244,-8-3 0,0-4 48,13-16 342,-13 11 0,-2 0 44,2-6 51,4 1 246,-10 16-33,9 2-197,-10 13-50,6 2-288,4-3 0,2 0-571,14 1 0,8-3 0,-32 0 0</inkml:trace>
  <inkml:trace contextRef="#ctx0" brushRef="#br0" timeOffset="385118">15191 17395 6921,'0'5'325,"0"-1"72,0-4 29,12 3 1490,-7-3-1743,7-2-27,-26-10-140,-5 5-6,-7-4 0,3 14-3387,19 15 3393,8-10 50,12 10-583,11-23-1640,-13 5 2167,-5 1 0,-11 2 0,-5 2 0</inkml:trace>
  <inkml:trace contextRef="#ctx0" brushRef="#br0" timeOffset="387568">6978 13705 6003,'-38'-23'384,"0"1"1,5 1-1,-1 4-323,-9 7 1,-3 9-120,12 7 0,-1 5 1,-1 0-18,-4-4 0,-1-1 1,2 4-16,0 8 0,2 5 1,5-1 47,6-3 0,4 2 42,-4 8 0,2 2-2129,6 4 1,2-1 2128,2-6 0,1 0 0,3 3 0,2-2-1409,6 13 1471,7 4 10,1-13 1,1-1-34,5 10 17,9 4 23,-2-19 111,3-7 1,5 1 24,14 3 1,3 0-106,-11-8 0,2-1 0,-1 0-79,16 4 0,-2-2 5,-9-4 1,-1-3 1086,1-1 0,-1-2-1120,-9-2 0,0 0 2,9 1 1,0-1 28,14 1-1143,-13-1 1,0 0 1108,-10-2 0,1 0 3,6 2 0,5 0-336,8-2 0,5-1 1,-5-1 332,-10-2 0,0-1 364,10 1 1,6 1-1,-10-5-364,5-12 0,-18 4 0,-1 0-5,15-8 5,-17 7 0,-2 1-1466,11-4 1429,-3 3 1,2-1 1552,11-5-1606,-2 1 1,0-3-262,-19 7 0,-1-1 351,4-4 0,-2 1 11,9-11 594,-9-11-597,-21 14 0,-2-3 3,1-9 1,-2-1 4,-1 7 1,-3 1 39,-1-2 0,-3 3-50,-2 7 1487,-6-6-1403,-1 8-45,-2-3-34,-2 1 34,-2-4-28,-13-14 3036,3 10-2961,-5 2 1,-2 2 8,-4 1-71,9 9 1,-1 1-25,0 2-1,-1 3-2081,-14-7 2073,11 8 1,-2 1-35,7 1 0,0 0-16,-8 1 0,1 2-9,-7 1-112,2 3 102,1 1 16,1 0-20,15 1 0,-1 0 4,-13-2-18,-9-1 17,17-1-201,-13 0 2833,9 1-2666,-12 1 40,10 2-45,-4 7-50,-2 3 89,-1 8 11,1 0 28,16-7 1,0 0-23,-10 4-41,10-5 0,0 0 52,1 0-84,-7 2 0,4 9-16,7 1-1001,7 12 1,0 10 0,3-2 1145,1-8 0,2 1 0,0 1 0,1 3 0,1-7 0,1-2 0</inkml:trace>
  <inkml:trace contextRef="#ctx0" brushRef="#br0" timeOffset="391211">7500 14358 6602,'-9'0'1282,"2"0"-1282,7 0-560,0 0 560,8 7 0,-6-5 0,6 5 0</inkml:trace>
  <inkml:trace contextRef="#ctx0" brushRef="#br0" timeOffset="392865">8253 14884 6025,'36'-16'0,"0"1"0,-8 2 0,1 1 0</inkml:trace>
  <inkml:trace contextRef="#ctx0" brushRef="#br0" timeOffset="394460">29925 13534 8326,'6'11'-30,"7"2"1,-2-8 0,2 1 0</inkml:trace>
  <inkml:trace contextRef="#ctx0" brushRef="#br0" timeOffset="394914">30620 12999 7134,'8'-1'476,"-2"0"-342,-5 7 157,-1-1 527,-5 24-414,-25 8-386,7-11 1,-3 5 0,-2-1-19,-1 0 0,0 0 0,-1 0-1131,2-3 0,0 0 1,2-1 1127,-2 4 0,6-4-42,12-8 45,5-8 6,7-1 50,13-6 6,11-1 61,16-2-79,4-2 1,5 1-860,-9 1 0,-1 2 1493,4 4 1,-3 1-1,0-1 1,-39 9-1</inkml:trace>
  <inkml:trace contextRef="#ctx0" brushRef="#br0" timeOffset="395203">31102 13153 6266,'-5'0'812,"1"0"-6232,4 0 6187,-56 37-571,35-17 296,-12 22 1,9 4-1143,36-14-302,-3 0 0,4-4 952,27-13 0,-19-5 0,-5-7 0</inkml:trace>
  <inkml:trace contextRef="#ctx0" brushRef="#br0" timeOffset="395634">31605 13186 9402,'-17'25'-8,"0"1"1,1-4 0,4 2-2823,8 6 0,4-1 2824,2 6 0,9 16 1410,10-33-1550,11-5-1015,-1-8 0,2-3 995,-6-3 1,1-1 28,10-2 0,0-3 53,-12-1 0,-1-4 157,9-11 0,-3-5 391,-11 5 1,-2-2 89,3-5 1,-3-1-392,-9-15-749,-13 16 0,-3 1 648,-6-6-54,2 8 1,-4 2 1784,-13 7-1871,-8 7-214,-7 4-395,13 10 1,-2 3 148,0 2 1,-1 1 472,-5 3 1,2 1 0,-4 4 0,10-5-1</inkml:trace>
  <inkml:trace contextRef="#ctx0" brushRef="#br0" timeOffset="400314">28869 14414 9369,'-2'2'162,"0"0"-16,2-2-185,0 3 61,-5 46-16,1-15 119,1 11 0,-2 12 0,1-6-69,1-13 0,0 0-172,0 7 0,0 6 0,0-5 180,1-8 1,-1 2-799,-2-2 0,0 5 1,-1 1-1,0-3 758,1-3 0,0-2 1,-1 2-35,0 4 1,-2 3 0,0 2 0,1 0 63,-1 2 1,0 1 0,0-1 0,2-4-35,0-3 1,1-3-1,0 6-11,1 0 0,-1 8 1,1 4-1,0 0 1,1-3-1,2-6-342,1 7 1,2-6 0,0 4 341,-1-5 0,0 4 0,0 1 0,0-2 0,1-6-568,1-2 0,0-6 1,-1 2 571,0 9 0,0 1 0,-3-4 51,-3-1 1,-1 0-52,1-5 0,0 1 0,-2 1-103,-4 5 0,-2 1 1,1-2 87,3-9 0,1-2 0,-1 2 224,-1 9 0,-1 2 1,2-2-225,2-7 0,1-1 0,1-2 1076,-1 2 0,1-1-1080,0 16 1,1-5 2171,0-12-2172,2 4 0,1-33-246,0-3-1233,0-9 1485,3-32 0,-2 23 0,2-21 0</inkml:trace>
  <inkml:trace contextRef="#ctx0" brushRef="#br0" timeOffset="407668">4663 15258 0,'-31'-34'61,"0"1"1,3 1 0,3 3 1980,3 2-1740,1 1-433,-4 8 1,-2 2 169,-4 1 501,5 4 0,-2 3-546,-24 13 1048,18 7 0,-2 7-1044,-3 9 0,-2 8 1,5 0 1,11-4 0,3 1 0,2 2 73,-7 6 1,1 1 0,13 3-73,17-4 1,11 4-1,8-2 1,5-5 14,10-6 1,8-6 0,5-3 0,0 0-13,-8-1 1,2 0-1,1-1 1,1-3-1,1-5-4,3-6 0,4-4 0,-1-4 0,-1-4 0,-5-2 0,-4-4 0,-2-4 0,-4-3 0,-3 0-4,0-5 1,-4-2-1,-3 1 4,-1-1 0,-3 1 0,-4 4 0,-2-2 11,0-8 1,-3 0 21,0-4-33,-5-14 374,-30 13-374,-13-3 1696,14 19 0,-3 0-1694,-18-5 0,-8-1 0,5 5-22,9 6 1,-1 2 5,-6-4 1,-7-2 0,0 7 10,6 11 0,-2 5 1,2 3-1,3-1-3,-5 1 1,0 4 8,7 4 0,-6 4 1,-1 4-1,5 1 1,9-2-4,7 6 0,6 3-1137,-5 5 1,-1 5 0,11-3 959,21-1 1,9-2-835,-2 1 0,4-2 886,11-2 0,1-4 0,4 7 1,-7-20-1</inkml:trace>
  <inkml:trace contextRef="#ctx0" brushRef="#br0" timeOffset="438042">11824 4775 7409,'49'-14'79,"-1"0"1,1 0 0,-3 2 0,-1 3 0,4 1-61,-3 3 1,3 2-1,3 2 1,0 1-921,-2 1 0,3 2 0,1 0 1,-1 1-1,-3-1 927,0-1 1,-3 1 0,1 0-1,2 0-15,-1 1 0,3 0 1,0 0-1,-1 0 0,-4 0 424,6 0 1,-4 0 0,4-1-424,-8-2 0,3 0 1,2-1-1,-2 0 1,-6-1-2,-1 1 0,-5 0 0,1-1-1314,13-2 0,2 0 0,-29 0 1303,-43-1 0,-10-1 0,5 5 0</inkml:trace>
  <inkml:trace contextRef="#ctx0" brushRef="#br0" timeOffset="438474">12482 4374 6686,'0'5'767,"0"-1"-734,0-4 443,-126 61-398,96-47 1,-1 0-43,-6 3 1,-8 4-1,0 0 1,7-4 49,1-3 1,3-2-213,-3 0 0,1 0 232,-1-1 0,1 0 1,2-1 1,0 0-27,-7 2 1,1-2-86,13-2 0,0-1 68,-2 1 1,2-1-31,4-1-269,11 1 540,6-1-47,44 29-146,-7-7-34,2-3 0,2 1-1326,-9-7 0,-1 0 1321,2 0 0,1-1-6,-2 0 0,2 0 80,17 8 1,0 3-252,-9-4 1,0 4-768,2 6 1,3 4 0,-4-2 783,-3-2 1,-4-1 0,-1 5 0,-4-5 0,-5-13 0</inkml:trace>
  <inkml:trace contextRef="#ctx0" brushRef="#br0" timeOffset="440245">31601 10737 9733,'41'10'75,"1"-1"1,0 1-1,-7-6 1,0 1-762,11 7 1,5 3 0,-12 1 685,-8 9 0,-11-9 0,-24 3 0</inkml:trace>
  <inkml:trace contextRef="#ctx0" brushRef="#br0" timeOffset="440919">31897 10902 6512,'-19'39'352,"0"0"1,1 0 0,-1 0 0,-4 9 0,0-1 0,3-10-107,-9 2-99,-3-6-1786,0-4 1723,-2-4-28,0-7 464,2-5-156,3-6-3026,0-6 2662,10-11-235,3-3 185,10-16 5,3 6-11,3-8 45,7 6 5,6-3 887,7-5-884,5-8 1,1-4-265,-9 16 1,0-2 247,4-7 1,1-6-1,-2 5 1584,-6 9 1,-2 2-1572,2-8 1,-3 1-96,-3-18 51,-6 18 50,-6-3 129,-2 21-57,-2 4-72,-1 4 687,3 4-827,2 2-173,2 2-108,1 1 421,1 7-34,0 14-72,0 2-3286,5 7 3498,5 0-100,1-6-134,2 11 134,-6-3 33,-2 6 84,-2 7-48,-1-8 1,-1 1-6,0-8 1,0 0-71,0 10 0,1-2-57,5 13-550,7-13 0,3-1 742,9 9-88,6-8 1,3-5-42,9-9-23,-3-8 0,3-2-484,-13-8 0,2-1 501,19 1 0,-1-2 0,-7-2 0,6-1 0</inkml:trace>
  <inkml:trace contextRef="#ctx0" brushRef="#br0" timeOffset="441355">32296 11076 0,'17'40'0,"1"1"0,-1-1 0,1 0 0,3 9 0,0-2 0,-5-8 1182,-3-3-1255,-1-4 125,-2 4-1076,-2-13 1277,-1-3 1,-4-15 0,-1-5 0</inkml:trace>
  <inkml:trace contextRef="#ctx0" brushRef="#br0" timeOffset="441529">32614 11127 8360,'-6'-7'1625,"1"1"-1502,5 6-112,-39 12 28,12 9-222,2-2 0,-6 6 1,0 3-173,-3 8 1,-2 5 0,0 1-1,5-4 1,6-7 0,3-4 0,-2 3-1,-3 1 1,0 0 0,-1 0-1,1 0 1</inkml:trace>
  <inkml:trace contextRef="#ctx0" brushRef="#br0" timeOffset="443460">31382 11802 10220,'-8'-10'-39,"1"3"39,12 7 50,7 0-25,15 3 1,4 1-32,12 2 3,-7 0 0,4 1 3,-6 4 0,3 2 0,-6-2 0,8 0 0,-1 4 0,1 0 0</inkml:trace>
  <inkml:trace contextRef="#ctx0" brushRef="#br0" timeOffset="444021">31590 11972 7951,'-29'42'40,"1"-1"1,0 1 0,2 0 0,-2-5-1908,-2-11 1,-3-3 0,3-5 2012,-18-5 380,4-5-274,7-6 801,1-17-1053,19 2-146,1-15-218,42-13 168,5 5 0,4-7 105,-13 6 0,-1-5 0,0-2 0,0 5 76,3 1 0,1 3 0,-4-3 921,-3-11 0,-4-2 1,-8 9-902,-15 2 812,-5 6-761,-2 9-348,0 7 511,3 6-214,0 6 6,-1 33-11,5 1 111,5 0 0,1 3 20,4 9 1,1 1 50,2-9 0,0 2-100,2 5 0,2 4 1,0-4-1026,1-2 0,2-2 962,1 10 1,3 1-48,0-8 0,1-4 6,-3-9 0,2-2-278,23 6 0,6-6-742,-13-12 1,1-5 1041,19-2 0,-2-2 0,-6-3 0,-9-3 0</inkml:trace>
  <inkml:trace contextRef="#ctx0" brushRef="#br0" timeOffset="444278">32006 12219 4644,'11'41'-33,"0"0"0,3-1 1,-1-7-1,-1-14 1,3-4-1</inkml:trace>
  <inkml:trace contextRef="#ctx0" brushRef="#br0" timeOffset="444548">32300 11998 7760,'2'-6'219,"-2"1"743,0 5-822,-38 75-197,15-38 0,-2 5 143,3-8 1,-2 5 0,-2 1 0,0-3-785,0-2 1,0-2 0,0-1-1,0 0 698,-3 2 0,1 0 0,0-2 0,1-4 0,1 0 0,2-3-139,2-1 1,4-1-2070,-9 18 1674,34-18 0,-6-5 0,21-17 0</inkml:trace>
  <inkml:trace contextRef="#ctx0" brushRef="#br0" timeOffset="445896">32022 12132 6192,'-15'-45'1142,"2"11"638,13 27-1478,-2 6 184,1 1-794,-1 0-2442,1 38 2784,6-9-34,-2 0 0,2 4 346,9 9 1,2-2-347,0 2-70,-2-4 0,-1-4-249,-7-16 319,-13 23 0,6-28 0,-9 14 0</inkml:trace>
  <inkml:trace contextRef="#ctx0" brushRef="#br0" timeOffset="472962">31347 3329 7542,'5'-18'1059,"-1"4"-986,-4 6 156,0 2 136,0 2 184,-6-5-493,3 3 39,-3-5 431,4 0-453,2 6-73,-1-3 0,1 8-336,0 0 353,5 7-3398,7 10 3387,0 0-1,5 8-653,2 1 0,-1 0 648,6 7-23,-1-3 1,-1 0 22,1 3-5,7 10 10,-8-10 1,2 6 0,-1 0-6,-5-8 1369,-1-2 1,-3-3-1370,-5-11 1933,-5-5-1933,3 3 23,8 19-18,-8-17 84,8 13-17,-13-24 18,-1-2 420,0-1-4933,-10 6 4423,-23 12 0,16-7 0,-15 5 0</inkml:trace>
  <inkml:trace contextRef="#ctx0" brushRef="#br0" timeOffset="473862">31864 3316 7408,'3'0'1439,"0"0"-486,-3 0-337,0-19-78,0 10-342,0-12-135,0 16-117,-1 4-50,1 0 100,-5 1 23,-18 8-854,0 3 837,-21 12-3,1 6 0,-2 2 6,15-10 0,0 0-1,-1 1 0,-2 1 0,0-1 3,-9 4 1,2-2 13,8-5 1,-1 0-2,2-2 1,-1 2 0,1-1-469,-7 4 1,3 0 449,6-3 0,2 0 0,2-1 0,2-1-6,0 6 401,5-7-401,8-2-5,3-7 22,4-1 68,1-4-135,2-1-477,19-1-761,1 0 1294,19 0 0,-19 0 0,-4 0 0</inkml:trace>
  <inkml:trace contextRef="#ctx0" brushRef="#br0" timeOffset="476483">7497 2603 9122,'-11'-4'79,"2"1"-40,15 0 45,10-2 8,29-5 1,8 0-74,-25 4 1,2 1-7,18-2 0,7-1 0,-9 2 1505,0 1-1697,8 0-2219,-50 12 2398,-16 12 0,5-5 0,1 5 0</inkml:trace>
  <inkml:trace contextRef="#ctx0" brushRef="#br0" timeOffset="480311">31077 4588 9923,'-10'-51'2167,"2"4"-2167,7 31-5,-1 3-337,2 18 297,21 31 45,-5-7 8,2 1 1,6 10-1,2 1 1,-4-6-6,-1-3 0,0 0 303,5 9 0,2 5 1,-5-11-55,-6-10-152,-8-15-200,-9-10 100,4 12 0,-3-8 0,2 9 0</inkml:trace>
  <inkml:trace contextRef="#ctx0" brushRef="#br0" timeOffset="481163">31705 4688 7789,'5'-13'1249,"-2"2"-1047,-2 9 2783,-1 1-3332,-8 1 285,-4 2 107,-8 6-40,-6 4-2,-3 9 0,-4 4 19,4-2 1,-2 1-1152,-3 3 0,-4 3 0,3-2 1129,3-1 0,2-2 3,-6 6 0,3-3 3,-2 3 8,10-6 1,-4 3 0,2-1-9,-1 2 0,0-1-6,2-1 0,-1 1 0,2-3-279,2 1 1,2-3 278,-2 0 0,-4 5 5,10-11-5,-20 15 0,13-11 0,-17 13 12,7-7-12,15-12-16,-5 5 16,20-17 3120,2 0-3797,1-2-3390,9-1 4067,-2-1 0,2 0 0,-4 0 0</inkml:trace>
  <inkml:trace contextRef="#ctx0" brushRef="#br0" timeOffset="514614">29705 14663 5997,'0'-5'784,"0"1"-202,0 4-307,-6-21 301,3 10-587,-3-12-22,5 18 27,1 5 129,0-1 6,-3-36-129,0 18 0,-2-28-90,-2 23 18,3 7-18,-2-4-39,5 15-582,-1 5 711,5 7-5,4 9-1,1-3 6,2 2-11,-3 0 5,-1 4 1,1 0-1,-3 15 6,-1-8-1503,-3 5 0,1 2 1666,-1 3 16,-6-2 0,-1-2-50,-2-4-90,-10 2 667,10-16-605,4-7-101,2-11-56,3-10 3285,11-30-3347,6 3 82,-2 12 0,2-1-62,0 8 0,3-2 21,9-6 1,5-3-1,-3 4 4,-6 6 0,-1 2-24,4-7 0,4-2 0,-8 19 97,0 57 0,-12-34 0,-3 42 0</inkml:trace>
  <inkml:trace contextRef="#ctx0" brushRef="#br0" timeOffset="515115">30008 14706 6647,'-4'0'1237,"1"0"-1002,3 0-257,15-7 61,34-9-39,-22 7 0,1-1-538,12-3 0,0 1 518,-8 1 1,-2 1-668,-2 0 0,-1-1 598,18-9 77,-14 2-245,-25-6 111,-18 11 37,-12 5 0,-6 2-2055,-19 5 2294,12 13 1,-5 6 0,6 0-83,12-5 0,2 2-519,-19 18 1,8 2 515,25 2-257,4-4 229,15-3 252,31-5-185,5-13-84,-10-8 0,2-3 695,-5-6 1,1-4-1153,11-8 1,1-4 235,1-1 1,-1-3 220,-12 4 0,0-3 0,-3 4 0,-2 2 0,-5 2 0,13-12 0</inkml:trace>
  <inkml:trace contextRef="#ctx0" brushRef="#br0" timeOffset="515260">30894 14307 8282,'-40'34'76,"1"0"1,-1 1-1,9-3 1,1 3-1,2 0 1,3-1-77,2-2 0,3-2 0,4 3-81,2 12 1,6 3 0,9-10-256,29-7-1245,-5-6 1,3-7 1580,0-20 0,-2-5 0,3 5 0,-9-7 0</inkml:trace>
  <inkml:trace contextRef="#ctx0" brushRef="#br0" timeOffset="515506">30484 14523 8209,'49'5'-96,"0"0"0,0 0 0,0 0 1,0 0-1,-1-1 0,-6 1 0,4 5 1,-10-1-1,-11-2 0</inkml:trace>
  <inkml:trace contextRef="#ctx0" brushRef="#br0" timeOffset="515910">31460 14690 6227,'14'27'1719,"-3"4"-2335,-10 2 616,26-5 0,4 1 0,-15 11 0,13-21 0,1 1 0</inkml:trace>
  <inkml:trace contextRef="#ctx0" brushRef="#br0" timeOffset="516338">32044 14686 7083,'-47'-22'1008,"11"11"-1003,5 8 1,-2 5 174,-12 16-1606,22-2 1,1 3 1425,1 0 0,1 2-6,-12 19-195,13-4 201,9-8 157,46-4-101,-1-15 282,-1-7 0,6-9-574,0-14 1,6-13 0,-1-5 0,-5 4 223,-9 5 1,-3 1 0,1-3 104,2 2 0,4-4 0,0-2 0,-4 3 0,-11 5-62,-7-4 0,-11 8 64,-11 12 1505,-23 36-1555,13-2 0,1 4-45,-1 1 0,1 4 329,0 5 1,1 5-1,8 1-329,17 3 0,9 3 0,-4-3 0,-18 10 0,3-5 0,32-5 0,-1-1 0</inkml:trace>
  <inkml:trace contextRef="#ctx0" brushRef="#br0" timeOffset="516860">32688 14846 0,'3'-40'0,"0"-1"0,-2 5 0,-5 7 1395,-10 13-1395,-12 8-949,-8 4 1137,-4 16 0,-1 6-102,12-1 1,0 2 420,-8 5 0,5 3-502,7 17 29,19-18 1248,29-13 0,15-7-1402,4-12 1,7-8 0,-1 0-296,-5 6 1,0 1 0,1-5 341,-1-3 0,3-3 0,-2-3 0,-7 2 521,5-7 0,-6-1-487,0 0 0,-3-2-1087,-6 3 1,-3-1 1374,-5-1 0,-5 2-243,-3-3 61,-25 5 39,-21 39-42,8-4 1,-1 4-48,0 8 0,1 4 0,2 2-17,-5 17 0,3 1 328,-5 0 0,13 0-888,30-10 0,14-1 0,1-6 560,-3-11 0,3-3 0,18 8 0,-1-6 0,-14-16 0</inkml:trace>
  <inkml:trace contextRef="#ctx0" brushRef="#br0" timeOffset="517149">33421 14828 4442,'-26'43'3,"0"-1"1,1-1 0,8-7 2241,17-17-2077,0-3-129,12-25 714,17-14-770,5-5 14,-11 12 1,1 2-14,14-6 11,2 4 5,2 1-6,1 3-5,7 1-527,-13 5 28,-2 4-397,-18 13 1232,-8 0 0,-5 0 0,-2-4 0</inkml:trace>
  <inkml:trace contextRef="#ctx0" brushRef="#br0" timeOffset="517764">31772 14521 6243,'-41'8'375,"0"0"0,3 1 1,3 1-169,-2 13-78,13 6 0,7 5-1,17 3-128,3 16-297,32-45 1,9-10-88,-13-3 1,0-2 255,14-3 0,-3-1 0,-7-2 0,-12 2 0</inkml:trace>
  <inkml:trace contextRef="#ctx0" brushRef="#br0" timeOffset="519727">28582 15144 7117,'0'4'1534,"0"-1"-1046,0-3 67,0-10-499,0 5 0,0-10 28,4 9-84,4 0-6,6 3-1081,20 1 1087,-2 5 0,18 5 11,-2 4 65,-15-7 1,11 1-1,7 0 1,1 0 0,-2-1-1,-8 0-58,4 0 1,-5 0 0,8-1-3,-7 0 0,7-1 0,5 1 0,2 0 0,1 0 1,-3-1-1,-6 0 0,-7-1-1000,5 0 0,-7-1 1,5 0 1043,2 0 1,6 1 0,5 1-1,0-1 1,-3 0 0,-6 0-14,-2 0 1,-5-1-1,0 0 1,2 0-445,1 1 1,3 1 0,1-1 0,-2 0-1,-3 0 399,8-2 0,-3 1 0,-2-1-151,8 0 0,-2 0 154,0 0 1,1 1-6,-4 0 0,3 2-245,-13 1 0,3 2 0,0 1 0,-5 0 242,12 2 0,-2 1 3,-3 0 0,2 3 0,-1 0 469,-9 1 0,-1 1 0,2-1-464,3-3 1,2-1 0,1 0 0,-1 1-6,3 2 0,0 1 0,1-1 0,1-3 0,4-2 0,-1 0 0,-9-1 0,-3-1 0,-4 0 0,12 2 0,-2-1-221,-15-1 1,-1-1 220,-3 0 0,3 1 7,10 0 1,4 2 0,-3-2-8,-4 0 0,1 0 1,10 2 1,7 0 0,-1 0-2,-9-3 0,-1-1 0,-1 0 0,10 2 0,0 0-376,-11-2 1,1-1 0,-5 0 372,-8 1 0,-2-1 1215,24 3-1212,1 3 0,-1 0 395,-24-5 0,4 0-395,10 1 0,6 0 0,-2 0 0,1-1 0,1 0-2,2 0 0,4 0 0,-4 0-141,-5 0 1,-2-1 117,-5 1 1,1 1 0,-2 0 45,1 0 1,-1 1-59,11 4 1,-6 1 36,-13 2 5,-3 2 2269,-22-10-2274,1-1 3392,-3-4-3392,0 0-89,0 3-169,0 1-2050,0 11 2308,0-6 0,0 3 0,0-9 0</inkml:trace>
  <inkml:trace contextRef="#ctx0" brushRef="#br0" timeOffset="520989">27782 14273 2531,'29'32'185,"0"-1"1,0 0 0,1 0 0,-6-3 0,-2-2 0,4 2 190,5 4 0,5 4 1,0 0-1,-5-3-333,-5-2 0,-4-3 0,2 2-504,2 0 1,2 1 0,0 1 0,-3-4 465,6 10 1,-1-4 13,4 1 1,-3-7 1024,-5-16-1688,8-1-96,-19-2 832,-5 0-92,-26-3 0,4-3 0,0-2 0</inkml:trace>
  <inkml:trace contextRef="#ctx0" brushRef="#br0" timeOffset="521369">27913 14995 8987,'29'1'23,"8"7"-1,-12 4 1,1 2-20,4 0 0,1 1 36,2-1 0,0 0-1132,2 0 0,-1-1 1132,0-2 1,1 0 32,7 0 1,-2-2 25,-12-4 0,-2 0 232,2 0 1,-3-3 801,-6-6-930,-10-45 197,-5 11-459,-8 3 0,-4-8 1,1 6-1599,-3-15 1271,-2 9 1,1 2-3161,6 6 3547,3-7 0,2 22 0,0 0 0</inkml:trace>
  <inkml:trace contextRef="#ctx0" brushRef="#br0" timeOffset="551175">16445 12827 3932,'-34'24'55,"-1"-1"0,1 0 0,2-2 0,0-1 0,3-4-1885,2-7 0,2-3 1779,-6-1 1,1-2 1167,-17-6-1243,43-22 0,9-4-1135,14-7 1261,13 0 0,11-4 13,-10 16 0,4 0 1,-1 0-1,-4 5-13,-3 0 0,-1 1 1078,24-16 0,-19 12-1207,-62 45 129,4-5 0,-1 1 0,-5 5 0,3-5 0</inkml:trace>
  <inkml:trace contextRef="#ctx0" brushRef="#br0" timeOffset="551778">15634 12357 5734,'0'0'0</inkml:trace>
  <inkml:trace contextRef="#ctx0" brushRef="#br0" timeOffset="552064">15750 12633 3938,'-45'22'21,"-1"1"1,1-1-1,-1 0 1,-9 4-1,2 0 1,18-8 536,25-12-508,52-3-26,0 0 0,9 2 1,-5 1-48,-6-1 1,-1 3 140,6-2 1,3 2 0,-21 5 71,-42 18-126,-16 5-11,6-15 0,-4 0-518,-3 0 1,-1-2 467,0-1 0,0-1-1359,3-2 1,1-3 1425,0-2 0,4-2-70,8-3-196,16-12 196,35-18 0,-11 10 0,-3-4 0</inkml:trace>
  <inkml:trace contextRef="#ctx0" brushRef="#br0" timeOffset="553342">15628 12435 185,'-4'-45'657,"1"0"1,-1 5-1,0 7 2186,0 16-2843,-1 9 1185,3 3-893,18 10-164,-2 2-49,17 5-974,-6-1 0,0 6 119,-4 27 0,-4 8-86,5-9 1,-2 2 861,-11 0 0,-4 3 0,-2-7 0,-2-12 0,-2-4 0,1 12 0</inkml:trace>
  <inkml:trace contextRef="#ctx0" brushRef="#br0" timeOffset="553895">16307 12633 790,'-14'-43'487,"-1"0"1,5 7-1,-6 6 488,-29 13 0,-8 13-997,17 9 0,0 4 19,-17-3 0,3 4-14,20 6 0,7 3 6,5 7 6,8 2-51,7 1-765,9 1 852,8-7 0,3 1 75,17 13-226,-7-12 1,2 0 136,-6-8 0,0 0 698,-1 0 1,-2 1-677,16 14 111,-31 0 0,-8 8 0,-3-3-147,0-9 0,-6 1 34,-10 11 0,-8 3 1,-2-9 682,2-18 1,-3-6-617,-9 4 0,1-6 75,-9-17 90,10-9 1289,25-7 1,5-5-1548,6-23-6,10 16 1,9-3-575,8 9 0,8-1 0,2 0 0,-2 3 571,-4 4 0,-1 2 0,4-2-578,9-7 1,7-6-1,0 6 1,-4 15-1240,10 26 0,-4 12 1835,-7-13 0,-5 5 0,-6 18 1,-10 3-1,-18-3 0</inkml:trace>
  <inkml:trace contextRef="#ctx0" brushRef="#br0" timeOffset="554095">16588 12999 9778,'20'46'153,"1"0"0,-7-1 0,-10-2-153,-17-11 0,-8-2-45,-3 5 0,-3 1-400,-6 4 0,-4 0-87,6-7 1,-2-1-1,4-2 1,1-3-1,3-1 1,-3-1 0,-1-1-1</inkml:trace>
  <inkml:trace contextRef="#ctx0" brushRef="#br0" timeOffset="555870">17071 12573 8674,'35'30'102,"1"1"1,-5-5 0,-6-2 155,-16-8-138,-43 17 1,-13 2-76,10-1-29,7-9 1,-2 5 0,12-6 73,20-4-1630,27-1 1,9-3 1539,3 1 3,-6-7 0,-10 5 83,-40 20 1,-19 3-107,4-9 1,-4-1-602,6 0 1,-3 3-1,2-5 75,-6-1 0,6-5-1577,8-4 2123,12-6 0,7-6 0,4-4 0</inkml:trace>
  <inkml:trace contextRef="#ctx0" brushRef="#br0" timeOffset="556124">17606 12533 1194,'-21'36'47,"-1"-1"1,0 0 0,-5 14-1,7-3 1235,13-18 1,6-2-1277,14 25-336,7-24 1,9 0 0,-2-2 166,2-1 1,1-1 121,5-1 0,3 1 1,-1-5 40,2-5 0,-4-5 0,4 3 0,0-5 0</inkml:trace>
  <inkml:trace contextRef="#ctx0" brushRef="#br0" timeOffset="556217">17825 12522 3192,'-23'45'-21,"1"1"1,0-1-1,0 0 1,0 0-1,0 1 1,0-1-1,0 0 1,-1 1-1,1-1 1,0 0-1,0 0 1,0 1 0,0-1-1,-5 8 1,1-5-1,1-2 1,1-1-1,1-1 1,-1 3-1,1 2 1,1-1-1,-1 5 1,-1 3 0,1 0-1,0-1 1,2-2-1,2-6 1,3-7-1,4-9 1,1-1-1,0-1 1</inkml:trace>
  <inkml:trace contextRef="#ctx0" brushRef="#br0" timeOffset="560231">17689 14378 6396,'-28'-10'672,"1"0"0,-17-7 256,38 9-743,1 3 166,4-1-357,24-5 45,11 4 0,16 2 0,10-1 0,2 0 0,-6-1 20,-5-1 0,-1-1 1,1 0-1,-1 0 1,3 1-560,-4 1 1,3 2 0,0-1-1,0 1 1,-3 0 0,-3-1 521,6-2 0,0-1 1,-9 2-1,-22 3 835,-20 4-859,-27 8 0,-31 6 0,3-3-18,3-7 1,0 0-440,0 6 0,-4 3 0,14-3 459,13-6 0,44-3 0,21 3 0</inkml:trace>
  <inkml:trace contextRef="#ctx0" brushRef="#br0" timeOffset="570451">29976 16178 6389,'3'8'246,"22"-3"1,9-4-79,16-5-1386,-15 2 0,6 0 0,-2 0 1271,14-3 0,0-1-51,-11 1 0,0 1 0,6 0 116,-2 1 1,6 1 0,1-1-1,0 1 1,-6 1-80,2 0 0,-4 1 1,5 2-24,-1 0 1,4 2 0,2 0 0,1 2 0,-3 3-323,-3 2 1,1 3-1,-2 1 1,-2 0 0,-4-1 321,5 0 1,-4-1 0,1 1 34,10-1 1,7 0 0,-10 1 0,-30 1-130,-34-4 1,-19 1 0,-16 1 0,-11 0 0,-5 0 0,-3 0 0,3-1 0,7-2 0,12-1 89,0-1 1,8-2 0,0-1 0,-9 3-1,3 0 1,-8 3 0,-5 1 0,-4 1 0,-2 0 0,2 0 0,2-1-1,6-1 1,8-4 0,10-2-218,-7-4 1,11-1 567,-7 8-356,57 4 0,31 6 0,13 2 0,-6-1-9,-16-3 1,0 0 0,1 1 0,1-1 0,0 1-12,5 0 1,1 2 0,1-1 0,-2 0 0,-3-1-7,0 0 1,1 1 0,-7-2 0,-14-2-89,-14 3 568,-42 8 0,-19 1-458,2-4 0,-6-2-2,12-3 0,-4 0 1,-1 0-1,3-2-1,0-2 0,2-1 0,1-2 0,-12 2 0,5-1 1277,0 1-1630,31 31 392,23-17-31,20 7 1,8-2-7,-9-16 1,4-1-1,1 2 0,4 1 0,-3-1-2,-4-2 0,-2 0-6,11 7 1,-2-1-62,-4 0 33,-23 8 40,-28-18 2855,-33 3-2854,15-8 1,-6-2 0,3 0-6,3 0 1,1 1 532,-6 1 1,-4 3 0,13 2-497,15 11-5,10 6 5,42-3-39,10-6 25,-7-8 1,2-1-1725,-4 0 0,-1 0 1693,1-2 1,-3 1-29,9 2-223,-30-3 257,-41 10 2,-3-4 1,-6 0 62,6-4 1,-2 0-1,0 1-1345,-18 7 1,6 1 808,6 10-240,40 1 711,40-5 0,-15-11 0,-7-4 0</inkml:trace>
  <inkml:trace contextRef="#ctx0" brushRef="#br0" timeOffset="570950">29453 17707 0,'34'36'127,"0"0"0,1 0 0,-4-3 0,-1-1 0,-7-9 815,-3-11-426,-10-2 1012,-39 8-1573,-8 0-70,2-5 1,-3 0 438,6-1 0,-1 0-324,-7 3 0,2-2 0,0 1 0,0 1 0</inkml:trace>
  <inkml:trace contextRef="#ctx0" brushRef="#br0" timeOffset="571249">30066 17959 0,'-38'-35'82,"1"0"0,1 8 1,0 12 1205,10 22 0,1 9-1266,-9 13 1,2 5 681,6-10 1,11 3-1420,27 9 0,17 4 0,1-7 715,-4-13 0,5-4 0,7 5 0,5 3 0,-6-10 0,-1-14 0</inkml:trace>
  <inkml:trace contextRef="#ctx0" brushRef="#br0" timeOffset="571647">30282 17963 8629,'-41'3'-116,"0"1"0,2 9 1,12 4-93,28 1-6135,28 13 6138,3-26 1,3-6 1613,11 2-1336,1 2 184,-45 6-117,-2 5-100,-1 5-7,0-1 351,15 2-731,0-14 100,17-5 174,-5-13 3393,-4 1-3320,-7 3 117,-8 5 225,-5 5-45,-7 5-45,-2 3-174,-3 4-44,0-1-34,5-3-6,2-1-246,3-5 90,20 0-751,4-3 913,21-2 0,-21 0 0,-3 0 0</inkml:trace>
  <inkml:trace contextRef="#ctx0" brushRef="#br0" timeOffset="571765">30629 18166 6333,'0'5'42,"0"-1"0,0-4 0,0 0 0</inkml:trace>
  <inkml:trace contextRef="#ctx0" brushRef="#br0" timeOffset="572028">31249 17885 7044,'-12'40'107,"0"0"0,0 0 1,1 0-1,-4 5 1,0-3-1,7-7-29,10-2-178,7-22-572,6-3-391,8-15 0,-9 4 0,-3-7 0</inkml:trace>
  <inkml:trace contextRef="#ctx0" brushRef="#br0" timeOffset="572748">31465 17629 8578,'-26'30'121,"0"1"1,-1 0-1,1-1 1,-7 12 0,0 1-1,4-2-103,9-8 1,2 0 0,1-1-236,-7 14 1,0-1 182,0-2 1,0-3-209,7-9 1,0-1-599,-11 17 0,1-4 74,0-4 766,-1-3 0,19-29 0,5-7 0</inkml:trace>
  <inkml:trace contextRef="#ctx0" brushRef="#br0" timeOffset="572882">30852 18003 7744,'-4'-6'1406,"1"1"-1361,3 5 17,0 0-62,117-7-615,-81 13 1,0 2 0,2-1 218,1-5 0,5-1 0,-2-1 0,-4 4 0,11 8 0,-11 1 0,-11-6 0</inkml:trace>
  <inkml:trace contextRef="#ctx0" brushRef="#br0" timeOffset="573611">29359 17685 7688,'4'0'1204,"-1"0"-839,-3 0-91,45-35-4111,-17-7 3876,-2 16 0,-3 1-39,-5-13 541,-28 30-1385,-24 23 1,-8 13 843,3 3 0,1 2 0,-7-4 0,3 1 0,18-4 0,0 0 0</inkml:trace>
  <inkml:trace contextRef="#ctx0" brushRef="#br0" timeOffset="580491">2322 16767 8052,'-25'-18'291,"1"1"0,-14-9-111,30 24-180,5 2-40,16 4 267,22 3 1,8-1-147,-1-2 0,3-1-78,2 1 1,5 0-1,8 0 43,-17-3 0,7-1 0,3 0 1,3-1-1,1 1 0,-2-1 0,-3 0 1,-5 1-47,0 0 0,-5 0 0,-2 0 0,2 0 0,5-1 195,1 1 0,5-1 0,5 0 1,0-1-1,-1 1 0,-4 0 1,-7-1-1,-10 0-94,5 0 0,-8-2-101,17-6-2789,-57-3 2789,-12 0 0,7 3 0,-5 1 0</inkml:trace>
  <inkml:trace contextRef="#ctx0" brushRef="#br0" timeOffset="580777">3326 16542 10114,'50'-14'-19,"-1"0"1,-6 10 0,3 3 0,-4 3 15,0 4 0,-1 4-5,1 4 1,2 3 0,-8 0 180,4 10 71,-18-7 0,-10 1-82,-32 12-119,-6-1 0,-6 5 0,1-2-2169,0-2 0,0 1 2111,-3 3 0,-2 3 0,5-3-1955,8-5 0,6-3 1970,1 6 0,6-4 0,15-25 0</inkml:trace>
  <inkml:trace contextRef="#ctx0" brushRef="#br0" timeOffset="582297">3643 16648 8739,'47'-17'-4,"-1"0"0,1-1 0,-1 1 0,1 0 0,0 0 0,-1-1 0,1 1 0,0 0 0,-1-1 1,1 1-1,0 0 0,-1-1 0,6 0 0,2-1 0,0-1 0,1 1 0,0-1 0,-2 2 1,-2 1-1,-2 1 0,-3 2 0,-4 3 0,-5 2-34,18 1 1,-10 5 0,3 2 10,-4 0 1,2 0-1,-1 1 1,-5 1 76,7 0 0,-6 0-539,-5 3 1,-5-2 930,-11-1 863,-25-2-1299,-4-2-6,-8-2 405,-3-2-405,-2 0-28,-6 2 0,-5 2 28,0 0 0,-3 0 0,-6 0 0,-2 0-3,-10 1 1,2 2 16,19-1 1,0 1-21,-4 2 0,-2 1 1,2 2-21,3 0 1,1 2 23,-7 4 0,-3 4 1,4 0-5,-1 2 1,1 3 250,5-2 0,-3 3 0,-1 0 0,4-1-248,-10 8 0,1 0 3,6-2 0,-2 1 0,2 0 0,-1 2 0,3 0 0,1 0 0,-1 4-999,1 5 0,-2 4 1,4-3 1015,4-2 0,2 0-167,1 0 0,-1 2 1,7-4 149,10 11-6,6-7 6,10-5-73,4-5-352,14 0-995,6 2 0,5-1 1420,-11-12 0,1-2 0,5 10 0,-3-4 0,-5-13 0</inkml:trace>
  <inkml:trace contextRef="#ctx0" brushRef="#br0" timeOffset="587062">29725 14563 7817,'-18'-32'610,"0"1"1,0-1-1,-6-12 1,6 12-667,13 28-33,4 2 16,0 1 22,32 22 51,1 0-41,-5-9 0,11 4 0,7 3 0,6 1 0,4 1 1,1 0-1,-1-1 0,-2-2 68,-8-3 0,0-1 1,1 0-1,1 0 1,0-1-1,1 1 1,0-1-1,0 1 1,1 1-1,0-1-279,-1 2 0,1 0 0,1 0 0,0 1 0,1 0 0,0-1 0,-1 1 0,0-1 0,0 0 1,-1-1-1,-1 0 275,4 0 1,1-1-1,-1 0 1,0 0 0,0-1-1,-2-1 1,-2 0 0,-1 0-1,-3-1-172,11 3 0,-4 0 1,-2-2-1,-2 0 1,0 0 163,6 2 1,-2 0-1,-1-1 1,3 2-92,-11-2 0,1-1 1,1 2-1,0 0 1,0 0-1,1 1 75,2 2 0,2 1 0,0 1 0,0 0 0,-3 0 0,-3-2 2,2 1 1,-4-1-1,0 0 1,3 2 14,2 0 1,5 3 0,0-1 0,-5-1 0,-10-5-196,12 7-759,-2-3 0,-18-3 938,-40-12 0,-2 0 0,1-4 0</inkml:trace>
  <inkml:trace contextRef="#ctx0" brushRef="#br0" timeOffset="587883">33561 14735 4717,'-19'-20'515,"0"1"0,-17-13 378,11 20-853,-7 1 356,-2 5 1,-9 1-1,0 1-398,8 1 0,0 1 1,-4 0-457,-7-1 0,-5 1 0,-2-1 1,3 2 458,6 0 0,2 2 1,0-1-1,-1 1-1,-2 0 0,-1 0 0,0 0 0,1 0 5,1 0 1,0 0-1,0 0 1,1 1-6,-7 0 0,0 1 0,-8 1-150,18-2 0,-5 0 0,-5 1 1,-2 0-1,-2 0 0,1 0 1,2 0-1,3-1 0,5 0 151,-3 1 0,4-1 0,2-1 0,-1 1 1,-6 0-2,5 0 1,-6 1-1,-3-1 1,-2 1 0,0 0-1,1-1 1,3 0 0,4 0-1,6-1-3,-18 0 1,10-1 0,-1 0 4,-4 0 0,1 0 0,-4 0-1,9 1 0,-3 0 0,-1 0 0,0 0 1,2 0-2,-1 1 0,3 0 0,-1 0 0,-2 0-22,1 1 1,-1 0-1,-2 0 1,1 0-1,0 2 23,2 1 0,-1 1 0,2 0 0,0 1 1,3-1-1,2 0 0,2-1 1,1 1-1,-2 0-1,-7 2 0,-3 1 0,2 0 0,6-1 905,-7 0 0,7 0-899,9-3 0,1 0-710,-6 0 1,3-1 703,4 0-118,-10 2 1779,43-5-1661,26 1 0,0-2 0,8 0 9,1-1 0,9 1 0,4-1 0,2 1 0,-3-1-165,-4 0 1,-1 0 0,1 0-1,1 0 1,3 0 155,-1 0 0,3-1 0,2 1 0,1-1 0,0 0 0,-1 1 0,-2-1-2,0 0 0,-1 0 0,0 0 0,-1 0 1,1 0-1,0 0 2,2 0 0,0-1 0,0 1 0,1-1 0,-1 0 0,1 1-253,-1-1 0,1 0 0,-1 1 0,1-1 0,-1 0 0,1 0 253,-1 0 0,-1 0 0,1 1 0,-1-1 0,0 0 0,0 0 0,-1 0 0,-1 0 0,0 0 0,0 0 0,0 0 0,-1-1 109,4 1 1,0 0 0,-1-1-1,1 0 1,0 0-113,-3 0 0,1-1 0,1 0 1,-1 0-1,0 0 0,-3 0-248,1-1 1,-1 1 0,-2-1 0,0 0 0,-1 0 251,8-1 1,-1 1-1,-2-1 1,-4 0 22,-1-1 0,-3 1 1,-11-1 473,-9-2-693,-39 8 1,-23 4 0,-6 2 106,9-1 0,-5 3 1,-4 0-1,-1 1 0,-1 0 1,0 0 32,5-2 1,-1 0-1,0 1 1,-1-1 0,-1 1-1,0 0 1,-1 0-44,-2 1 1,-1 0 0,-1 1-1,-1-1 1,0 1 0,0 0-1,3-1 1,1 0 31,-5 0 1,2 0 0,2-1 0,0 0-1,-2 0 1,-1 1-64,6-1 1,-3 0 0,-1 1 0,0-1 0,0 1 0,1-1 0,2 0 0,3 0 28,-10 1 0,3 0 0,2 0 0,0 0 1,-1 0 99,3-1 0,-3 1 0,0 0 0,2 0 0,5-1 0,7-1 0,-6 2 0,9-1 0,-8 0 0</inkml:trace>
  <inkml:trace contextRef="#ctx0" brushRef="#br0" timeOffset="588959">28559 14612 4733,'-27'-26'365,"0"1"1,-1-1 0,-9-10-1,3 7-73,4 13 1174,4 2-1108,-13 3-593,-11 11-444,21 4 0,-1 2 726,-5 5 1,1 3-6,3 4 0,0 1 50,1 1 1,1 1 232,-4 7 1,3 0-365,-4 10 33,5 4-2049,63-21 2256,4-11-156,0-9 0,4-3-299,-4-5 1,0-3 217,4-4 0,-2-2 33,-1 0 0,-1-2 3,-5 2 0,-2 0 67,11-8-67,-20 10-61,-15 8 877,-28 16-727,-18 14-55,8-4 0,-3 3-286,-5 4 0,-2 3 295,7-2 0,-2 1 0,3-1 1321,-1 0 1,4 2-1505,-2 12 0,19-6 535,36-22 1,12-8-422,0-5 0,4-4 0,1-4-754,8-4 0,1-5 0,-3-1 927,-5 1 1,-3-2 0,-4 1 34,4-5 0,-9 3-182,-11 6 705,-18 9-705,-20 20 28,-15 9-138,11-3 0,-3 5 0,3 3-199,5 8 0,4 4 1,-2-3-1,-11 2 1,3-2-1,18 3 1,0 0-1</inkml:trace>
  <inkml:trace contextRef="#ctx0" brushRef="#br0" timeOffset="596419">27893 13957 7369,'-6'-25'739,"0"14"-5559,-6-11 4927,7 20 1778,-1-4-1577,6 5 1520,-1-1-1895,0 1-163,6 0 230,29 0 0,4-1-6,-8 2 1,5-1-20,17 1 0,0 1 8,-19 2 0,-1 1 17,18-1 0,-2 3 0,-8 6 151,8 3 303,-26-8-129,8-9-331,-26-4-778,2-7-4038,1 11 4822,-3 4 0,1 1 0,-4 1 0</inkml:trace>
  <inkml:trace contextRef="#ctx0" brushRef="#br0" timeOffset="596871">28399 13643 7470,'-5'1'212,"1"0"-161,4-1-51,37 14-11,-10-4 8,1 2 0,2 0 9,9 5 27,-1 2 1,-1 2 27,10 5-64,-5-2 1,-3 1-4,-8-4 342,-4-3 286,-18-11-78,-8-5-3751,-9 0 3260,-17 8 0,-8 4-117,-2 3 0,-3 3-392,-1 3 0,-5 3 1,4 0-1384,-4 4 1,3 2 1838,1 0 0,6-2 0,10-6 0,10-12 0</inkml:trace>
  <inkml:trace contextRef="#ctx0" brushRef="#br0" timeOffset="597293">27869 13997 9744,'26'-27'15,"1"0"1,-1-1-1,6-6 1,3 6 21,1 20 0,5 7 1,-3 0-1208,-1-1 0,-2 1 1186,14 1 1,-2-1 2,-16-1 1,-1 0 246,9-1 0,0 0-1185,-7 0 1,-1 2 918,-1 2 0,-3 1 0,2 0 0,-22 5 0</inkml:trace>
  <inkml:trace contextRef="#ctx0" brushRef="#br0" timeOffset="604826">18709 8224 6770,'-4'0'1008,"-4"-2"-700,5-1 106,-3-3 56,2-2-458,8 18 207,24 9-113,5 9-61,5-4-34,-11-9 152,-4-12-107,9-16-48,5-6 0,1-3-8,-14 6 0,-1-1 0,12-6 0,-2 3 0,-6 7 0,-2 5-61,-2 3-3314,22 29 3447,-18-3-118,-3 3 1,3 5-1,-3-3 114,5 7 41,3-3 0,3-6-31,-2-17-2100,14-7 2033,-5-14 1,-2-4-7,9-2 1015,-7-3 0,-3 1-1115,-11 9 635,0 3-490,13 43-10,-16-15-38,-5 4 1,0 0 70,10-2-39,-6-9 3406,11-2-3424,11-9 29,-11-7-1519,15-4 1479,-18-6-114,8-6 42,-11 8-17,9 6 89,-16 15-5,3 11 17,13 19-924,-8-21 0,2-2 912,-6 3 1,0-3-3,5-5 0,-3-4 94,-3-4-80,8 0-2286,-9 0 2275,8-2-6,-11-1-68,1-1 63,0 0 5,3 1 0,-2 2-11,4 0-45,-2 1 2274,0 6-2246,11 14 28,-11 1 5,8 9-5,-14-12 11,0-3 29,-2-4 4,12-5 1613,13-6-1652,2-8-1349,-16 1 0,-1-1 1344,17-11-1886,2 0 1881,-4 3-1,-5 4-145,14 13 151,-21 7 0,11 10 778,-24 2-778,6 3 12,-4-8 21,7-1-27,-4-10 44,6-2 2224,6-6-2274,4-6 3392,3-7-3406,-7-2 0,-1-1 9,4-1-23,-11 5 0,-3 2-45,-13 10 17,-4 2 22,10 8 34,-3 1 34,11 5 50,25 2-79,-14-7 15,-6-2 0,4-3-20,16-13 0,-1-2-26,-20 10 1,0-1-1677,24-9 1,-3 2 1695,-14 13 6,4 2 0,-8 2 22,-3-4 1,1 0-17,16 0-447,-14-3 0,0-1 447,13-7-70,-4-3 64,-4-2-6,-7 5-84,0 3-22,-4 5 106,7 18 1,1 4 78,3-5 388,-3 7 1,0-3-423,0-15-6,6-3 52,4-8-51,4-5-29,1-8-5,0-5 0,-4 0-3,-16 9 1,-1 1 3383,8-3-3477,-5 7 1,0 6 106,10 24 11,-13-9 1,-1 1-17,13 20 41,-10-18 1,1-3-37,19-3-1788,-4-4 0,-1-1 1743,1-3 40,6 0 78,-29 0-45,-3 2 6,27 1 11,6-1-1165,-2-12 0,-1-2 1109,-20 8 0,-2-1 969,11-10 1,-8 2-1043,-22 10-56,0 2 258,6 14-45,12 2 0,5 1-84,-8-4 0,2 0-45,9 4 0,-1-2 3106,3-6-3167,-15-3 380,-1 1-285,-7-3 5,-1 1-22,0-3 28,-5 1 0,22 4 0,-2 1 50,19-5 1,5-4-314,-17-2 0,-1-3 336,19-3 0,-3-1-73,-7-7 5,-5 8 1,-21 10-6,8 6 95,9 15-16,-3-6-68,9 5 34,0-16-40,-12-5 29,9-6-34,-9-1 277,-1-8 0,2-1-283,14-2-73,-15 2 1,2 6 55,2 20 1,-1 7 28,2 5 5,-2 6 0,2 3 51,-11-11 0,0-3-23,18 10 22,2-10-25,3-36 1,1-9-37,-20 15 0,0-1-6,7-7 1,4-3-1,-6 2-27,9-13 13,-9 12 1,1 1-116,9-3 79,-14 10 0,-2 4 56,-3 11-3341,11 18 3430,-7-8-44,11 9-28,0-16-129,-12-2 112,-17 32 0,0-23 0,-20 23 0</inkml:trace>
  <inkml:trace contextRef="#ctx0" brushRef="#br0" timeOffset="608423">27305 8810 0,'43'10'0,"0"0"0,0-8 1625,-20-38-1403,-27 3 0,-9-7 0,1 5-216,0-4 698,1-8 0,4 6-709,10 30 887,0 1-675,2 6 3185,2 8-3210,13 12 0,6 4 22,4-4 1,2-1-127,5 6 1,7-4-50,-4-16 1,6-7-1,1-3 1,-5-1-30,-4-1 0,-4-3 0,3 1-434,15-5 1,2-1 0,-12 11 433,-13 17 0,-21 0 0,-33 29 0</inkml:trace>
  <inkml:trace contextRef="#ctx0" brushRef="#br0" timeOffset="609033">17120 8768 6663,'-4'-4'1826,"0"1"-1849,37-9-16,-6 9-301,7 12 1,8 6-1,-3 2-251,-1 0 1,-2 4 272,-3 0 0,2 3 0,-5-3 1,8 6-1,-25-19 0</inkml:trace>
  <inkml:trace contextRef="#ctx0" brushRef="#br0" timeOffset="609981">17985 9347 6347,'45'-5'21,"-1"-1"0,1 1 0,-8 1 1,-1 0-1,-1-2-57,5-6 1,-1-3 0,-3 2-1744,-3 1 0,-1 2 1751,8-1 0,-2 2-11,3 4 1508,-8 5-1475,-5 7 945,-3 5-755,14 8 1,4 2-149,-18-12 1,3-1 87,15 3 0,7 0 0,-4-3-124,-8-8 0,0-2 874,-3-1 1,3 0 0,-3-1-878,5-1 0,-1 0-1,-4 0 0,2-1 1,0 2 1,0 0 0,0 0 0,2 4-72,2 3 1,3 3-1,0 1 1,-3 0 91,-2-2 1,-2-1 0,4 2 4,-2 2 1,5 1-1,1 1 1,-1 0-1,-6-3-1421,12-1 0,0-1 1398,-11-2 0,4 1 0,0-2 0,-4-1-3,6-4 1,-1-3 52,-7 0 1,2-1-1,-2-1-53,10-3 1,-2 0-26,-1 1 0,-3 0 28,-13 3 0,-2 3 95,6 14 0,0 4-3,2-2 1,3-1 63,5 7 0,5-2-144,-10-9 1,4-2 0,2-1-1,-3-1 623,3-1 1,-2-2 0,2 1-685,8-1 1,1 0 0,-3 0-6,5-2 1,-6 2 30,-19-1 1,-1 5 11,10 17 0,-1 5 8,-13-9 0,-2 2 3,10 15 0,2 2-876,-5-12 1,1 0 0,-1-3 883,4 0 1,2-2-9,-1 0 0,5 1 0,3-4-147,-2-7 0,4-4 0,0-1 0,-4-1 46,-2 1 0,-2-1 0,2-1-449,6 1 1,3-1 0,0 0-1,-5-1 491,8-2 1,-4 0 55,2 0 0,-1 0 185,-2-1 0,1 0-89,-5 0 0,2-1 1,5 0-19,-1-1 0,7 0 0,1 0 0,-1 0 1,-4 0-64,-8 1 1,-2-1-1,-1 0 1,4 0-13,0 0 0,5-1 0,2 0 0,-2 0 0,-4 0 0,-7 0-259,4-2 1,-4-1 258,12-1 0,0 1-407,-14 3 1,-1 1 406,8 1 0,-2 1 0,4 1 0,0 0 0</inkml:trace>
  <inkml:trace contextRef="#ctx0" brushRef="#br0" timeOffset="622277">32082 12881 8578,'-40'-6'297,"0"36"-524,48 7 1,11 3 228,-14-14 1,2 0-3,16 13 0,7-16 31,5-53 0,-3-17 176,-3 5-273,-12 3 1,-2-7 0,-14 18 65,-44 39 0,17-34 0,5 42 0,1 0 0</inkml:trace>
  <inkml:trace contextRef="#ctx0" brushRef="#br0" timeOffset="622475">32267 12930 7032,'17'44'-295,"0"0"1,-1-1-1,-1-3 1,0-2 0,-1-8 294,8-2 0,-11-15 0,-2-6 0</inkml:trace>
  <inkml:trace contextRef="#ctx0" brushRef="#br0" timeOffset="622632">32505 13010 7699,'-32'19'-99,"0"0"1,-1 0-1,2 1 1,1 1 0,4-1-283,4 4 0,4 1-751,-1 0 0,2-2 0,-2 2 0,9-9 0</inkml:trace>
  <inkml:trace contextRef="#ctx0" brushRef="#br0" timeOffset="622946">32764 13119 7263,'0'0'0</inkml:trace>
  <inkml:trace contextRef="#ctx0" brushRef="#br0" timeOffset="623077">33004 13168 6630,'0'0'0</inkml:trace>
  <inkml:trace contextRef="#ctx0" brushRef="#br0" timeOffset="623642">33336 13545 7078,'0'0'0</inkml:trace>
  <inkml:trace contextRef="#ctx0" brushRef="#br0" timeOffset="624093">33388 13157 5949,'38'3'12,"0"0"1,0-1 0,16 2-1,-2 0-15,-14-2 1,-3 1-2228,-2 0 1,-2 0 2179,19 4-847,-17 1 931,-16 5 1365,-20-1-789,-39 14-572,10-9 0,-5 2 0,1 1-452,-7 10 0,0 2-10,9-9 0,-2 1 0,7 1 855,10 2 0,7-2 0,2-4 0,4-7 0</inkml:trace>
  <inkml:trace contextRef="#ctx0" brushRef="#br0" timeOffset="624455">33864 13315 7641,'-3'40'21,"0"0"0,-1 0 0,-3-3 0,3-4-21,19 13 63,-12-58-63,0-3 330,-3-27-38,0 12-18,0-13-3475,0 16 3420,0-5-196,0 15-170,-2 1-231,-30 35 0,-6 11 0,18-16 0,-15 11 0,0 1 0</inkml:trace>
  <inkml:trace contextRef="#ctx0" brushRef="#br0" timeOffset="625714">30275 13567 6915,'37'1'244,"0"0"1,0 1 0,3-1-202,1 0 0,5 0 0,0 0-1286,-5 0 1,0 0 0,6-1 1251,0 1 0,6-1 0,3 0 0,-1 0 0,-6 0-718,4 0 1,-4 0-1,1 0 700,-5 0 1,2 0 0,-2 0-1,-6 0-11,0 0 1,-3 0 490,12 4 1,-1 2-198,-14 2 1,-2 0-71,5-1 1,-4 0-60,-7 7-100,-25-15 1344,-3-2-3747,-2 1 3206,1-2 0,0 2 0,4 0 0</inkml:trace>
  <inkml:trace contextRef="#ctx0" brushRef="#br0" timeOffset="627020">30228 13197 0,'37'4'0,"0"1"0,0-1 0,-1 0 0,1 1 0,-3 0 812,6 1 1,-1 0-671,5 2 1,0 1 347,1-1 0,5 2-409,-7-1 0,6 2 0,1 1 0,-2-1 187,-8-1 0,-1-1 0,1 0 1,3 0-189,0 0 0,5-1 0,2 1 1,-1 0-1,-3-1 0,-5-1 965,1 1 0,-4 0 0,0-1-1538,10-1 0,2-1 1,-16-1 492,-24-3 0,2 2 0,-9-2 0</inkml:trace>
  <inkml:trace contextRef="#ctx0" brushRef="#br0" timeOffset="636458">33089 10951 6826,'-6'-1'1008,"1"1"-700,5-3-236,2 1-60,5-3-1,4 0-6,4 0 1,-2 2-6,-2 1-22,12 17 61,-7 9-22,5 13-12,-13-7 45,-34-11 1,-9-4-51,5-4-529,-13 6 0,8 7 518,40 10 11,1-5 0,6 1 2,4-7 1,3-2 467,14 21-414,-35-28-50,-11-1-15,-22-8 1,-6-4-289,-11 4 297,6 2 0,3-1 0,15 0 0,3 2 0</inkml:trace>
  <inkml:trace contextRef="#ctx0" brushRef="#br0" timeOffset="637021">33383 11174 5963,'14'37'229,"0"0"1,0 0 0,-1-1 0,-1-1-1,-1-5-156,6 11 0,-7-8-11,-16-15 21,-4-8-21,-10-3-17,-5 0 0,-4-5-787,-1-1 0,0-1 1039,-6-5-787,-15-4 815,50-26-549,42 6 196,-4 4 0,5 1 28,2 9 0,1 2-593,3 0 0,-2 0 593,-15 5 0,0 0-31,6 0 1,-2 0-592,11-1 992,-6 1 0,-29 7 0,-11 1 0</inkml:trace>
  <inkml:trace contextRef="#ctx0" brushRef="#br0" timeOffset="638991">33056 11998 8231,'-13'-35'908,"2"3"-157,8 11-735,2 9-195,23 27 179,3 13-56,0 1 0,-13 2-49,-34-8 0,-20-2 0,-5 0 0,11-2 32,15 3 1,-1-3-108,-20-3 1,-14-1-1,5-1 1,27-1-325,38 8-474,14-10 1,12-2-1,-4 0 995,-2 4 0,-1 0 128,26 4 1,-20 0-101,-50-6-26,-22 4 1,-9-1-17,9-6 0,0 0-3,-10 3 0,2 2 0,-4 13 0,24-15 0,6 6 0</inkml:trace>
  <inkml:trace contextRef="#ctx0" brushRef="#br0" timeOffset="639378">33673 12070 1931,'-43'27'33,"1"0"1,2-3 0,4-1-1019,13-7 1,3-1 1130,-15 23 1240,8-6-1112,28 14 571,18-29 1,8-3-678,15 4 0,4-1-44,-1-5 0,2-3-221,-8-4 0,1-1 0,-4-2-575,17 1-409,-7-1 1774,-34-2 0,-11 1 1,2-1-1</inkml:trace>
  <inkml:trace contextRef="#ctx0" brushRef="#br0" timeOffset="639910">33864 11996 7324,'0'-3'90,"0"0"-85,0 3 7,-20 44-4202,2-14 4226,3-1 0,0 0 1009,-13 9-849,12-16 207,-17 17-95,3-7-174,-2-1-2133,-3 0 2218,11-12-102,-13 10-66,15-12-12,-6 3 11,14-9 2275,-8 5-2320,1 0-5,1 0-2229,-4 3 2274,2-4 2229,1 0-2235,2-3 107,11-6 106,3-4-247,3-1 35,1-1-1548,1 10 1508,-2-1 0,1 3 0,-1-5 0</inkml:trace>
  <inkml:trace contextRef="#ctx0" brushRef="#br0" timeOffset="648245">32102 4759 7867,'-11'-28'1171,"-8"0"-1227,6 27-23,-18 31 1,0 13 72,8-2 6,5-10 0,-2 6 0,7-2-56,9 7 0,12-7-1567,19-22 0,5-4 1628,-11 10 1,1-5-222,19-23 1,0-17 234,-12-7 1,-6-6 19,-2-1 1,-4-3 184,-5 5 0,0-3 1,-6 3-209,-2-5 1,-10 5-454,-14 3 0,-7 9-196,-6 20 620,4 28 0,6 9 1,14-9-1,3 29 1</inkml:trace>
  <inkml:trace contextRef="#ctx0" brushRef="#br0" timeOffset="648508">32316 4846 7962,'0'4'633,"0"-1"-6343,0-3 5704,19 73-965,-6-27 974,-2-11 0,3 9 0,0 1 0,-1-5-963,1 3 0,0-2 960,4 11 0,-1-5 0,-6-10 0,-9-30 0</inkml:trace>
  <inkml:trace contextRef="#ctx0" brushRef="#br0" timeOffset="648716">32561 4947 3865,'-32'22'-425,"-1"0"1,1 1-1,-4 9 1,0 4-1,7-4 425,0 13 0,10-13 0,4-4 0,13-17 0</inkml:trace>
  <inkml:trace contextRef="#ctx0" brushRef="#br0" timeOffset="649092">32978 4853 7884,'0'-7'1462,"0"1"-1462,0 6-106,0 0 44,-54 33-2182,30-12 1,-1 2 2184,-17 10 0,1 1 135,16-9 0,4-2-126,-2 10-280,18-16 324,4 2 6,28 17 0,1-8-23,12-2 1,8-3-221,-10-11 1,1-2 0,-1 0-1,0 3 1,-1-2 0,3-3-1,-1-1 1</inkml:trace>
  <inkml:trace contextRef="#ctx0" brushRef="#br0" timeOffset="649257">33067 5040 7934,'-1'-4'12,"0"1"27,1 3-22,-64 81-2968,37-53 1,0 2 2950,-2 9 0,-2 5 0,3-6 0,4-13 0,5-4 0,5 10 0</inkml:trace>
  <inkml:trace contextRef="#ctx0" brushRef="#br0" timeOffset="649757">33764 4889 7208,'-24'-11'67,"-1"9"-67,2 14-5,-7 9 5,-7 5-287,15-10 0,-1 1 287,-2 2 0,-2 3 0,0 0 0,-3 3 0,3-1 0,-5 5 0,0 1 0,1 1 0,-3 3 0,5-2 417,5 3 1,3-2-480,1 0 1,3-1-74,5 17 451,15-21-485,8-3-2543,26 0 2709,-7-17 1,3-4 2,2-1 0,1-4 306,6-4 1,-1-5-288,2-9 1,-4-4-1,-13 7 1,-2-2 131,5-9 1,-7-1-57,-16 2-89,-18-2 28,-31 12-34,4 9 0,12 2 0,-1 2-371,-18 1-81,15 2 1,0-1 0,-4 1-1,-6 0 1</inkml:trace>
  <inkml:trace contextRef="#ctx0" brushRef="#br0" timeOffset="651325">32265 3616 9363,'-7'-42'383,"0"-1"1,-11-2-6050,-19 43 5661,-3 36 2,18-15 0,0 1 690,1 1 1,1 0-691,2-1 1,2 1-9,-8 20 2,22-3 1,8-1 41,10-2 444,13-4 1,9-13-231,-7-31 1,3-17 0,0-5 0,-3 5-142,9 3 1,-3-3-217,-9-2 0,3-5 0,-5-2 0,-10 4 127,-14-2 0,-9 4 3023,-9-13-3527,-13 5-135,-5 29 622,13 38 0,0 17 0,2-9 0,-8-8 0,14 9 0,-1 0 0,1-1 0</inkml:trace>
  <inkml:trace contextRef="#ctx0" brushRef="#br0" timeOffset="651526">32265 3616 8349,'29'33'25,"0"1"1,0-1-1,0 0 1,1 2 0,0 2-1,-3-1 1,-6-2-3831,-2 11 1,-6-3 3804,3-2 0,-2-1 0,-3-8 0,-2-5 0,-3-9 0</inkml:trace>
  <inkml:trace contextRef="#ctx0" brushRef="#br0" timeOffset="651710">32697 3703 8025,'-41'35'-528,"1"-1"1,-1 0-1,4-3 1,1 0 0,9-4-782,1 16 1,12-19 0,9-11 0</inkml:trace>
  <inkml:trace contextRef="#ctx0" brushRef="#br0" timeOffset="651998">33071 3784 6484,'30'38'772,"0"0"1,-6-7 0,-13-6-773,-27-16-482,-16-5 1,-14-3 0,0 0 8,3 1 1,0-1-1,0 1 1,-1 0 0,-1 0-1,4 0 1,0-1 0,1 0-1</inkml:trace>
  <inkml:trace contextRef="#ctx0" brushRef="#br0" timeOffset="652190">32944 3483 7246,'47'-3'-732,"-1"1"0,3 5 0,-3 3-971,-13 4 1,-1 2 1702,2 2 0,-1 0 0,2 2 0,-11-6 0</inkml:trace>
  <inkml:trace contextRef="#ctx0" brushRef="#br0" timeOffset="652580">33813 3494 9380,'-28'36'-506,"-1"1"0,-3-2 0,-5-2 177,-7-8 1,-6-3-1,2 0-1683,9-2 0,2-1 1,0 0 2053,3-2 1,0-1 0,7 1 1641,-5 15-993,53-18 1,13-1-164,-4-2 0,0 0-531,2 2 1,-2-1-54,6 3-446,-65 2 1,-19 0 1387,19-5 1,-2 0-887,-9 2 0,-5 1 0,6-2 0,-11 1 0,14-6 0</inkml:trace>
  <inkml:trace contextRef="#ctx0" brushRef="#br0" timeOffset="652962">33185 3507 8427,'-39'12'138,"1"-1"0,0 0 1,2-1-78,-14 0-50,6 0-5,25-2-236,0 13 230,3 7 0,2 1 0,2-1 0,-11 19 0</inkml:trace>
  <inkml:trace contextRef="#ctx0" brushRef="#br0" timeOffset="653396">33691 3481 7408,'-5'0'952,"1"0"-986,55 0-95,-37 22 1,-3 5-1563,24 5 558,-38 3 1,-11 0 0,-12-12 0,2-8 0</inkml:trace>
  <inkml:trace contextRef="#ctx0" brushRef="#br0" timeOffset="690639">27581 11299 0,'-5'53'0,"-1"-1"0,1 1 0,-1 0 0,1-10 0,1 1 0,-1 1 0,0-1 0,1 1 0,-1 2 0,1 0 0,-1 0 0,0 2 0,0 2 0,0-4 0,0 4 0,-1 1 0,0 1 0,1-1 0,-1-4 0,2-4 0,-1 1 0,1-4 0,0-1 0,0 2 0,-2 11 0,0 0 0,0-1 0,0 1 0</inkml:trace>
  <inkml:trace contextRef="#ctx0" brushRef="#br0" timeOffset="699916">32209 3013 8086,'-6'-10'1602,"0"3"-1344,6 6-589,-1 1-4240,-12 18 4577,3-2 446,-15 24 0,-5 10-439,13-17 0,-1 0 1,1 1-11,-1-2 1,0 1 0,-1 2 0,2 2 0,0 2 0,1 0 1,2-4-3,3 4 1,2 0-759,-2 0 0,-1 3 0,3-3 761,4-3 1,2-3-1,1 4 1,1-1-190,0-7 0,2-1 184,-1-1 0,0 1 1044,0 4 1,0-2-1045,0 8 0,2 6 0,3-11 0,7-6-235,16 11 235,0-10 0,0-1 0,3 5 0,-10-14 0,0-1 0</inkml:trace>
  <inkml:trace contextRef="#ctx0" brushRef="#br0" timeOffset="701470">33864 3325 7212,'0'-43'913,"0"12"-73,0 18-515,0 7-145,0 0-175,0 3-296,0 2 285,0 9-61,0-1 22,0 9-34,0 23 34,0 6 48,0-18 0,0 0 3,0 19-6,0-18-3404,0 15 3514,0-14 0,0 0-108,0-2 1,0 0 16,0 13 1,0 1 0,0-10 0,0 0-1152,0-1 1,0 2 1136,0 10 1,0-2-6,0 0 0,0-12 0,0 0 6,0 14-6,0-16 2268,0 18-2313,0-27 6,0 3-17,0-6 50,0 6 12,0 12 3380,0-1-5206,0 7 1069,0-29 751,0-12 0,0-7 0,0-4 0</inkml:trace>
  <inkml:trace contextRef="#ctx0" brushRef="#br0" timeOffset="702538">31013 3931 4018,'19'13'-23,"3"1"9,5 3 0,3-1 20,14 4 33,-7-5 0,1-1-39,-9-8 0,-1-3 3,2 0 0,2-1 1012,9 0 0,1-1-564,-6-1 0,-1 1-34,-6-1 1,-3 0 109,3-1 394,-29-1-681,0-3 1122,0 1-3967,0-2 303,3 3 2302,6 1 0,-4 2 0,3 0 0</inkml:trace>
  <inkml:trace contextRef="#ctx0" brushRef="#br0" timeOffset="704088">32815 3873 6899,'1'-4'912,"0"1"-542,-1 3 195,0-30-273,0 20 302,0-26-594,0 32 0,0-1-325,0 5 320,39 13-3382,-7-3 3411,4-1 0,8 1 1,-4-1 20,-10-3 0,0 0 350,8-3 1,3 0 0,-12 5-396,-14 19 0,10-20 0,-36 18 0</inkml:trace>
  <inkml:trace contextRef="#ctx0" brushRef="#br0" timeOffset="706629">32109 4476 8136,'-3'-8'2157,"1"1"-2079,-9-6-179,-15 46 1,-7 18 102,9-28 1,-2 3-853,5 4 1,-3 7 0,-1 4 0,1 0 0,3-6 849,-1-1 0,2-3 0,1 8-322,4-3 0,0 6 0,-1 5 0,2 2 0,1 0 0,3-4 0,5-4 73,3 14 1,8-5-1,2 5 249,-2-12 0,1 6 0,1 4 0,1 0 0,2-3 0,0-5 0,2-9 0,7 0 0,2-9 0,1 1 0,5 5 0,0 1 0,0-1 0</inkml:trace>
  <inkml:trace contextRef="#ctx0" brushRef="#br0" timeOffset="708052">33864 4755 7470,'0'-22'100,"0"4"-94,0 15-745,0 1 1506,0-9-638,0 3 268,0-10 40,0 7-95,0 2-337,0 4-10,0 1-130,0 4 135,0 6 0,0 9-2158,0 14 2192,0 2 83,0 6 86,0 12-133,0-20 0,0 1-68,0 0 1,0 0 14,0 8 0,0 1 50,0 2 0,0-1 14,0-6 1,0-1-12,0 6 0,0-2 114,0 1-27,0-7 0,0 1-101,0 4-51,0-8 1,0-2 2119,0-6-2086,0 7-33,0-6-6,0 5 0,0-7-795,0 7-612,0-11-765,0 5 2172,0-15 0,0-2 0,0-3 0</inkml:trace>
  <inkml:trace contextRef="#ctx0" brushRef="#br0" timeOffset="714396">25846 4031 7554,'-36'-40'1226,"13"14"-1377,15 16 156,42 10 57,14-6 0,8-2-42,-16 4 1,1 0-1,7-1-576,-8 0 0,7 0 0,3-1 0,2 0 0,-2 0 0,-3 0 0,-8 1 780,8-1 0,-8 0 0,1 0-711,12-3 1,0-1 0,-28 6 452,-43 8 0,-24 4 1,-2 0-55,-3-3 0,-3-1 0,-2 4 89,3 4 0,-2 2 1,1 1-1,7-1 5,-1-2 0,4 1-6,2-1 0,-2 0 0,10-2 0,9-1 1975,13-2-1975,22-3 3263,27 0-3278,-1-9 1,15-5-1,6-2 1,-1 0-1,-9 3-125,-9 3 0,-5 3 0,5-3-498,8-3 0,10-4 0,2 1 0,-8 2 0,-15 8-1042,-3 15 1680,-16 6 0,-13-2 0,-6-5 0</inkml:trace>
  <inkml:trace contextRef="#ctx0" brushRef="#br0" timeOffset="724068">17526 14164 8853,'-15'-39'463,"0"-1"1,0 1-1,1 0 1,2 4-397,0 5 1,4 8-63,6 13-150,1 6 55,3 4 90,8 10 184,11 18 1,9 13 0,3 0-45,-2-7 0,4 0 0,1 1 0,-1-1-77,0 0 0,1 0 0,0-1 0,0-3 5,-1-1 1,2 0 0,-2-6 0,-2-11 21,1-15 0,1-14 15,-2-4 0,5-9 0,0-3 0,-3 3-79,-1 1 0,-3 2 0,6-6-6,-6 4 0,6-4 1,3-4-1,2-2 0,0 0 1,-2 1-1,-2 3 0,-5 5-860,2-3 1,-5 5-1,-1 0 1,4-3 840,2-2 0,3-3 0,3-2 0,-2 1 0,-2 4 0,-6 4-76,10-6 1,-2 4 81,1 0 1,4-2-1,-1 1-731,-10 7 0,0 1 0,0 1 742,1-2 1,1 0 0,-4 3 65,-2 1 0,-8 6-499,-14 9 415,15 34 0,-18-21 0,15 23 0</inkml:trace>
  <inkml:trace contextRef="#ctx0" brushRef="#br0" timeOffset="735289">19224 15363 7559,'-10'-19'420,"2"4"0,12 15-241,8 0 202,23 2-168,2 6 1,6 0-77,4-4 0,6-1-51,-8 1 1,5 0 0,1 0 0,-6 0-1741,7-1 0,-1 0 1672,-6-3 1,2 1 0,-2 2-856,3 7 1,-5 1 855,-16-5 1,0-1 8,18 6 0,3 0 98,-5-2 0,1 0-860,4 2 0,0 1 762,-1-1 0,4 1 358,-12-3 0,4 0 0,0 1 0,-7-3-358,-5-1 0,0-2-15,15 3 0,6 0 0,-8-2 65,6-5 796,-17 1 1,0-1-869,10 0-1,-2 0 9,-8 2 0,1-1-8,10 2-3,-12-1 0,2 0 50,1-1 0,-1 0 1553,-6-1 1,1 0-1596,16 0 0,0 0-3,-16 0 1,-3 0 383,3 0 0,-3 0-375,4 0-12,-2 0 46,-8 0-46,1 0 46,3 0-18,-2 0-33,1 0 0,0 0 0,6 0 0,-6 0 6,4 0-3398,-6 0 3398,10 0-6,-4 0 0,10 2 0,-10-1 0,2 1 0,0-2 5,-1 1 1,1-1-6,-3 0 5,2 0 12,18-2 3386,-7-2-3400,-3-2 0,-1 0 8,0-3-11,9-3 6,-27 7-6,-1 0 0,-1 1 5,0-1 1,9-3 0,-6 1-3393,9-2 3443,13-9-50,-12 7-1,18-9 1,-18 8 0,3 0 2,4-2 0,1 0-5,-1 1 0,0-1-3,-1 2 0,-3 1-300,14-2 306,-12 5 10,8-3-10,-14 4 39,-1 1-40,-1-1 1,-1 0 11,-1 2-17,-1-1 11,1 2 0,11-3 0,3 0-5,1 1-3,7-2 0,-1 0 3237,-10 3-3228,10 0-7,-12 2 6,1 0-5,1 1-1437,1-1 0,1-1 1437,12-1-92,-5 0 1,9 0-1,-9 1 92,9-1-4,-1 1 1,-4 1 3,-18 3 0,2 0 33,1 0-6,6 0 7,1-1-35,5-2 12,-2-1 0,1-1-15,-16 2 1,-1 0 28,16-2 0,-1 1-9,-12 2 1,-1 0 52,14-1 1,2-1-48,-7 1 0,-1-1-3,10 0 0,-2-1 796,-15 1 1,-2 1-817,1 0 1,0 0-248,0 1 1,0-1 274,24-2-1310,-10 3 0,3 1 1274,-4 0 0,0 1-48,1 0 1,-2 1 50,-6 1 0,-5 0 0,1 4 990,0 0-990,14 1 0,-10-2 0,12 2 5,-14-4-5,1 1 668,0-1-662,-3 1-6,2-1 3330,11 3-3330,-8-2 6,8 0-1,-13-2-433,0 0 428,1 0 14,12 0 0,4 0-9,-19 0 1,-1 0-1594,19 0 1,-3 1 1587,-7 2 5,-13-1 1,10 2 27,-5-3-1876,9 3 1843,-7-3 8,4-1 1,3 2-4,-5 0 1,1 0 705,5-1 0,0 1-705,14 5-506,-25-4 500,0 0 12,11 3-7,-7-3 1380,-4 1 0,1 1-1379,5 0-6,-4 1 0,0 1 0,5 2 8,-7-1 1,0-1-1959,4 3 1950,9 0 6,-12-3 569,1-2-575,1 0 0,2 0 6,0-1-6,2 2 3,-5 0 0,1 1-3,-4-2 0,1 1-190,5 2 1,-1-1 351,21 4 23,-9-6-143,-4-2 0,2-1-39,-9-3 0,1 1 863,3-1 1,4 1-1,-3-1-830,6-1 1,-3 0-12,-1 0 0,-2 0-25,-8 0 0,-4 0 409,4 0-661,-19 0 252,-40 19 0,-15 5 0,22-13 0,-19 11 0,-1 0 0</inkml:trace>
  <inkml:trace contextRef="#ctx0" brushRef="#br0" timeOffset="736658">18386 16504 6557,'-7'0'1310,"1"0"-867,6 0-191,0 0-252,-18-1-51,13 0 51,-12 0 230,17 1 415,23 5-181,-2-3-329,15 3-6,-13-5-6,-7 0 386,-6 0-195,-4-1 414,-3-3-650,-3 3 18,0-2 32,0 2 136,0-1-202,-6 0-51,-4-2-11,-9-2 11,-14-6 0,-3 0-3397,0-1 3386,0 0 0,19 7-32,-2 0 37,8 1 74,2 3-208,4 0-51,1 1 90,6 1 68,25 10 16,3-3 6,-3 1 0,2 0 0,-1-2 0,1-2-288,3 0 0,0-1 291,3 0 0,0-2 1564,2 0 1,-1-1-1568,-2 1 0,2-2-1016,15-4 1,-2-1 1021,3 1 33,-17-2 0,-6-1 354,-21 4-231,-11-2-167,-42-6-35,19 6 1,-3 0 108,-16-3 1,-3 0-95,2 1 0,0 0 22,0 0 0,1 0 0,3-2 1,1 1-1,1 0 0,2 0 0,7 0 0,1 0-552,-7-1 1,5 1 67,12 0 44,47 4 1,23 2 442,-13 3 0,7 3 0,0-1 0,-1 0 0,3-1 0,0 0 0,-1 0 0,-2 1 0,0 1 0,1-1 0</inkml:trace>
  <inkml:trace contextRef="#ctx0" brushRef="#br0" timeOffset="759848">9694 17103 8012,'-25'-38'293,"0"0"1,-1 3-1,12 9-293,27 18 0,9 3-1050,10 13 0,15 7 0,6 7 0,-2 2 0,-11-1 1063,-11 5 0,-8 3 0,6 0 4,11-3 1,9 0 0,2 1 0,-9 1 0,-16 1 355,-18 5 0,-13 1 0,-8-3-185,-15 5 1,-12-3-1,-4-6 408,4-12 1,-6-4 0,3-1-1,13 4-624,10 12 0,19-3 28,28-20 0,22-11 0,8-5 0,-4 3 0,-8 2 0,0 1 0,0-1 0,4 0 0,-2 1 0,-1-1 0,1 1 0,0-1 0,0 1 0,0 0 0</inkml:trace>
  <inkml:trace contextRef="#ctx0" brushRef="#br0" timeOffset="760149">10356 17190 8758,'-13'45'69,"0"-1"1,0 1-1,9-5 1,4-1 0,8-5 2,21 3 1,11-8-1853,-8-14 1,4-4-1,-1-4 1816,9-3 1,-2-9 192,0-10 1,-8-11-665,-20-7 0,-8-5 452,-1 1 0,-5-1-12,-8-2 1,-7 4 531,-1 12 1,-4 3-538,-22-11-33,-2 13-79,0 10-163,3 13-1862,20 26 0,5 5 2137,5-4 0,2 4 0,5-5 0,13-21 0</inkml:trace>
  <inkml:trace contextRef="#ctx0" brushRef="#br0" timeOffset="760574">11016 16871 8343,'-22'-17'487,"4"3"-431,17 13 253,1 0-96,-1 0-95,0-1-62,-2-4-40,-2-3-251,2 4-286,-1-1-17,4 6 163,0 0 11,7 0-543,1 2 907,7-2 0,-7 2 0,-2-2 0</inkml:trace>
  <inkml:trace contextRef="#ctx0" brushRef="#br0" timeOffset="761109">11056 16392 7324,'3'27'159,"1"0"1,3 10-229,-1-4 0,1 6 0,0-3-537,-3-2 1,0 0 244,1 9 0,-1 0 361,-4-12 0,0-4 0,0 5 0,0-14 0</inkml:trace>
  <inkml:trace contextRef="#ctx0" brushRef="#br0" timeOffset="761346">11007 16856 7722,'-1'53'117,"0"0"1,-1 0-1,1 0 1,-2-6 0,0-1-1,-1 0 1,0 1-102,1-2 1,0 2 0,0 0 0,0-1 0,0-3-1272,-3 11 1,0-4-1,2-5 1255,-1 1 0,5-9 882,21-2-1817,1-51 459,-4-5 0,-2-4 476,-3-3 0,-4 0 0,3-15 0,-4 12 0</inkml:trace>
  <inkml:trace contextRef="#ctx0" brushRef="#br0" timeOffset="761815">10946 16807 7229,'35'-39'272,"-1"0"1,1 2-1,1 7-213,-3 15 0,0 4-37,3 0 1,1 1-23,-1 0 0,3 4-177,16 9 1,-6 12 369,-28 8 0,-11 7-158,-12 11 1,-12 8 0,-6-3-1105,-10-5 0,-7-3 0,-2-1 1136,6-6 0,-3 1 0,1-2 0,1-5 115,-13 4 1,5-10-21,0-7 40,17-8-152,12-3-50,15-4 17,20-6-11,17-7-4,-10 6 1,5 0-1,0 3 0,5 0 0,0 2-254,0 1 1,0 2-1,-1 3 254,5 5 0,-1 5 0,-5 6 1395,3 17 1,-14 11-1314,-25-6 0,-11 5 0,-3-1-40,0-4 0,-3-1 0,-5-2 72,-7-3 0,-6 0 1,-2-3-1,3-4-1231,-8 3 0,-2-5 1160,8-5 0,-3-1 0,3-5-45,2-4 0,3-3-1022,-2-2 0,3-2-568,-1 0-1799,13-8 3410,33-5 1,-3 2 0,0 0 0</inkml:trace>
  <inkml:trace contextRef="#ctx0" brushRef="#br0" timeOffset="768971">27577 15708 6355,'0'4'868,"0"-1"-792,23-4 0,11-3-1963,4-3 1979,5 1 0,2-1 51,-18 1 0,-2-1-31,25-5 854,-9-3 1,-3 0-895,-10 0 93,-51-2 1,-18 2-169,4 11 0,-5 2 1,4 0 1,-6 0 0,0 0 0,1 1 234,-17 2 0,1 2 0,32-6 97,63-11 1,17-7-191,-25-8-730,5 15 0,15 2 1,7 1-1,0-1 1,-7 1 620,2-2 1,-5 0 0,-1-1 111,-1 1 1,-1 0 0,-5 1-96,-5 4 0,-3-1-350,18-7 302,-70 39 0,-27 18 0,8-7 0,12-10 0,-10 9 0,0-1 0,0 1 0</inkml:trace>
  <inkml:trace contextRef="#ctx0" brushRef="#br0" timeOffset="769749">18063 16595 0,'39'-1'150,"-1"1"0,1-1 0,0-1 0,0-2 1,-1-1 269,9-6 1,-1-1-379,-1-4 0,2 0-257,0 2 1,4 0 0,-5 3 214,-3 8 0,-2 2 0,11-10 0,-7 7 0,-21 19 0</inkml:trace>
  <inkml:trace contextRef="#ctx0" brushRef="#br0" timeOffset="782104">26204 6127 6624,'-8'0'1154,"2"-2"-1104,11-3 65,18-7 1,14-4 0,6-3-44,-6 3 1,5-3 0,5-1 0,2-1 0,2-1 0,1 0 0,-2 1-523,-8 3 0,1 1 0,1-1 0,-1 1 0,2-1 0,0 0 0,1 0 0,1-1 0,1 0 472,-4 2 1,1-1 0,2 0 0,1-1 0,0 0 0,1 0 0,-1 0 0,0 0 0,0 1 0,-2 0 0,-2 1 0,-1 1 19,6-3 0,-2 2 0,-2 1 0,-1 0 0,0 0 0,1-1 0,1 0 0,3-1 4,-4 2 0,3-3 1,2 1-1,2-2 0,0 0 1,0 1-1,-2 0 1,-1 0-1,-4 2 0,-2 1 1,-6 2-108,13-4 1,-8 3 0,-1 1 0,5-2 60,-3 2 0,7-3 0,3-1 0,-1 2 0,-5 1 0,-9 5 0,-12 6 0,-8 9 0,-7 21 0</inkml:trace>
  <inkml:trace contextRef="#ctx0" brushRef="#br0" timeOffset="782886">26026 5390 2245,'20'38'52,"0"-1"0,0 4 0,-11-4 49,-23-13 0,-9-2-73,-7 9 0,-6 0 184,4-9 0,-4-2 0,3-1-265,-4 2 0,3-2 503,3-2 1,11-1-451,23-4 794,13 4-604,25 5 1,5-1 1254,-4 2-1286,-12 14 1,-14 3-155,-43-6 457,-3-4 1,-7-1-511,-3-9 1,2-4-530,-6 2-1376,0-4 1953,40-25 0,4 7 0,0-7 0</inkml:trace>
  <inkml:trace contextRef="#ctx0" brushRef="#br0" timeOffset="783191">26383 5521 4422,'-28'39'7,"0"0"1,3-2-1,6-4-1,11 2-6,5 0 6,2-4 5,1 11-11,0-12 1449,8 17-1304,9-20-89,8-3 228,1-15 0,6-6-284,21-8 0,0-3 0,-22 6 0,-2 0 0,13-5 0,-1-1 0</inkml:trace>
  <inkml:trace contextRef="#ctx0" brushRef="#br0" timeOffset="783422">26630 5637 7951,'-20'37'105,"0"-1"0,-1 0 1,1 0-1,-2 0 1,1-3-2934,-7 4 1,-1-1 2827,-1 1 0,-2 2 0,2-2-370,7-6 0,1-1 0,0 0-166,-5 7 0,-1 0 0,4-2 536,5-2 0,5-4 0,-4 4 0,11-15 0</inkml:trace>
  <inkml:trace contextRef="#ctx0" brushRef="#br0" timeOffset="785064">28395 6165 8886,'-22'-39'652,"1"0"0,-20 27 0,-5 14-3153,0 12 0,-1 10 2501,5 3 0,-1 6 0,2-2-2,10-7 0,2-2 1,0 0 438,-1 1 0,1-1 0,2-1-437,-7 6 0,1 0-434,-3 9 0,5-1 1085,3-2-657,17 7 6,49-42-187,-7-7 1,6-3-1,-2-1-818,12-3 1,0-2 1004,-6 0 0,1-2 0,-3 0-177,3-2 1,-3-1 484,0-4 0,-8 2-303,-13 4 6,-26 10-577,-18 18 1,-14 14-1,1-1 571,-4 2 1,0 0 7,5-2 0,-1 0 1,3-1 506,5-2 1,4-2-521,-12 7-50,18-7 2031,59-7-1981,-9-11 0,5-3-103,1 2 1,3 0-1,3-4-522,8-4 1,5-4 0,0-1 0,-6 3 624,-11 4 0,-4 0 0,1 1 778,19-8 0,3 0 1,-26 14-471,-33 16-92,-24 17 0,-9 5-216,15-9 0,0 0-139,-14 9 0,13-3 234,43-6 1161,6-20 1,8-6-1356,0-4 0,4-3 0,2-1-527,7-1 0,2-1 0,1-1 571,-12 1 0,0-2 1,0 0-1,2-1 214,8-5 1,3-1 0,-1-1 0,-7 5-382,3 0 1,-5 2 252,7-5 0,-17 11 363,-58 36-394,7-11 0,0 2-6,2 6 1,2 1-322,-3 10 327,18 7-996,42-27 1,13-8 829,-17-1 1,2-2 109,7-1 0,5-1 0,-1-2 230,-8-4 0,0-3 1,-1 1-205,-5 2 0,0 0 0,-2-1-975,10-3 1,-5 0 1239,6 8 545,-52 9-640,-7 7-78,-7 4-62,0 3 2224,6-1-2264,7-1-288,39-1 0,13-3 205,-17-10 0,2-1 97,8 3 0,5-1 0,3-1 76,-5-6 0,3-1 1,-2-1-1,-4 0-50,3 1 0,-1 1-36,5-1 1,3 0 0,-14 3 3427,-19 2-2838,-8 10-475,-10 0-79,-1 22 16,2-11-709,23-8 1,9-3 546,-4-8 0,2-4 14,23 2 1,5-4 86,-11-5 0,4-4-505,-6-2 1,6-3 0,-1 0 0,-5 0 597,4 1 0,-2-2-48,4-3 0,3-1 0,-14 4-185,-20 6 302,-11 7-1069,-8 25 0,1 11 747,20-6 1,6 2 55,-8 8 1,5-3 252,20-8 0,9-11-352,-11-12 0,3-5 0,1-3 276,1-1 0,0-3 0,0 0 838,-1 2 0,1 1 0,-3-2-846,-4-3 1,-2-1 0,-6 1 136,1 0 139,-16 10-133,-29 10-124,-8 11 3297,-4 17-3258,18 1-829,20-18 0,9-2 669,1-7 1,5-3 17,15-2 0,5-5-914,-8-3 0,1-4 0,1 0 1185,0-3 0,0-1 1,-1-1-38,2 2 0,-1 1 0,-2-2-134,12-6 0,-2 1 56,-7 4 0,-2 4-316,-10 6 0,-1 3-443,7 3 1,-3 5 797,-14 6 0,-4 1 1,2 5-1,-8-5 0</inkml:trace>
  <inkml:trace contextRef="#ctx0" brushRef="#br0" timeOffset="789688">28036 13375 8214,'8'-32'583,"0"0"0,2-14-219,-1 26-314,-7 24 46,-5 12-91,-9 13 1,-7 8-1,2-1-394,3 0 0,-1 0-90,-3 1 1,-2 3 0,5-4 478,5-5 0,4-6 0,3-6 0,2-1 0</inkml:trace>
  <inkml:trace contextRef="#ctx0" brushRef="#br0" timeOffset="789937">28294 13253 7123,'-16'49'309,"0"0"1,2-4 0,4-4-254,6-1-5548,25 7 5517,-2-30 0,7-3-67,6-5 1,7-3 0,-1-4 41,10-5 0,-1-5 0,0 3 0,-6-3 0,-5-9 0</inkml:trace>
  <inkml:trace contextRef="#ctx0" brushRef="#br0" timeOffset="790117">28546 13273 5993,'-27'46'76,"0"-1"1,-1 1 0,1 0 0,5-10 0,1 0 0,0-1 0,2 2-219,-1 5 1,1 3-1,1-1 1,3-4-2198,-2 7 0,2-2 2339,4-9 0,-1 0 0,3-6 0,1 4 0,5-18 0</inkml:trace>
  <inkml:trace contextRef="#ctx0" brushRef="#br0" timeOffset="791145">27940 12221 7817,'-30'32'657,"0"-1"0,6-8 1,2 1-577,-2 16 0,3 0-70,-4 3-8,8-15 0,1-2 3,-3 4-4252,5-5 4156,7-12-70,2 1-434,5-7 594,9 5 0,-7-6 0,7 1 0</inkml:trace>
  <inkml:trace contextRef="#ctx0" brushRef="#br0" timeOffset="791755">28325 12397 6423,'0'-7'935,"0"1"-862,0 6 307,-60-35-195,34 26-65,-10-11 1,0 4-37,15 14-79,3 1 7,4 1-1,-2 4 0,5 22 79,3-4 22,3 20 28,5-12 126,7 7 0,2 1-1605,2 4 1364,0-4 0,0-2-19,-1-7 16,-4 13-11,-3-7-5,-8 11 24,-13-15 1,-4-3-25,-4-1 11,1-4 0,-1-6-12,4-15 57,-5-15-40,9-18 1380,7-1-1377,37-11 0,13 0-25,-14 20 0,3-1-140,3 0 0,5-3 0,0-1 0,-3 4 140,4-2 0,-2 0-900,3-1 0,2-2 0,-6 3 900,5-6 0,-13 14 0,-7 2 0,-17 11 0</inkml:trace>
  <inkml:trace contextRef="#ctx0" brushRef="#br0" timeOffset="792573">27909 11136 7649,'-18'40'117,"0"0"1,0 0-1,0 0 1,1-2 0,0 0-1,0-2 1,1-1-143,-7 15 0,1-4-611,4-6 1,1-2 635,0 4 0,3-5 0,2-5 0,6-2 0</inkml:trace>
  <inkml:trace contextRef="#ctx0" brushRef="#br0" timeOffset="793020">28352 11263 7223,'5'0'593,"-27"-1"1,-10 1-549,4 5 142,-21 5 1,-1 5 166,15 9-225,8-3 0,1 1 67,-2 11-115,9 2 0,2 2-42,-1 6-36,4-9 0,10-2-14,48-4-366,3-24 0,12-6 0,-6 1 0,-13 5 0,0 0 0,9-8 0,-1 0 0,1-1 1</inkml:trace>
  <inkml:trace contextRef="#ctx0" brushRef="#br0" timeOffset="795302">27490 9490 6904,'-1'7'1148,"0"-1"-582,43-23-566,-18 12 0,4-4 0,3 1 5,22 9-5,-9 19 134,-40 15 1,-13 7-110,-9-2 0,-8 0-21,-5-1 0,-5 0 0,1-4-2,-5-4 1,4-3 297,8-1 0,11-5 3,21-9-147,22 2-36,18-18 1,7-5-404,-13 5 1,0 0-483,8-4 0,-3 2-1486,-3 12 2251,-33 3 0,-5 1 0,-2-4 0</inkml:trace>
  <inkml:trace contextRef="#ctx0" brushRef="#br0" timeOffset="795848">27947 9648 7526,'-5'0'1108,"1"0"-1108,4 0 0,-22 19 8,6 6 1,0 6-6,-3-1 0,1 2-3,2 9 0,4-1 0,4 4 56,18-9 196,15-23-139,6-2-74,-1-17 0,3-8 13,-5-6 0,1-5 1,-2 1-17,3-1 1,-1-1-724,9-15 0,-8 2 832,-17 13 253,-4-5-286,-7-4-1475,-16 12 0,-6 2 1368,-3-7-5,-3 14 0,-1 6-89,-5 10 89,4 23 0,-3 12 0,5-6 0,-6-6 0,9 6 0,1-1 0,0 1 0</inkml:trace>
  <inkml:trace contextRef="#ctx0" brushRef="#br0" timeOffset="797442">28811 10120 8629,'26'-8'460,"20"-1"-410,-7 4 0,8 1 1,3 0-15,-4 0 1,1 0-1,2 0 1,-2-1-1440,-4 1 1,0 0-1,-1 0 1,1 0 1411,-1 0 1,2 0 0,-3 1 0,-5 0 26,3 1 1,-6 0 2267,8-2-2094,-72 1 0,-22 2-19,10-1 0,-6 1-190,4 0 0,-6 1 1,0 0-1,3 0-448,2 0 0,3 0 0,1 0 469,5 0 0,2 0 1,-1-1 494,-4-3 1,0-1-1,3 1-467,4 0 1,2 0-1014,-8-4 1,5 1 962,12 3-56,12 2 171,34 6-102,11-1 0,12-2 0,0 1-4,-2 0 1,1 0-1,3-1-140,-7 1 1,3-1-1,2 0 1,-1 0-1,-3-1 131,12 1 0,-2-2 0,-1 0 4,0-1 0,0-1 0,-5 0-311,-2 1 0,-4-2 335,-2-1 0,-6 0 1483,-8-1-1511,-6 2-1993,-52 20 1,-23 10 1992,23-11 0,0 1 0,-1 1 0,-6 1 0,-1 0 0,3 0 0,-3 1 0,1 0 0</inkml:trace>
  <inkml:trace contextRef="#ctx0" brushRef="#br0" timeOffset="799257">18642 17647 8758,'-30'-4'160,"1"0"0,-24 3-5748,30 10 5661,0 9 687,1 21 1,13 4-602,33-18 1,10-4-18,-15 4 1,2-9 168,7-31 1,5-19 0,-2-9-1,-9 3-330,-15-2 1,-9-2-1,-1-2-8,6 5 1,1-3-1,-4 2 1,-7 7-176,-25-7 1,-8 20-805,11 29 1,1 12 1005,5 6 0,2 3 0,1-6 0,4 0 0,0 24 0</inkml:trace>
  <inkml:trace contextRef="#ctx0" brushRef="#br0" timeOffset="799526">18807 17522 5047,'29'41'137,"0"0"0,-1 0 0,1 1 0,-6-8 1,-2-3-1,2 0-1242,8 10 0,3 1 1,-7-8 1115,-1-2-22,-5-9 1391,-13-11-3727,-7-10 2583,-1-9 1,0 5 0,0-6 0</inkml:trace>
  <inkml:trace contextRef="#ctx0" brushRef="#br0" timeOffset="799733">19148 17486 10696,'-27'43'-533,"-1"-1"0,1 1 0,-1-1 1,1 1-1,1-7 0,1-3 0,1-1 1,5 3 154,-1 14 0,4 2 0,5-11 1,3-6-1,4-18 0</inkml:trace>
  <inkml:trace contextRef="#ctx0" brushRef="#br0" timeOffset="800722">19578 17272 9369,'8'-48'326,"0"-1"1,-1 4 0,-1 5 20,-3 0-241,0 3-100,-2 4 39,-1 3-4347,-24-7 3983,-11 19 229,-12 8 238,-1 28-148,16 16-6,16-6 1,3 3-6,-2 19 8,9-15 0,4 0-1025,6-9 1,6 2 1025,10 10 0,8 5 1,-2-4 1,-4-7 0,0-1 258,5 4 1,3 4 0,-6-7-259,-5 1 325,-20 13-320,-18-8-5,1-12 0,-4-2 6,-5-7 0,-1-2 22,-2-1 0,-1-2 254,-8-3 1,0-2 249,-12 0-157,2-14-296,36-8 2521,19-15-2603,18-2 1,8-1-85,-4 6 0,4 1-208,-1 1 0,2 0 0,4 2-1135,7 6 0,3 2 0,-2 2 1223,1-3 0,-2 2 1,8 4-1,-7 2 1,-16 1-1</inkml:trace>
  <inkml:trace contextRef="#ctx0" brushRef="#br0" timeOffset="801944">19874 17221 7772,'-3'0'1002,"0"0"-1002,0 33 0,4 13 0,-2 0 3,0 6 0,2 2 5,6-23 1,2-5 41,6 7 79,29-5-72,-11-26-24,13-15-33,-11-14 0,-5-10 12,-7-7-10,-20 1 1,-6-1-8,-11-7-148,0 11 1,-4 4 152,-19 12 81,12 12 0,1 1 110,-8-1-62,-3-1-124,26 10-5,4-1-70,26-7 0,11 0 65,0 4-32,11-2 1,1 6 2,-8 18 29,2 11 292,-23 8-298,-7 1 6,0 16 5,0-26 5,7 7-5,3-30 0,16-23 0,-18 10 0,1-19-5,-30 12 5,-10-2 0,-6-4 5,0 1 68,4-1-17,10-8-56,12 8 0,17-9-81,17 13 0,6 2 19,12-1-267,-9 4 1,0 4 256,-6 12-2,-9 12 35,-10 10 39,-8 15 11,-6 7-5,-7 4 39,-2 1-40,-2-4 57,4 7 34,21-17 10,4-7-1650,17-37 1,5-13 1546,-18 6 0,-2-2 2,6-9 1,2-4 0,-6 2-1,-1-16-2,-9 18 0,-7 0-3,-21 2 0,-5 3 0,1-2 201,-8 2 0,1 4-151,11 9 6,-1 1-17,15 6 118,1 1 3224,0-3-3448,0 1-40,0-1-442,0 2 543,0 11 6,0 4 0,0 14 0,5 21 0,2-10 0,7-3 0,7-2-39,20-9-26,-17-8 1,1-5-82,18-24 68,-12-30 61,-16 1 17,-4 13 0,-8-2 81,-23-6 1,-8 3 13,-8-4-508,-2 9 1,-3 6 417,-12 14-5,20 6 0,4 6 0,0 25 0,-2-17 0,33 16 0</inkml:trace>
  <inkml:trace contextRef="#ctx0" brushRef="#br0" timeOffset="803059">20135 17134 0,'-1'45'32,"0"-1"0,11 2 0,7-10 2757,21-16-2675,-9-7 1,2-8-409,-5-25 0,1-14 1,-5 3 295,-4 9 1,-3-2-1,2-15 0,-1-9 0,-11 8 527,-16 12 1,-6 4-574,-11-19 608,-8 72 0,24-17 0,3 35 0</inkml:trace>
  <inkml:trace contextRef="#ctx0" brushRef="#br0" timeOffset="803743">20933 16657 7758,'38'-4'85,"1"0"1,0 0-1,14-1 1,-3 5-84,-13 13 1,-5 4-3,8 12 485,-19-3 1,-7 4-430,-21 4 0,-10 2-39,-1 7 0,-6 4-916,-4-7 0,-7 4 1,-2 1-1,5-6 919,4-6 1,2-3 0,-2 2 85,-2 1 0,-3 3 1,1-2-1,4-8 1431,-14 4-1122,13-9 89,14-12-499,9-3-5,14-5 39,14 0-363,8-7 1,11-4 0,4-3 0,-4 3 431,1 2 0,-3 0 1,4-1-384,2-2 1,3-2-1,0 0 1,-6 1-410,10-4 0,-12-1 555,-10-5 129,-9-10 656,-18-9 49,-7 15-425,-2-2-185,-5 22 6,-7 25 62,6 6-2989,-1 22 2932,9-2-370,3-1 438,9-9 1146,20-10-1186,5-32 1,3-9-116,-7 4 1,-2-3-598,11-16 1,-6-5 669,-18 9 1,-5-1 1347,0-9 1,-12 0-1430,-19 12 0,-11 3 1,3 0-295,5-4 0,-2 2 189,-9 9 1,-6 4 0,6 7-461,-8 17 164,19 22 0,4 4 0,-1-9 0,11 3 1,0 1-1</inkml:trace>
  <inkml:trace contextRef="#ctx0" brushRef="#br0" timeOffset="804242">21922 17598 2947,'25'-43'27,"-1"0"0,1 0 0,0 0 0,-11 4 0,-2 2 0,6 8 349,18 5 0,7 7 0,-7 13-381,-4 30 490,-17-4 1,-2 3-489,-2 2 0,-1 1 423,0-1 0,1 1-395,1 5 0,7-2-6,17-5 1,11-7-392,-2-9 1,5-4 0,0-3-926,-1-2 1,1-3 0,0-3 1296,-8-3 0,2-3 0,-2-1 0,-7 2 0,0 0 0,-6-1 0,14-8 0</inkml:trace>
  <inkml:trace contextRef="#ctx0" brushRef="#br0" timeOffset="805234">23384 17685 9626,'-39'23'9,"0"1"0,0-1 0,2 1 0,1-1 0,5 2 80,3 7 1,3 2 9,5-4 0,-1 2 0,3-1-46,0 2 1,2 3-255,4-1 0,1 3 0,4-4 204,5-4 0,7-3 99,17 0 1,10-2 0,-1-8-84,-4-13 1,3-7 28,17-8 1,7-8 0,-6-8 29,-14-9 0,-6-6 1,-1-4-207,-3 4 0,1-1 0,-3-3 1,-4-1 143,-4-4 1,-5-3 0,-4 1 0,-1 4-988,-3 3 0,-2 3 1,-6 2 947,-5-2 1,-4 2 0,-4 12-88,-4 15 1,-3 9-400,-26 7 24,25 14 1,3 8 484,-4 18 0,5 3 0,8-17 0,3-1 0,0 7 0,1 0 0</inkml:trace>
  <inkml:trace contextRef="#ctx0" brushRef="#br0" timeOffset="805423">23620 17827 8965,'31'35'168,"1"-1"0,0 1 0,-3-3 0,0-1 1,-4-3-133,-6-3 0,-2-2-19,1-1 0,-1 5-17,-1 13 0,0 13 0,-1 0 0,-2-9 0,0-12 0,0 0 0,-3 9 0,0-1 0,1 1 0,-1 0 0</inkml:trace>
  <inkml:trace contextRef="#ctx0" brushRef="#br0" timeOffset="805606">24019 17959 7358,'-34'21'2,"0"0"0,0 0 0,0 3 1,2 2-1,3 3-460,6 3 0,4 3 1,1 1 117,-4 5 0,1 1 0,0 1-1305,0 1 0,1 0 0,0-1 1645,1-4 0,1-1 0,2-3 0,1-2 0,2-5 0,-3 5 0</inkml:trace>
  <inkml:trace contextRef="#ctx0" brushRef="#br0" timeOffset="809608">28488 5341 6339,'0'-5'800,"0"1"-727,9-1-73,3 2-5,11-4-107,24 2-168,-2 1 0,2-1 240,-14 1 1,1-2 173,11-7 1,6-4-1,-11 1 51,-8-2-840,13 2 0,-7 5 655,-30 10 0,13 6 974,-33-26-3744,6 8 2859,-8-7 454,9 13-453,9-3 218,1-5 67,3-6 9,-2-7 0,0-1-311,1-5 14,0-5 0,1 1-43,1 3 3539,4-12-3539,-2 11 1,0-1-45,1-13 4,-5 11 0,1-6 0,-3 5-2,-2 11 1,-2 0 0,1-7 1,-1-4 0,0 5 2,0 5 0,-2 1 106,0-1 0,-2 2-28,1-4-84,-2 18-34,3 11-179,1 3-280,-41 25-1197,4 2 0,-2 3 1692,1-4 1,0-1-3,-6 9 0,3-3-2263,9-10 2314,1-5-8,12-9 30,2-2-6,13-5-67,2-3 2250,8-5-2373,10-8 30,8-2 1,4-1 64,-7 5 0,3-1-83,13-7 0,0 2 117,-3 1-6,-1 4-51,-23 12-117,-3 2 163,-1 2 5,4 7 0,4 6 39,6 9 6,0-2 0,2 1 3246,11 11-3241,2-2 1,2-1 286,-3-3-433,-9-7 1,-2 1-753,-7 3 0,-10-10 0,-2 2 0</inkml:trace>
  <inkml:trace contextRef="#ctx0" brushRef="#br0" timeOffset="812376">24431 17705 9744,'-2'-41'487,"1"1"0,-4 6 1,-3 7-494,-5 12-162,-25 25 148,13 19 1,-3 17-1,2 6 1,6-6 17,8-10 0,4-2 0,-2 3 2,-9 9 0,-5 6 0,4-2 0,14-10 0,18-5 0,12-15-38,12-30 1,8-21 0,-5-1 40,-6-3 0,-6-8-1,-8 2 1,0-9 0,-5-1 0,-6 8-157,-8 0 0,-11 4-74,-8 2 0,-7 1 1,-1 19 227,3 35 0,-1 19 0,2-7 0,-9-8 0,8 20 0,0 1 0</inkml:trace>
  <inkml:trace contextRef="#ctx0" brushRef="#br0" timeOffset="812837">24818 17762 8360,'0'-16'-534,"0"11"0,0 15 1</inkml:trace>
  <inkml:trace contextRef="#ctx0" brushRef="#br0" timeOffset="813475">24215 17999 6042,'7'6'1053,"-1"-1"-773,-6-5-113,0 0-111,59 34-50,-35-18-6,11 6 0,-2 0 0,-21-5 90,-5 3 162,-7 6-124,-12 4 1,-5 2-93,6-5 1,-2 0-1705,-9 12 0,-2 0 2021,3-6 0,2-5 67,-4 3-285,-4-2-46,14-35 18,-2-7-18,-3-13-33,2-10-50,3-7-1054,7 10 1,3-1 1066,3 7 1,2 0-20,2-7 0,5 0 0,12-2 0,4 2 904,-4 9 0,2 1-924,15-12 0,2 2-528,3 7-288,1 3 836,-27 40 0,-10-11 0,-4 15 0</inkml:trace>
  <inkml:trace contextRef="#ctx0" brushRef="#br0" timeOffset="814488">24658 17820 5545,'-12'40'78,"1"-1"0,-2-4 1,7-4-3525,15-4 3485,3-6 34,12-4 1481,5-9-1481,5-3-73,4-14 8,-7-10 1,-3-6 769,0-17-871,-29 8 1,-10 1 142,-22 3 31,-3 16 1,-1 6 699,-2 5-428,8 2 3015,13 1-3368,8 0-1151,31-9 0,22-6 1,-3 2 1110,10-2 12,-8 1 0,7-2 0,-9 4-724,1 5 662,-14 3 17,-13 9 73,-11 9 162,-19 15 1,-12 9-1,6-2-128,11-6 0,2 1-670,-12 7 0,-4 3 0,19-12 986,47-20 0,17-15 129,-17-10 0,1-4-477,-1 5 0,2-1 0,-6-3 14,-5-8 1,-9-2-17,-9-4 445,-12 6-647,-16 5 46,-24 1 178,11 13 0,0 2 2737,-16-5-3128,17 7 352,57-1 12,5 1-15,-10 0 0,1 0 1783,11 1-1769,-7 1-61,-6 3 34,-9 7 175,-9 8-142,-4 10-1696,-8 0 0,-2 1 1707,-2 17-412,1-14 0,-1-1 407,2 11 11,8 7 8,19-27 0,10-8-188,19-18 1,2-9 162,-15 9 0,-2-4 0,16-21 0,-16-4 39,-41 6 85,-9 4-46,-30 1-33,6 9 311,3 7 0,1 5-816,-6 11 6,11 4 0,3 3 1,7 2-1,1 8 1</inkml:trace>
  <inkml:trace contextRef="#ctx0" brushRef="#br0" timeOffset="815515">25895 17620 8254,'8'0'274,"-1"0"90,12 3-167,-7 2-119,14 2-22,-9 2-11,2 0-6,-1 0-39,-1-1 0,-1 0 0,-5-2-23,-24 21 1,-13 7 25,-3-8 0,-2 0 0,-6 12 0,0-1 5,7-15 0,4-4 32,11-9 10,13-7 28,7-2 12,2-2-40,5-3 12,3-1-84,-3 0 16,0 1-11,16 7-3380,-1 7 3397,14 3-6,-13 0-106,-4 0 56,-14-6 39,0 4 17,-8 1 51,-1 9 83,-2 5-67,-6-1 3331,-7-2-3398,-9-6-404,-3 1 1,-2 2-1260,-16 10 984,11-8 1,1-1-1,7-2 1,6-7 0</inkml:trace>
  <inkml:trace contextRef="#ctx0" brushRef="#br0" timeOffset="816110">26356 17673 7716,'-5'5'739,"1"-1"7,4-4-578,0 0-95,32 18-62,-19-8 8,6 15 1,-4 4-26,-21 3-103,-1-5 0,-3 2 8,-7-5 0,-2-3 101,-7 13 0,3-4 409,16-17 504,16-4-711,-2-3-118,7 5-79,-8 1-3397,-6 18 3392,-14 2 0,-12 10 0,-4 6 0,0-3 0,8-8 0,4-1 0,1 0 0,-7 1 0,-1 1 0,1 0 0,0 0 0,-1 0 0</inkml:trace>
  <inkml:trace contextRef="#ctx0" brushRef="#br0" timeOffset="854607">29582 8331 7604,'1'-5'1355,"0"2"-934,-1 0-259,0 1-122,0-4-35,-1 1 1,1-2 16,-1-4 101,1-38-103,0 18 0,-1-2 47,-5-16 0,-1 1-64,3 15 0,-2 4 13,-6-1 1,-5 12-127,-9 27 0,-4 16 0,0 5 106,-1 8 0,2 6 1,-1 0 1,5-12 1,-2 0-1,1 1 1,2 1-1,4 2 1,2 3 0,3-1-1,3-3-23,-1 9 0,11-7-1722,16-13 1,4-3 1741,10 22-748,5-46 1,9-15-1,-5-1 756,-7 4 0,-2-3-3,2-3 0,2-4 0,-4 1 5,-4 0 1,-4 0 73,5-5 133,-6 2-83,-16 19-123,-3 6-12,-7 14 1,-6 26 2,7-11 0,0 1 1106,-1-1 1,2 0-1205,8 16 806,9-26-772,9-8 67,7-5-73,7-9-356,-5-18 1,6-14-1,1-5 1,-5 7 299,-1-1 0,0-2 120,-6 8 0,3-5 0,1-2 0,-2-1 1,-6 2 420,-4-11 1,-7 0-1,-1 7-281,-1 9 1,0 2-163,3-25 1,-4 14 19,-7 37 11,0 14 219,0 37-158,-1-21 1,-2 2 1211,0 16 1,-1 2-1274,-1-4 0,-1 2-908,0-3 0,0 3 0,1-2 908,-1 4 0,1-1 0,1-9 0,1 1 0,0-5-207,2 18 207,11-27-545,11-32 0,4-12 394,4-9 0,0-6-23,1-2 0,2-5 1,0-4-12,-4 2 0,0-3 0,-1-1 1,-2 3 184,-1 1 0,-2 3 0,0-2 22,2-5 0,0-2 1,-7 8 262,-9 13 1,-4 5 986,-1-11-937,-6-1 74,-13 18 1919,-14 17-2325,11 30 1,0 18 0,2-3-49,1-8 1,2 1-414,0 12 1,2 6 0,7-9 292,11-17 0,3-4-143,13 18 67,13-12-90,0-10 152,0-11 699,-2-5-520,-5-37 0,-13 24 0,-5-25 0</inkml:trace>
  <inkml:trace contextRef="#ctx0" brushRef="#br0" timeOffset="855109">29691 8246 8326,'53'-5'3,"0"0"1,-1-1-1,1 1 1,0-1 0,1 1-1,-2 0 1,-1 0-1,-1-2-10,-1-2 0,0-1 0,-2 0 0,-5 1-2871,11-3 1,-2 0 2845,-10 2 0,2-1 1,-5 2-14,-6 1 0,-4 0 1437,15-5-966,-16 5 442,-15-1-627,-9 2 526,-18-1 93,4 3-910,-10 3-62,7 10 100,0 7 7,-1 11-34,5 6-34,3 0-221,43-15 0,12-9 187,2-12 1213,-12 0 1,5-1 0,-4-6-1133,-8-9 1,-4-4-1458,3-7 0,-3 1 1785,2 1-358,-29 12 45,-24 43 8,2-3 0,0 1 0,5 2 1,1 0-119,5 0 1,1 0-350,-2 18-354,38-12-302,12-12 672,-5-15 0,1-3 1,4 0-1,-7-2 1</inkml:trace>
  <inkml:trace contextRef="#ctx0" brushRef="#br0" timeOffset="855942">31431 7776 9117,'9'41'-331,"0"-1"0,-4-8 1,6-7 324,15-14 1,3-8-107,16-16-426,-12-6 1,0-5 251,-10 3 0,-1-4 299,1-16 0,-1-9 1,-5 6 137,-5 10 0,-4 0-60,-1-3 1,0-5-1,-2 4 281,-3-4 1,-1 5-155,0-6-165,1 12 1,0 6-49,-1 17 12,-1 14 364,0 16-123,0 21-126,0 2 1,0 10 0,0-3-1826,-2-3 0,1 2 1709,0-10 1,0 4 0,0 0 0,-1-6-17,-2 1 0,0-4-1135,0-6 1,-1-1 1241,-3 12 61,2-17-95,2-11-73,2-8 0,2-4 643,20-14 1,12-12-672,1-7 0,2-3 26,-6 9 0,1 0 1,2-1 923,8-8 1,2-2 0,-7 7-921,-12 11 1,-1 2 16,11-6 1,-5 8 36,-20 15-5,-2 0 61,-3 1 264,-2 2 33,-1 2-141,-7 6-189,-18 18-2741,-10 5 2830,-1-1-134,10-8-34,17-18 5,5-5 1,3-1 0,0-1-247,1 4 202,3 3 39,6 7 0,9 5 0,3 2 3408,14 11-3405,-9-9 0,-2-1-171,0-3-476,-10 0-774,-11-7 1418,-3 4 0,1-7 0,-1-3 0</inkml:trace>
  <inkml:trace contextRef="#ctx0" brushRef="#br0" timeOffset="857086">31367 7856 8758,'-13'-29'482,"-2"4"-409,-5 16 140,-16 2-152,5 4-71,2 16 1,-4 11 0,4 2 17,1 8 1,3 7-8,6-6 1,-2 6-1,2 0 1,5-3-1779,0 11 1,7-3 1776,7 4 0,7-7-11,14-13-2206,8-10 2212,8-10 5,4-5 846,10-13-1283,-16-8 0,5-5 0,-2-2-674,-7 5 1,-1 0 0,1-3 1110,2-4 0,3-2 0,-1 0 0,-6 4 0,0-1 0,-4 3 0,13-15 0</inkml:trace>
  <inkml:trace contextRef="#ctx0" brushRef="#br0" timeOffset="858205">31899 6974 6072,'-8'43'53,"0"-1"1,1 1-1,-1-1 1,1 4 0,-1 5-1,1 2 1,0 0-1,1-3 1,0-5-1092,0 8 0,0-5 0,1 3 1060,0-5 0,0 6 1,-1-1-1,1-3 1,0-9 10,-1-2 1,0-5 774,0-4 1,0-1-804,-5 17-5,0-4 1034,3-10-1034,2-10 0,4-11 609,1-4-609,1-4 3818,0 0-3757,-5-1-66,-8 3 5,4-1-112,-8 15 98,5 11 0,2 6-302,-1-1 0,-1 4 318,-3 9 0,-1 7 0,1-5-1439,2-1 0,1-2 1440,2-7 1,0 0 0,1-5-4,-1 15-147,6-18 181,2-17 39,2-8 167,0-4 666,0-27-901,2-2 1,1-5-8,2-3 0,2-2 0,1-1 190,0-1 1,1-1-1,2-1-201,5-7 0,1-1 0,2 2-12,-2 6 1,2 1 0,0 1-19,2-3 0,0-1 1,0 1 15,0 4 1,0 0 0,0 1-267,-2 7 1,-1 0 0,1 0 277,4-4 0,2-1 1,-1 4-6,0 2 0,0 2 3,4-5 1,2 4-29,11 9-22,-2 13-884,3 15 946,-13 0 1799,-7 17-1699,-15 5 1219,-4 1-1274,-11 8 4,-7-3-215,-11 3 176,-4 4 711,6-14 1,-3 0-714,0-4 0,1-1 13,0-1 1,1-1 84,-18 6-62,30-21-83,1-2 27,15-4 216,3 4-204,7 2-1,21 21 6,-2-2 0,-8-5 0,0 0-1696,-5-3 0,1 1 1696,6 10 0,1 1 3,-7-8 0,-1 1 2,10 15 1,-2-1 33,-2 1 42,-7-10 0,-3-3-69,-6-7-1,1 1-6,-9-18-5,0 2 3387,3 2-3774,9 16-461,14 19 0,-11-14 0,3 5 0</inkml:trace>
  <inkml:trace contextRef="#ctx0" brushRef="#br0" timeOffset="859404">29531 9400 4171,'47'-11'97,"1"-1"0,-1 1 1,1-1-1,-1 1 1,1-1-1,0 0 1,-1 1-1,4-2 0,-1 1 1,-2-1-1,0 1 1,0-2-1,-1-2-61,1-2 0,-1-1 1,0-2-1,0 0 1,1-1-1,1 1 67,-2 0 0,1 0 1,1-1-1,0 1 1,0-1-1,-1 2 1,-1 1-76,0 1 0,0 1 0,-2 1 0,1 0 0,1 0 0,3-1-399,-3 1 1,3-1-1,2-1 1,1 0-1,-1 1 1,-1 0-1,-2 2 1,-4 1 382,6 0 0,-4 1 1,-1 2-1,-2 0 0,-1 1 0,4-2 1,-1 0 0,-3 2 0,-3-1 668,6-2 0,-3 1-715,9 1 1,-2 2-491,-18 3 1,0 1 640,13-1 0,-5 2 0,-18 4 0,-9 0 0</inkml:trace>
  <inkml:trace contextRef="#ctx0" brushRef="#br0" timeOffset="862162">6401 15964 4885,'-27'-29'717,"1"-1"0,50-5-653,13 31 0,9 7-34,-3-2 0,3 1 0,9-4-8,-13-3 0,8-1 1,4-3-1,2 0 1,1-1-1,-2-1 1,-3 2-1,-8 0-642,6-1 1,-6 1 0,-1-1 0,5-1 627,0 1 1,7-2 0,3 0 0,1 0 0,-4 0 0,-7 0 0,-9 2 636,2-3 0,-6 0-322,5-3 0,2-1 0,-5 3 568,9-6-202,-2 2 0,-5 0-3815,-22 9 808,8 0 2318,16-14 0,-15 15 0,-7-6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1:06:14.00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18818 10840 6574,'-15'-27'963,"0"0"-650,-3-2-5642,2 0 5603,-2 1 1013,-1 2-1091,1 1-28,-2 5 73,-22 1-230,12 11 931,-22 1-940,26 10 1,-1 8-3,-3 9 0,-3 9 0,-1 3 0,3-3 0,3-4 0,2-2 0,-2 7-27,5 0 0,-2 7 0,-2 4 0,1 2 0,1 1 0,2-2 0,6-2 62,-1 12 0,8-2 0,1 0 0,-2 2-22,-2-6 1,-1 2-1,0 0 1,2 0-1,3-3-3,3 1 0,2-1 0,4-1 0,2-1-6,4-1 0,5 0 0,0-2 0,-1-3 149,3 11 0,2-1-149,0-9 0,3 4 0,2-2 1,-2-8 11,0-4 1,1-5-537,5 5 1,1-1 329,13 3-1905,-1-3 1,3 0 2094,-13-9 0,-1-1 0,7 5 0,-4-3 0,-8-7 0</inkml:trace>
  <inkml:trace contextRef="#ctx0" brushRef="#br0" timeOffset="2502">18384 11651 9234,'-34'-42'179,"1"1"0,0-1 1,2 4-1,2 0 0,4 1-59,4-9 1,5 1-577,3 10 1,-1-7 503,2 4 1,-3-10 0,-1-7 0,-2-3 0,1 0 0,1 4-1,3 7-934,-2 0 0,3 5 0,0 1 0,-2-7 893,2 8 1,-1-6 0,-2-2-1,1-2 1,-1 0 0,1 3 0,1 4-1,2 6 28,-3-8 1,1 8 0,-2-5-252,-2-2 1,-4-6 0,-2-1 0,1 1 0,3 6 216,-1 0 1,2 4 0,-2-4-145,0 1 1,-2-4 0,-1-2 0,-1 1-1,2 4 144,0 2 1,1 3-1,-1 2 1,2 0 10,-2-2 0,0 2 0,-4-6-4,3 7 0,-5-4 0,-3-4 0,0 0 0,-1 0 0,2 3 0,3 5 1,0-1 1,2 5 0,1 1 0,-4-3-1,-1-2 0,-2-2 1,-1-3-1,-1 1 1,0 1-1,3 4 26,-4-2 0,2 4 0,-1 0 0,-4-4-22,7 7 0,-2-4 1,-2-1-1,-1-1 1,-1-1-1,1 1 0,1 1 1,2 3-14,-2-2 0,2 2 0,1 2 0,-1-1 0,0 0 0,-2-3-80,2 2 0,-2-3 0,-1 0 0,-1-2 0,1 1 0,0 2 0,1 1 0,3 4 81,-13-11 0,3 5 1,1 2-1,2 1-1,0 0 0,1 2 0,-1-1-215,3 3 1,-3-1-1,1 0 1,2 3 225,-1 2 0,2 1 0,-2 2 2,-2-2 0,-2 0 1,-4 0 143,3 3 1,-3 0 0,-2 0-1,-2 0 1,1 2-159,1 1 0,1 1 0,-2 1 0,-1 0 0,-3-1 1,9 4 1,-3-1 0,-1 0-1,-1 0 1,0 0 0,0 0-1,1 1 1,2 1-1,-7-2 0,2 2 0,0-1 0,1 1 0,0 1 0,1 0 115,-5-1 0,1 0 1,0 1-1,2 0 0,4 1-117,-10-4 0,5 1 1,2 2 1,10 2 0,2 1 0,3 0 0,-6-1 0,0 0 0,-6-1 0,-4 0 0,3 0 0,3 1 0,1 0 0,5 1 0,-1-1 0,0 1 0,-14-3 0,2 0 858,14 2 1,-1-1-857,-4-1 0,-4-1 0,4 1-2,3-2 0,2 0 0,-7-1 0,2 1 346,-10-6-346,19 6 0,2 2 0,2-1 5,-5-1-5,11 3 0,-1-1 2740,14 5-2740,4 2 1659,2 1-2493,2 2-2089,24 26 1,13 12 1975,-17-15 1,0 0 946,9 8 0,3 3 0,-5-5 0,3 6 0,-8-13 0</inkml:trace>
  <inkml:trace contextRef="#ctx0" brushRef="#br0" timeOffset="7065">18676 12631 0,'-39'28'0,"1"1"0,0-1 0,-3-1 0,-1 6 0,10 1 0,-3 8 0,-1 4 0,2-1 0,6-7 0,4-6 0,5-3 0,-4 3 0,-3 5 0,-4 6 0,-2 1 0,3-1 0,6-7 0,0 8 0,4-5 0,0 0 0,0 4 24,5-6 0,-1 5 0,0 2 1,2-2 333,-2 6 0,1-1 0,0 6-287,3-8 1,-1 3 0,1 4 0,0 1 0,0 1 0,3-3-36,2-2 1,1 0-1,1-1 1,1 1-1,0-1 1,-1 1 124,1-2 1,-1 0 0,1 0 0,0-1-1,0 0 1,2-2-140,0 3 1,1 0-1,1-2 1,0-3-1,1-3 2,0 2 0,0-5 1,1 1 60,1 8 1,-1 2 0,1-4-8,-1 0 1,2-1-48,-2 0 1,2 3 0,-1-2-532,3 4 0,-1-3 536,-1-11 1,0-1-156,2 10 1,-1-2 174,3 7 360,2-8 1,3 0-288,5 10-82,-4-13 1,6 1 33,9 0 1,3-3-77,-12-11 1,1 0-4,12 11 1,0-1 9,0-2-7,-8-5-940,-6-6 947,-7-5 21,-6-7 68,-3-4 1870,-3-3-2929,-1-1 2318,0-5-2838,1-1 1478,-1-8 0,1 8 0,-1-1 0</inkml:trace>
  <inkml:trace contextRef="#ctx0" brushRef="#br0" timeOffset="7207">18061 15971 6036,'0'0'0</inkml:trace>
  <inkml:trace contextRef="#ctx0" brushRef="#br0" timeOffset="7991">18538 16860 6406,'-5'0'2094,"1"0"-1180,4 0-786,-23-13-128,17 10-5,-11-12 5,32 13-6,11-2-210,13 2 0,4 2 213,-16 2 1,0 0-18,18 0 0,-1 2-272,-12 5 1,-3 1-885,17 8 1176,-13-4 0,-3-1 0,-5 0 0,-1-1 0</inkml:trace>
  <inkml:trace contextRef="#ctx0" brushRef="#br0" timeOffset="8718">18475 16960 9111,'41'0'150,"1"0"0,-1-1 0,-2 0 0,0 0 1,-3-1-2909,-1-1 1,0-1 2807,4-2 0,3-1 1,-3 0-48,-3 1 0,-2 0 701,30-7 0,-23 7-597,-69 19-107,3-1 0,-18 3 0,-8 1-325,12-5 1,1 0 326,-2-1 1,-2-2 60,7-2 1,-2 0 0,2-2 146,-1 1 0,2 0-976,-7-2 0,6 1 766,10 3-5,21 0 1771,21 3-1669,13-4 0,11-2 1,-1-1-192,1 1 1,3-2 115,0-1 0,7-1 1,1-2-1,-6 0-374,8-2 1,-3-2 351,-7 0 0,2 0 0,-3-1-3,0-1 0,-2 2 282,-3 1 1,0 1-709,-3 1 1,-1 1-191,-1 7 1,-2 1-752,-4 1 1,-1 2 1012,13 12 1,-18-6-1,-12-9 1</inkml:trace>
  <inkml:trace contextRef="#ctx0" brushRef="#br0" timeOffset="12769">18640 8790 3824,'4'9'868,"-1"-2"-857,-3-7 1218,0 0-1229,7 0 529,4 2-518,29 1 29,-3 1 2,2-1 1,9 0 0,-5 0-15,-7-1 0,1-1 74,0 1 0,6 1 1,3-2-1,-2 0-14,-2-3 0,-2 0 1,2-2-1,2 0-47,3-2 1,4-2-1,1 0 1,0 0-1,-3 0-2,1 0 1,-3 1-1,0 0 1,4-1-35,0-1 1,6-1 0,-1-1-1,-4 2 1,-7 2-549,3 1 1,-3 1 544,-6 2 1,4 0 0,1 1 0,1 2-48,3 3 0,2 3 1,0 1-1,0-1 74,-3-3 0,0-1 1,0 0-1,1 1-711,3 3 0,1 1 0,-1-1 0,-3 0 697,-3-3 0,-3-2 0,1 2-520,6 2 0,1 1 0,-4 0 505,3-1 0,-1 0-26,2 1 0,3-1 0,-1 0 39,-9-2 0,-2-1 0,6-3-201,-6-3 1,5-2 0,3-2 0,0-1 0,-1 1 0,-4 2 187,2 1 0,-3 2 0,-1-1 0,3-1 216,-2-2 1,4-1 0,2-1 0,-2-1 0,-4 3-1,-6 1-219,8 2 1,-6 1 203,3 1 0,0 1-201,-2 1 0,3 0-2,-4 1 0,3-1 0,3 1-247,-1 0 0,3 0 0,1 0 1,-2 0 248,5 0 0,-2 0 0,1-1 214,-6 1 1,3 0-1,-3 0 1,-5-1-218,4 1 0,-4-2 3,-1 2 0,2-2-2,0 0 0,4-2 1,-4 0 53,0-2 0,-1-1-52,-1 0 0,3-1 0,-5-2 3,-6-4 0,-3-2 1070,1 0 0,2-4-1066,8-11 1,5-6 0,-5 3-8,-5 6 0,-1-1-438,3-3 0,2-4 0,-4 2 443,-6-1 1,-5 2-352,-8 3 0,0 1 343,4-8 0,-2 1-39,-8 7 0,-4 2-19,2-17 989,-3 0-973,-2 0 14,-22 0 0,-8 0 28,11 18 1,-3 2 2,-5-4 0,-4-2 0,0 5 0,0 7 0,-6 3 29,-2 1 0,-9-2 0,-4 0 0,-1 1 0,4 2-467,-2 2 0,2 2 0,-1 1 0,-4-1 440,6-1 0,-4-1 0,-2 0 0,0 0 0,1 1 0,3 3 10,4 2 0,0 2 1,3 1-1,0 1 0,1 0 4,-4-1 1,2 2 0,0 0 0,0 0-210,1 0 1,-1 1 0,1 0 0,1 0 192,-12 1 0,2 1 0,0 0-250,2 1 1,0 0 0,1 0 253,2 0 0,0 0 0,1 0 10,0 0 1,1-1 0,-2 1 20,2 0 0,-2-1 0,0 0 0,4 1-20,-1-1 0,4 0 0,-2 1-2,-8 0 0,-1 1 0,4-1 470,6 1 1,-4 1-483,6-2 0,-7 1 0,-3 0 0,-2 0 1,1 0 2,5-2 1,0 0 0,-1 0-1,0 0 1,-1 0 0,0 0 187,-3 1 1,-2 0 0,0 0 0,1 0-1,0-1 1,2 1-195,-3-1 1,1-1 0,1 1 0,2-1 0,6 0 347,-2 1 0,5-1 0,2 2-405,-10 2 1,2 1 375,-3 1 1,0 2-355,0 1 0,1 1-955,1 1 1,-1 3 950,3-2 0,-2 2 0,2-1-338,9-3 1,1 0-1,0 0 377,-11 3 0,-1 1 1,3-2-311,-4 0 1,2-1 311,2-1 0,-4 0 68,0-1 0,-5 1 0,5-1-68,4 0 0,1 0 311,1 0 1,-3 1 0,8-1-312,-5 13 1424,6 4-1569,10 3-499,7 4 156,11-5 1,3 2-319,-1 17 806,4-15 0,0-2 0,0-5 0,0-10 0</inkml:trace>
  <inkml:trace contextRef="#ctx0" brushRef="#br0" timeOffset="14151">18092 16328 8270,'-13'-41'728,"1"1"1,-7 18-729,15 46 0,4 20-142,-1 1 1,2 8 0,0 2 156,0-6 1,0 2-1,1 1 1,-1 0-335,1-6 0,-1 0 1,0 1-1,0 0 1,0-1 336,1 9 0,0-1 0,0-1 1,-1-1-590,0-8 0,0-1 0,0-1 0,-1-3 604,1 1 1,-1-2 0,0-1-234,0 2 0,-1-1 0,-1-5 587,0 15-232,0-13 0,-2-9-26,0-21 305,-8-10-669,-1-10-274,-9-14 2494,-3-16-2106,2 7 1,-1-3 129,5 11 1,-1 0-7,-6-8 0,0 4 148,-7 2-727,6 16 576,5 17 0,8 25 229,5 22-69,7-14 0,1 4-18,0 6 1,2 1-1164,2 0 0,4 3 1157,8 2 1,4 4-1,0-7-24,-2-11 0,1-3-27,3 4 0,3 1 1,-1-17 105,11-35-147,-11-5 1,0-7-42,-4-1 1,0-4 0,0-2-218,4-5 1,0-1 0,0-2 198,2-5 0,0 0 1,-1 0-532,-1 4 0,1 2 0,2-4 546,-4 8 0,3-3 0,1 0 0,-1 1 0,-4 6 0,4-7 0,0 2 0,1-1 0,1 0 0,0 0 0</inkml:trace>
  <inkml:trace contextRef="#ctx0" brushRef="#br0" timeOffset="19163">24228 11637 2758,'-38'-23'-549,"7"6"2081,48 33 0,15 5-1208,12-9 1,7-5-698,-12 1 0,4 0 1,2-1-1,-2-3 375,10-5 0,-1-4 0,-2-1-2,-5 0 0,-2-1 0,-4-1 293,-5-5 1,-6 5-294,0 17 0,-14-8 0,-3 14 0</inkml:trace>
  <inkml:trace contextRef="#ctx0" brushRef="#br0" timeOffset="19468">25596 10989 9934,'30'32'1,"1"0"0,-1 0 0,-1-3 1,-1 1-1,-4-3 4,-6-1 1,-2-2 33,0-1 1,0 0 10,13 17-28,-12-17 1,0-1-23,0-1 0,0 0-359,17 18-414,0-4 773,-1-10 0,-14-10 0,1-4 0</inkml:trace>
  <inkml:trace contextRef="#ctx0" brushRef="#br0" timeOffset="19718">26124 10860 11273,'-44'-2'-37,"0"0"1,14 19 0,-5 9 0,-3 9 0,-2 5 0,0 2 0,1 0 0,3-3 0,4-5-1298,-1-1 0,5-3 1,0 0-1,0 1 1,-3 5 1217,1-2 1,-3 5 0,-1 3 0,-2 2 0,-1 1-1,2-2 1,1-1 0,2-4 0,4-6-21,-6 7 1,3-6 0,2-2-1,-1-1 136,-10 8 0,0-1 0,3-6 0,7-4 0,2-4 0,-1-3 0,1-1 0</inkml:trace>
  <inkml:trace contextRef="#ctx0" brushRef="#br0" timeOffset="20833">13375 6359 7565,'47'3'32,"0"0"0,0-1 1,0 1-1,-1 0 0,1 0 1,10 1-1,-1 1 1,-3-2-1,-6-3-404,-7-6 0,-4-2 0,-4 0 428,16-8-2521,-33-7 2465,-28 9-406,-19 6 1,-15 3 0,2 2 405,-1 0 0,-2 1-357,10 2 1,-3 0-1,-2 0 1,3 1 412,-6 1 0,2 0 0,3 1-319,-4-1 1,2 1 309,-9 1 1,4-1 1180,7 1-1228,19-2 0,11 2 56,43-1-5,6-1 524,-5-5 0,7-4 0,1-5-536,-6-4 0,2-5 0,-1-1 0,-2 1 517,-1 3 1,-1 1 0,-1-3-557,8-9 0,-1-3 0,-20 7 1927,-34 10-2493,-17 20-1456,-1 16 0,-3 8 2022,9-7 0,0 1 0,1 0 0,-3 6 0,3-1 0,6-6 0,0-1 0</inkml:trace>
  <inkml:trace contextRef="#ctx0" brushRef="#br0" timeOffset="25231">10314 7435 7095,'-31'-19'492,"1"-1"1,-1 0 0,-16-9 0,6 7-437,18 17-56,-8 1 6,2 34-6,5-1 20,10 2 0,0 12 0,0 6 1,1-1-1,2-8 13,0 9 1,0-1-661,2-9 0,-2 7 0,0 2 1,3-4-1,4-8 646,6-1 1,6-6 0,5 8 0,9-5 33,20-8 0,5-9-25,-8-3 0,1-7-26,-4-6 0,1-6 0,-1-11 2,-7-11 0,0-13 1,-3-6-1,-2-1 1,-3 6-3,0-5 0,-5 3 0,2-4 0,1 5 0,5-4 0,-1-2 0,-6 3 1,-11 5-64,-16-3 1,-12 4-1,0 8 61,-11-4-45,-5 18 1,-1 13-449,2 40 527,22-2 1,0 9-1,2 2 1,1-7 0,-1-5-1,1-1 1,1 12 0,-1 0-1,1 0 1</inkml:trace>
  <inkml:trace contextRef="#ctx0" brushRef="#br0" timeOffset="26267">11454 7159 7576,'-31'38'34,"0"0"1,0 0-1,-1 0 1,1 0 0,0 0-1,-1 0 1,5 0-1,-2 3 1,-2 2 0,0 2-1,0 0 1,1 1 0,0 0-1,3-2 1,1-2-1,3-3 1,4-4-534,-4 16 1,6-6 0,2 0 0,-4 3-38,0-5 1,-5 5-1,-2 3 1,0-1-1,5-3 1,5-7-1,9-10 1,19 13-1,-1-37 1</inkml:trace>
  <inkml:trace contextRef="#ctx0" brushRef="#br0" timeOffset="26950">11749 7415 2388,'13'40'116,"-1"0"1,1-1-1,6 11 1,1 2-1,-1-6-74,1-2 0,0-3-522,-1-6 1,1 2 0,-1-4 498,2-2 1,1-2-12,6 0 1,0-2 773,12 9-978,-15-18 0,0-2 196,10-2 0,-15-6 0,-2-4 0</inkml:trace>
  <inkml:trace contextRef="#ctx0" brushRef="#br0" timeOffset="27124">12072 7409 0,'-27'38'0,"0"0"0,0 1 0,0-1 0,1 1 0,-1-1 0,0 0 0,-2 6 0,-2-1 0,2 1 0,0-1 0,4-2 0,3-3 0,-3 12 0,5-4 0,2-2 0,4-11 0,-1 1 0,1 0 0</inkml:trace>
  <inkml:trace contextRef="#ctx0" brushRef="#br0" timeOffset="31254">22392 10655 6372,'-5'-4'1327,"1"1"-845,4 3 370,-40-42-7,22 23-739,-4-5 1,1 2-68,13 13-72,7 7-23,39 32 56,-13-17 3,5 1 1,8 1 0,-3-3-4,-9-6 0,1-1 21,9 0 0,6 0 0,4 1 0,1-1 12,-5-1 1,2 0 0,0 0-1,2 0 1,-1 0-24,3-1 0,0 0 0,1 0 0,0-1 0,-1 1-48,-3 0 1,0 0 0,0 0 0,0 0 0,0 0 41,6 0 1,2-1-1,-1 0 1,-3 1 0,-7-1-1651,6 1 1,-1 1 1647,-3-1 1,5 1 0,0 1 0,-8-2-1,-6-1 1,-3 0-41,1 0 1,3-2 52,5-5 0,6-4 0,-5 1-15,0 1 0,-1-1-154,1-2 0,2-2 1,-4 0 153,-9 1 0,-2 1-10,11-4 1,-1 2 9,-9 2 0,0 0 0,8-2 0,1-1 0,-12 2 0,0 0-17,1-1 0,2-2 7,3-6 1,4-3 0,-4 1-601,-1 1 0,-1 1 597,-1-1 0,2-1 0,-4 0 16,1-6 0,-6 2-3,2-6 26,-13-13 0,-6-14 1,-3 8-25,-4 22 1,-3 0 5,-3-20 1,-1-8 0,-2 11 8,-6 7-17,-5-7 2453,-6 5-2453,5 14 0,-12-10 1864,5 16-1864,4 8 0,-2 1 0,-19-3-382,13 6 0,0 2 384,6 5 1,-2 0-875,-9 1 1,-5 0-1,2 1 872,1-1 0,-1 1 2,1 0 0,-4 0 0,-2 0-471,3 0 1,-2 1 0,0 0 0,0 0 486,3-1 0,0 1 1,0-1-1,-1 1-328,-5-1 1,-3 1 0,2 0-1,2 0 312,-3-1 0,3 1 0,6-1 72,6 0 0,3 0-72,1 0 1,0 0-3,0 0 0,1 0 0,1 0 0,0 0 0,0 0 0,0 0 0,-13 0 0,0 1 3,10 1 0,0 1-3,-4 1 0,-3 0 0,1 2 0,-10 5 0,0 1 0,0-1 0,0 1 0,4 0 0,-2 1 0,5-1 0,-3 1 0,4-1 620,7-2 0,-1 1-620,-2 0 0,-4 1 0,5 0 0,8-2 0,4 0 0,-12 3 0,-6 4 1945,0 4-1954,20-2 1,2 2 8,-3-2 0,1 2-3,-2 11 1,1 1 2,5-9 0,1-2 0,1 1 0,0-1 822,-10 13-822,10-16 0,2 0 3321,0 2-3326,-7 17-3152,1 10 3157,7-8 0,1 2 0,4-12 0,1-1-3,1 6 1,2-1 4,5-6 1,5-1-714,14 12 1,5 0 738,-7-6 0,4-2 4,7-2 0,7-2 0,1-4-175,0-10 0,1-6 0,1 1 146,4 0 1,1 0 0,2-2-4,-7-3 0,0-2 0,3-1 0,6-2 0,-6-1 0,7-2 0,3-2 0,3 0 0,-1 0 0,-1 0 0,-6 0 0,-5 2 0,12-1 0,-8 2 0,7-2 0,-8-1 0,0 0 0,0 1 0,0-1 0,0 0 0,1 1 0,-1-1 0</inkml:trace>
  <inkml:trace contextRef="#ctx0" brushRef="#br0" timeOffset="37638">17615 12785 0,'48'-5'0,"-1"-1"1429,-12-8-1421,-9 2 0,-1-1-2,14-9 698,-15 7 1,0 0-680,2 0 0,0 0 345,15 0-267,-16 5 1,4 2 11,13 3 1,8 4 0,-1 0 33,-2-1 1,-1 1-1,2-1-457,-5 0 1,2 0 0,0 0 0,-2 0 344,4 0 0,-3 0 1,5-1 50,-6-1 1,5-1-1,1-1 1,0-1 0,-4 1-68,-1 0 0,-3 0 0,0 0 0,5 0-2,-1-1 1,4 0-1,2-1 1,1 0 0,0 1-1,-1 0-143,0 2 1,1-1 0,0 2 0,-1-1 0,-1 1 0,-3 0 142,-2 0 0,-2 1 0,-2 0 0,1 0 0,2 0-16,6 0 0,2 1 1,0 0-1,-1 1 1,-3 0 5,-2 1 1,-3 0 0,0 1 0,0-1-6,2 1 0,0-1 1,1 1-1,4 0 7,-7 0 0,2 0 0,2 1 1,1-1-1,-1 0 0,-1 0 14,4 0 1,0 0 0,-1-1 0,-1 1 0,0 0-209,-2 0 0,1 0 0,-2 0 0,-1 0 0,-3 0 203,6-1 1,-3 0 0,-2 0 582,3 0 0,2-1-566,-5 0 1,5-1 0,0 0 0,-3 0 33,-4 0 1,-3 0-1,3 0-71,3 0 0,4 0 0,1-1 0,-4 1 2,3-2 0,-3 1 0,-1-1-351,6 0 0,1 1 350,-9-1 1,2-1 0,-3 2-2,1-1 0,-3 1 485,1 0 1,0 0-486,-3 2 0,2 0 0,-3 0 0,1 1 0,3 0 3,11 3 1,2 2 0,2 0-3,-13-2 1,0-1-1,1 1 1,2 0-2,2 1 0,4 1 0,0 1 0,-2-1 0,-4 0 0,5 0 0,-5 0 0,2 0 0,4 0 0,1 1 0,3-1 1,-12 0 0,3-1 0,0 1 0,-1 0 0,-3-2 2,5 1 1,-4-2 0,4 1-3,5 1 1,4 1-1,-1-1 1,-7-2 127,4-5 1,-9-1-125,-2-2 1,-5-2 1898,-23 4-2139,-10 3 2065,-1 7-4131,-1 7 2439,-11 3 0,7-3 0,-7-5 0</inkml:trace>
  <inkml:trace contextRef="#ctx0" brushRef="#br0" timeOffset="39704">22459 12901 6686,'6'-6'319,"-1"1"-369,-5 5 3483,0 0-3511,3 8 83,14 22 158,0 5-35,5 1 1,4 4-75,-6-11 0,2 1 1,-1-2-47,10 13 0,-1-1-5,0-3 0,-4-5 3,-1-2-96,-16-21-1837,-5 0 197,0-3 1730,-4-1 0,0-2 0,0-3 0</inkml:trace>
  <inkml:trace contextRef="#ctx0" brushRef="#br0" timeOffset="39969">22786 12925 10584,'-43'16'94,"0"0"0,-1-1 1,1 1-1,1 0 1,0-1-1,1 2 1,3 6-1842,3 6 0,3 6 0,2 1 0,2-3 1218,0 0 1,3-2 0,1 3 528,-1 7 0,2 3 0,6-7 0,7 4 0,4-14 0</inkml:trace>
  <inkml:trace contextRef="#ctx0" brushRef="#br0" timeOffset="42241">20019 13654 7503,'21'0'919,"12"-1"0,4 0-774,1 0-97,0 0 0,4 0 100,7 1 0,-3 0-64,7 0-56,-6 0 0,-2 0 286,1 0-247,-22 0 45,3 0 230,-23 0 839,-3 0-1108,-9 0-67,4 0-1927,-10 0 1921,11 0 0,-2 0 0,5 0 0</inkml:trace>
  <inkml:trace contextRef="#ctx0" brushRef="#br0" timeOffset="43716">13304 9311 8522,'14'3'494,"-2"1"-379,27 2 0,8 0-76,-16-2 0,1 1-244,10 0 0,8 0 296,-5-6 1,8-1 0,5-1 0,-3-1 0,-6 1-79,-3 0 0,-5-1 0,6 0 23,0-1 0,7 0 1,5-2-1,-2 1 1,-5-1-1,-10 1 124,6-4 0,-7 0 840,8 0 1,-8-4-788,-23-11-213,-18 13-145,-9-6 145,15 36 0,-4-14 0,6 17 0</inkml:trace>
  <inkml:trace contextRef="#ctx0" brushRef="#br0" timeOffset="47349">11809 9285 6294,'-6'0'605,"1"0"-454,-19 0 101,12 0 89,-27-7 62,13-6-139,-11-4-189,1 8 1,0 3-26,-6-3-14,6 8 1,1 1 109,5 1 50,-14-12-61,5-14-113,3-13-16,14-2-1,12 1-5,10-6 0,6-4-3,4 9 1,6-4-37,1 2 1,5-9 0,3-2 0,0 2 0,-2 8 36,-2 6 0,-1 4 0,3-2 2,3-6 0,3-6 0,1 3 0,0 9-14,14 3 0,-4 10 14,7-1-6,-9 10 1,7 1-1,-6 6 6,11 12 3,-12-2 0,5 3-1134,-2 3 0,2 4 1,-4 0 1135,-4 3 1,0 1-3,3-2 1,4 1 0,-9 1-1,-12 3 0,-4 2 8,5 15 0,-2 3-6,-4-8 1,-1 1-3,2 7 0,-1 1 25,-7-14 0,-4-2-17,-6 12 2,-16-6 1,-11 6-1,3-4-10,6-5 0,-3 1 1,-3-1 0,-6 5 0,-1-1 1,0-4 23,-2-4 0,0-4 0,-1-1 904,0-1 1,-1-1 0,1-1-896,1-2 0,-1-1 1,3-3-2,-3-4 1,2-5-37,4-7 0,1-2 0,-10-6-101,-3-11-190,27 2-914,9-1-475,15 4 1680,4-4 0,-2 13 0,-2 0 0</inkml:trace>
  <inkml:trace contextRef="#ctx0" brushRef="#br0" timeOffset="50616">18664 14376 6848,'-4'0'527,"0"0"385,4 0 433,-38-43-740,24 26-530,-7-7 1,3 3-70,13 14-6,5 6 0,2 0 173,33-8 1,11-3-174,1 0-463,-6 2 0,10-2 0,-4 1 589,1-1 0,-1 0-270,-4 2 0,3 0 0,-2 1 157,-8 1 0,-1 0 0,2 1-10,9-1 1,2 1 0,1 2 10,-5 2 0,1 1 0,0 1 0,-3 0-600,2-1 0,-3 1 0,2-1 586,12 2 0,2 0 0,-9-1 0,-16 0 0,-3 0 2,1 0 1,0-1 0,-1 0 0,0 0-681,10 0 0,3 1 681,-7 0 1,3 1 0,1 0 3,10 1 1,2 0 0,-2 1-478,-6-2 1,-2 1 0,0 0 478,-1 1 0,-1 0 1,-1-1 491,7 0 0,2-1-501,1 2 0,3 0 0,-2 0-117,4 0 1,1 2 116,-2 0 0,4 1 0,-9 0 1077,-19 0 0,-1 0-1077,13 3 0,0-1 5,1 1 3215,5-2-3220,-18-4 6,-5-2-6,1 0 0,-3 0 6,-2-1 10,5-5 7,-12 1 530,1-3-548,-11 3 51,-1 1 174,-1-3-230,1 0 0,-1-3 6,0-1-1,0-4 1,0-3 16,-4-10-22,-3-16-216,0 8 222,-1-8-6,4 23 5,-1-3-5,3 14 0,-1-2 0,3 11 0,0 0 0,0-4 0,0 2 0,0-4 216,0 1-216,0-1 0,0-1 0,0-1 12,-5-12-7,-3 3 85,-3-4 33,-8 4 23,-6 8-140,-3 2 5,-8 3-5,6 4-1652,-12 1 0,-2 0 1646,-7 1 6,8 0 0,-5 2 16,4 2 0,-2 2 1,4 0-174,9-2 1,0-1 178,-11 3 0,-4 0 0,7-1-1087,1-3 1070,3-2 2206,4 0-2217,3-1 6,-13-1-3,14-2 0,-2-2 179,-1 2 0,-2-1-182,-15-1 0,0-1-801,11 3 0,0-1 806,2 0 1,-3 0 0,4 0 162,3 0 1,-1-1-166,-4-2 1,-3-1 0,2 0-2,0 2 1,1-1 3,-8-2 0,0 0-492,10 3 0,2 1 498,-12-3-195,13 2 0,1-1 189,-15-1 1236,11 0 0,0-1-1237,9 2 1,0 0-3,-14-6 0,0-1-3,13 5 0,0 0 64,-5-2 0,2 0-58,-3 1-6,-3 1-6,0 0 6,-2 2 1354,-1 0-1354,1 2 0,-1 1 718,-13 0-718,12 1 0,1 1-2135,-3 2 2135,0 1-6,-10 6 0,0 2 6,4-2-656,0 1 0,7 0 656,25-5 5,3-3 51,4 1-17,1-1 29,4 0 1880,1 0-2116,2 0 1867,1 5-1704,0 3-6,1 23 11,3 0 0,0 3 0,0 5 2,2 2 1,-1 1-3,0 1 0,0 0 0,-1 1 0,0-2 0,-2-13 0,-1-1 6,0 25-6,0-3 5,-1-3 1,0-1 0,0 0-1,0-8-5,0 0 0,0-9-5,0-26-1,0-3-745,2 1-117,22-1-655,7 0 1523,18-3 0,-21 3 0,-8-3 0</inkml:trace>
  <inkml:trace contextRef="#ctx0" brushRef="#br0" timeOffset="52097">19444 6185 2865,'31'5'7,"0"-1"1,-2 0 0,1-1 557,22-2 1,0-2-519,-15 1 1,0 0-46,4 0 0,4 0 0,-1 0 22,-3 0 0,0 0 1,-2 0-9,8 2 1,0 0-299,-7-1 0,1 1 0,-3 0 304,-1 2 1,-4 0-20,-3-1 0,-2 1 970,14 0-754,-16-2 1025,-14-1 69,-10-1-1268,-14-4-1914,-11-3 1863,-17-5 912,-10-4-906,5 4 0,-7-1-516,12 2 1,-6-1 0,1 0 0,3 1 513,4 2 0,3 0 1,-2 1-3,-13-5 0,-2 0 1,15 5-53,23 7-252,21 8 2373,13 0-2059,23 8 316,-17-9 1,3 0-323,4-1 0,2-1 19,0-1 1,3 0 251,12-2 1,0 0-228,-16-1 1,-2-1 347,10-4 0,-5-3 45,-14-2-168,-6-13-179,-17 5-90,-8-3 5,-19-4-240,0 11-2459,-5 32 0,0 12 2694,3 10 0,7-6 0,4 0 0,11-10 0</inkml:trace>
  <inkml:trace contextRef="#ctx0" brushRef="#br0" timeOffset="58333">21147 13335 8343,'-28'-8'1547,"6"2"-1290,13 5-33,6 1-213,2 0 544,41 0-398,-6 0-104,0 0 0,7 0 18,5-4 1,9-1-1,0 0 1,-7 0-70,-2 1 1,0 0 15,5-1 0,9-1 1,-3-1-1,-16 2 722,-12-2-455,4 1-49,-35 2-186,-43-3-84,5 2 28,4 2 1,-7 0 0,3 1-1714,-1 0 1,-1 0 1716,4 1 0,-2 0 0,-3 0 2,0 1 0,-2-1 0,-1 1 0,1 0-198,2 0 1,1-1-1,0 1 1,0 0 172,-12 0 1,0 0 0,5 0-27,-12-1 1,26 3-168,39 2 218,16 1 5,16 3-504,-1-5 1,10 0 0,2 0 0,-5-1 500,6 2 1,3-2-1,-8 0 0,7 0 1,2 0-1,-2-1 1,-8 0 916,9 1 0,-1-3-917,-4 0 1,6-1 0,1-1 0,-6 1-3,-9-1 0,-4 0 0,1 0 86,11-1 0,1 0 0,-7-1-75,4-3 56,-28 3 40,-27-1-119,-7-1 7,-21-2 5,-12 2-1022,18 3 0,0 1 1016,-5 1 0,0 1 6,-3 0 0,0 0 0,-1 1 0,-1 0-3,3 0 1,-1 2 1018,-12 4 1,0 3-1015,6 1 1,2 2-39,0-2 0,19 2 36,44 3 0,10-2 0,-7-6 0,24-2 0,0 1 0</inkml:trace>
  <inkml:trace contextRef="#ctx0" brushRef="#br0" timeOffset="60565">21171 13387 9834,'-26'-2'800,"46"-2"-750,11 0 1,7 0-29,6-1 1,3-1-20,1-2 0,6-1 88,-6 3 0,7 0 0,0 0 0,-9 0-72,-3 0 1,-2 1 521,10-2 1,3 0-1,-28 2-541,-47 3 0,-8-1 0,-6 1 0,-11-1 0,-2 1-232,10-1 0,-3 1 233,-4 0 1,-5-1 0,-4 1-9,10 2 0,-5-1 1,0 1-1,1-1 1,4 1 6,-4-1 0,3 0 0,-3 0 1,-3 0 0,-5 2 1,4-1-1,13 0-45,7 0-12,29 1 56,23 4 0,15 2 2,-4-3 1,6 0-642,5-1 1,11 1 0,5-1 0,-2 0 0,-7 0 638,-4-2 0,-5 0 0,6-1 2,-2 0 1,7-1 0,3-1 0,-1 0 0,-4 0 0,-10 0-3,4-1 0,-5-1 44,26-3 1,-25 0-45,-56 4-363,-12 6 363,-6 0 0,-7 1 0,4 2 0,-4 0 0,2 1 0,-10 0 0,-1 0 1,7-2 1,-3 1 0,-2 0 38,1-2 1,-3-1 0,1 1 0,6-1 1033,-3 0 0,1 0-1074,-6 1 0,-2-1 0,16 0-62,23-1 56,18 1 3,32 3 1,13-2 363,-16 0 1,2-1-353,8 0 1,5 0-1,-3 0-913,2-2 1,-3 0 903,0-1 0,-1 0 2,-4 0 1,-1 0 450,-4 0 0,-3 0-447,20-1-6,-13-1-11,-13 0-964,-6 0-2637,-8 24 1719,-3 7 1893,-4 16 0,-2-17 0,-1-11 0</inkml:trace>
  <inkml:trace contextRef="#ctx0" brushRef="#br0" timeOffset="63213">21434 13364 6641,'36'0'530,"0"0"1,1 0 0,-2 0-1,-3 0-530,18 0-1415,-39 30 0,-6-23 0,0 23 0</inkml:trace>
  <inkml:trace contextRef="#ctx0" brushRef="#br0" timeOffset="66450">11412 9418 6255,'0'4'593,"0"-1"-117,0-3-381,-3-7 689,-7-8-745,2 2 157,-17-15-190,15 16 61,-11-10 505,-8-13-566,19 22 128,-14-17-33,24 30-39,0-2-62,3-1 0,7-3 0,11-4 5,10-3-5,10-4 6,5-2-1,4 1 1,1 0-6,-20 8 0,0 0 80,9-2 0,6 0 1,-10 2 512,-4 3 158,10-1-695,-61 8-56,-1 0 5,-23 3 1,1 1-6,-9 2-132,25-4 1,-2 0 134,-14 1 0,0-1-6,10 1 0,0-1-644,-9 1 1,1 1 646,-9 2-109,17 0 0,3-1 36,-2 1-274,-3 2 101,31-5 401,7 1-155,31 5 6,3-2-1,12-3 1,5 0-1,-16-2 1,0-1 325,-3-1 0,1 1 0,-1-1-326,3 1 1,-3-2 159,-2 0 1,-1-2-57,1-2 0,-2-1 1006,5-5-947,-7 0-157,-34 5-11,-11 3 0,-11-4 5,-17-2-645,14 1 276,-3 1-1148,23 4 577,28 10 935,7 4 0,2 0 0,6 1 0,15 7 0</inkml:trace>
  <inkml:trace contextRef="#ctx0" brushRef="#br0" timeOffset="67933">11446 10214 8836,'-12'-24'45,"11"5"50,23 22 29,10 1 22,9 3-26,-8-3 0,1-1-36,-1 1 0,0-1-34,-1 0 1,0-1 22,11 2 61,-25-4 477,-9 1 738,-5-1-2055,-46-17 706,18 11-6,-6-3 1,-1 1-34,-3 6 39,1 2-6,-2 0 0,4 0 1,3 1-180,-2 4-229,16 0 346,3 4 68,32 0 0,12 0 6,1-2 16,7 1 1,1-2-80,-10-5 96,1-1 118,-22-1 179,-7-1-135,-3-3-156,-8 0-45,-7-4-5,-11 2 751,-6-2-813,-19 5 61,15 0-3391,-8 3 3324,26 1-543,8 0 493,15 1 123,11 2-289,8-2 1,5 1-216,1 1 0,2-1-765,10 1 1,1 0 1268,-4-1 0,-3 0 0,5 1 0,-14-3 0</inkml:trace>
  <inkml:trace contextRef="#ctx0" brushRef="#br0" timeOffset="69281">11744 9345 2341,'-2'42'16,"0"-17"1,2-28 0,0-6 0</inkml:trace>
  <inkml:trace contextRef="#ctx0" brushRef="#br0" timeOffset="69751">11744 9345 6355,'-14'38'103,"0"-1"1,0 1 0,-1 0-1,-2 7 1,0-1 0,7-7-98,9 4 100,1-9 303,1-18-241,3-4-51,6-33-274,-1-26-27,-1 3 10,-6 15 1,-1 3-214,-1 2 225,-8-4 251,1 11 74,-7-1 94,-3 12-38,5 5 262,-10 1-229,11 2-173,-1 0-79,7 12-45,3-2-6,2 9 12,4-5 39,2-5 168,27-4-308,-11-8-420,31-4 560,-25-1 0,-1-1 0,4 0 0,7-2 0</inkml:trace>
  <inkml:trace contextRef="#ctx0" brushRef="#br0" timeOffset="74274">21904 14409 6008,'5'-1'101,"-1"0"-168,6-1 67,-7 2 0,8-2 0,-10 2 0</inkml:trace>
  <inkml:trace contextRef="#ctx0" brushRef="#br0" timeOffset="74875">22058 13917 9565,'43'-15'128,"0"0"1,-2 2 0,-1 0-56,-3 1 0,1 1 16,5 3 1,7 2-61,-2 2 1,7 1-1,2 0 1,-5 1-19,-6 0 0,-4 1 0,6 0-711,-6 0 1,7 0 0,2 0 0,0 0 0,-4-1 0,-7 0 700,-1-2 1,-6 0 0,4-2-2,10-2 0,7-1 0,-2-1 0,-6 1 164,0-2 0,-2-1-164,-3 2 0,3 0 0,-6 2 0,9 3 0,-1 3 0</inkml:trace>
  <inkml:trace contextRef="#ctx0" brushRef="#br0" timeOffset="75166">23691 13444 7018,'41'33'3,"0"-1"0,-5-5 0,1 0 0,-6-3 64,1 5 566,-6-7 1,-9-2-634,-33 1-1901,-9 1 0,-7 5 958,-2 6 0,-3 5 1,2-2 952,6-8 1,1-1 0,1 0-1,-3 5 1,0 1 0,8-8-1,6-4 1</inkml:trace>
  <inkml:trace contextRef="#ctx0" brushRef="#br0" timeOffset="75874">24640 13242 6445,'0'52'91,"0"0"1,1-2-1,-2 1-1113,-3-5 0,-1 3 1,0-7 1273,2-8 0,0-3 14,-5 25 0,-1-14 2065,4-37-2090,2-6 760,1-11-1007,11-11 1,3-4 267,-2 3 1,2-3-410,8-7 0,7-5 0,2-1 0,-2 6-923,10-2 1,0 3 336,-4-2 1,2-3 0,-3 11 732,15 11 0,-33 16 0,-7 0 0</inkml:trace>
  <inkml:trace contextRef="#ctx0" brushRef="#br0" timeOffset="78300">25297 13485 9044,'-8'-45'50,"1"7"516,5 17-219,-9-4 90,-13-8-549,-24 22 112,19 21 0,0 6 0,4-1 0,3 5 5,0 18 1,6 2 0,8 3-4,3-8 1,7-2-135,18-14 1,4-6 126,3 4 5,3-18 0,1-12-87,-3-20 0,-4-8 62,-7 13 0,-1-1 19,6-9 0,-2 3-5,-6 7-39,-8 18-3342,3 24 3442,4 23-50,0 4 0,-6-12 0,0-1 0,2 9-112,0-6-455,36-35 0,-31 8 0,27-25 0</inkml:trace>
  <inkml:trace contextRef="#ctx0" brushRef="#br0" timeOffset="78550">25667 13211 2951,'15'33'2,"0"1"1,0 0 0,5 14 0,0-4-371,-7-17 1,-1-3 367,10 22 1244,6-6-1451,-10-17 497,16-5-290,-2-28 0,-8 7 0,-2-10 0</inkml:trace>
  <inkml:trace contextRef="#ctx0" brushRef="#br0" timeOffset="78736">25968 13092 8287,'-31'29'-42,"0"0"0,0 0 1,0 0-1,0 2 1,1 1-1,0 1 0,-1 2 42,0 4 0,-2 5 0,1 0 0,1-2 0,5-5 0,1-1 0,3-5 0,-1 2 0,-4 4 0,0 0 0,0-1 0,0 1 0</inkml:trace>
  <inkml:trace contextRef="#ctx0" brushRef="#br0" timeOffset="82145">24602 15474 5092,'47'-8'12,"0"-1"1,-9 1 0,0-1-1,-4 0-9,-5 0 0,-1-1 0,14-6 0,-2 0 1251,4-4-1254,-4-11 0,-24 18 0,-9-3 0</inkml:trace>
  <inkml:trace contextRef="#ctx0" brushRef="#br0" timeOffset="83069">22753 15227 10164,'-14'-11'-73,"8"2"73,14 9 11,16 4 34,6 1 64,-1-1 1,3 0 13,-1-2 0,1 0-48,0 0 1,2-1-6,5 0 0,-2-2-997,12 1 932,-19 0 1,1 0 117,22 0-39,-16 0 157,16 0-190,-27 0 21,6-1 46,-5 0-107,-6 0 34,6 0-45,-9 1 6,0-1 10,0 1 113,-2-2 905,-6 1-984,-4 0-44,-6 1 128,0 0 225,0-3-353,0 3-6,0-3-4185,0 11 4185,0-5 0,0 5 0,0-7 0</inkml:trace>
  <inkml:trace contextRef="#ctx0" brushRef="#br0" timeOffset="90165">23281 9173 6770,'-4'0'280,"0"0"-51,4 0 846,-2-1-5332,7-5 4246,6-2 87,13-7 1,14-7 0,3-1 0,-4 3-77,-5 4 0,-1 3 0,6-2 0,1 2 0,9-1 0,4-2 0,2 1 0,0 1 0,-5 1 0,-6 3 0,4 0 0,-5 2 0,4 2-301,2 1 0,6 0 1,2 1-1,-3 1 1,-9 2 342,7 2 0,-6 1 22,9-2 0,0 2-162,-5-1 0,-4 6 98,-15 8 0,-4 1 0,12-4 0,-28 17 0</inkml:trace>
  <inkml:trace contextRef="#ctx0" brushRef="#br0" timeOffset="90399">24616 8846 6736,'-3'10'107,"1"-2"-1307,13 16 1,6 4 1204,0-1-1373,5 11 0,0 0 1497,-4-10-45,-3-1 952,-24 1-1551,-8-7 19,-14 8 0,14-14 0,3-7 0</inkml:trace>
  <inkml:trace contextRef="#ctx0" brushRef="#br0" timeOffset="90931">25451 8344 8265,'-7'2'235,"1"-1"-325,6-1 96,0 0 50,3 0 6,0 2 285,12 16-111,-2 0-57,3 8 0,0 4-16,8 13-116,-8-12 1,0 3 8,2 5 0,0-1-989,-5-9 1,0-1 960,4 8 0,0-2-22,4 5-299,5 0 293,-6-13-303,1 3-448,-2-7 751,2 5 0,-8-11 0,0 1 0</inkml:trace>
  <inkml:trace contextRef="#ctx0" brushRef="#br0" timeOffset="91103">25819 8358 516,'-34'39'-36,"1"0"1,-1 0 0,1 0 0,0 0 0,-1 0 0,1 0 0,1-1 0,-1 1-1,1 0 1,1 0 0,0 1 35,2-1 0,1 2 0,0-1 0,1 0 0,1-2 0,3-3 0,-8 9 0,4-4 0,0 0 0,-2 2 0,0 0 0,0 0 0</inkml:trace>
  <inkml:trace contextRef="#ctx0" brushRef="#br0" timeOffset="92678">23216 9681 6518,'-3'3'-121,"0"-1"1,3-2-1,0 0 1</inkml:trace>
  <inkml:trace contextRef="#ctx0" brushRef="#br0" timeOffset="93867">24863 9454 6602,'12'0'896,"-3"0"-532,-8 0 2459,-1 0-2818,-3 0 1,3 0 700,-3 0-494,2 0 354,-4 0-465,3 0-45,-3 0-16,5 0-108,-1 0 68,0 47 0,1-36 0,-1 36 0</inkml:trace>
  <inkml:trace contextRef="#ctx0" brushRef="#br0" timeOffset="95573">22795 15078 9789,'12'24'423,"5"12"1,4 11 0,-1-4-396,-2-13 0,0 1-28,1 11 0,3 5 0,0-9-938,4-15 0,-1-8-306,0-3 1244,21 4 0,-34-16 0,-3-1 0</inkml:trace>
  <inkml:trace contextRef="#ctx0" brushRef="#br0" timeOffset="95865">23112 15082 8791,'-8'0'1177,"2"0"-1177,6 0 67,0 0-61,-30 3 83,8 7-22,-3-3 1,-3 2 262,-13 17-190,12-4 0,-6 6 0,-2 1 0,5-3-1831,-4 4 1,-1 2 1656,7-4 1,-6 5-1,0 1 1,3-1-1,7-6-266,5-1 1,3-2 299,-5 6 0,6-6 0,15-14 0,10-17 0</inkml:trace>
  <inkml:trace contextRef="#ctx0" brushRef="#br0" timeOffset="99557">8464 10298 6742,'44'-15'165,"0"-1"1,0 0 0,0 0 0,0 1 0,0-1 0,0 0 0,1 0 0,-1 1 0,-1 1 0,-1-2 0,1-2-164,5-5 0,3-3 1,-2-1-1,-3 1 0,-5 2 0,-1 1 0,-6 2 0,-2-3 20,8-13 1,-6-1-2558,-13 14 0,-2-1 2537,9-9 1,-8-6 488,-20 5 1,-10-2 0,-4 1-489,-7 0 1,-5 1 0,1-1-19,4-3 0,2-1 1,-5 4 190,-9 2 1,-5 3 0,0 8-180,-8 9 0,0 8 0,7-3 1,0 5-1,-10 6 0,2 7 1320,18 3 0,2 4-1320,-1 5 0,-1 3-398,0 2 0,-1 3 401,3-3 0,-3 3 0,-1 5 2,3 1 0,-2 5 1,-1 3-1,1-1 1,2-5-930,-3 5 0,2-4 1,0 4 926,5-6 0,-3 4 0,1 1 0,4-3 0,7-6 0,7-2 0,5-2 3,-1 0 0,2 3 6,6 9 0,2 7 1,1-6-595,1-7 1,2 0 599,0 5 0,3 3 0,2-9 86,20-3 428,8-8-476,-6-13 1,6-4-54,-5-4 0,2-3 0,2-1 659,2 0 1,1-3 0,4-2-1218,-6-1 0,3-3 0,2-1 1,-2 0-1,-5-1 247,7-3 0,-5 0 1,0-1-1,5 0 1,1 0-1,-10 2 1,1-8-1</inkml:trace>
  <inkml:trace contextRef="#ctx0" brushRef="#br0" timeOffset="100963">9812 11649 6462,'4'0'644,"-1"0"-297,-3 0-28,61-54-227,-26 31 1,3-2-88,-1-3 1,6-6 0,0-1-1,-4 5-3,-4 5 0,-3 3 0,1-1-1203,5-7 0,1-1 1,-6 3 1200,-11 7 0,-2 0 277,8-9 1,0 0-278,-8 9 0,0-2-800,8-10 1,4-5 0,-4 4 796,-9 9 0,-1 1-17,15-20 1,-5 2-532,-11 6 551,-6-3 1633,-5 2-1639,-4 9 1,-1-1-18,-6 0 1,-2-1 19,3 0 0,-2 0-34,-4 3 0,-1 1 37,-3-9 2894,0 3-2891,4 6 0,0 2 755,-2-6-758,-7-12 0,9 24 0,-2 2 340,1-1-340,-8-4 0,5 7-5,-11-8-1,10 10 6,-7 0-5,7 5-35,-5 3 29,-1 2 11,-3 3-5,-3 9 388,-2 3-381,6 3 1,-2 2 2,-1 0 1,-1 1-3,0 0 0,0 1 0,-7 4 0,3 0-3,-4 5-345,13-10 0,2 1 351,-4 11 13,9-5 1,1 2-9,-5 18 6,8-13 0,0 3 5,4 5 0,2 3 47,2-6 0,1 4 1,0-2-1616,-1 11 1,1 0 1563,2-13 1,2 1 0,1-5 9,0-5 0,3-3-492,7 9 1,2-1 502,10 12-117,8-11 1,5-6 83,9-9-4,-8-8 1,2-3-3,-13-7 0,1-4-126,11 2 0,1-2-328,-1 1 1,0-2 453,9-1 0,-3-1 0,3 0 0,-11-1 0</inkml:trace>
  <inkml:trace contextRef="#ctx0" brushRef="#br0" timeOffset="102082">24660 13899 10052,'-16'-22'1310,"3"4"-1304,13 18 112,5 0-29,7 3 40,11 4-62,8 5 28,7 4 247,5-4 0,6 0-157,-2-6 0,3-1-167,-2 0 1,5 0 0,-1-1-1146,-6-3 0,1-2 0,-1 0 1166,4-1 0,1-1 1,-3 1-86,5-2 0,-5 0 91,-9 0 0,-6-1-45,-10 0-1569,-27 4 1569,-8 1 0,4 0 0,-3 0 0</inkml:trace>
  <inkml:trace contextRef="#ctx0" brushRef="#br0" timeOffset="105572">13357 6680 8724,'-15'-51'95,"0"-1"1,-1 1 0,1 0 0,2 1 0,0-4 0,0-3 0,1 2 0,2 5 0,1 7-2111,0-8 0,2 1 2015,-1 5 0,0-6 0,0-3 0,0 1-8,1 8 0,1-2 0,0 1 0,0 1 1,1 6 385,0 1 1,1 4 0,0-3-376,0-5 0,0-7 1,-1-1-1,2 4 1,1 11-4,2-15 638,0 5-699,11 19 61,-5 15 0,11-6 0,-12 12 2289,1-1-2295,7-2 6,2 0 0,14-10 0,4-2 0,-1 3 0,3-1-3,-7 3 1,1 0 2,11-4 0,0 1-246,-10 6 0,-1 2 246,15-3 0,2 1-1615,5 1 1,1 0 1614,-1 0 0,0 1 3,0 0 0,-2 2-69,-16 2 0,-1 1 66,6 1 0,0 0-6,12 0 3,-18 2 1,-3 2-10,-2 4-49,0 2-85,-4 11 90,-5 2 45,-1 2 328,-8-1-323,-7-7 3310,-1 16-3310,-1-2 193,2 8-190,2-2 1,1 0 2,0 4 0,-1-2 0,0 3 0,-3 0 0,-1-1 2,-2-6 1,-1 2-197,0 6 1,1 4-1,-1-3 194,-1-5 0,0 2-2,1 0 1,-1 6 0,0 1-1,-1-5 27,-5 12 1,-2 2 12,3-15 0,-3 5 0,0 2 0,0-2 0,1-5-432,-8 13 1,-1-4 395,3-4 0,-2 2 0,5-7-2,-2 13 0,11-18 0,1-1 0,-1 13 265,3-16 0,2-3 9,0-7 50,0-4-28,0-12 718,0-3-964,-9 0 34,-16 0-84,-2 0 6,-12 0-1,7 0 1,-2 0 0,-6 2-6,-3-1 8,10 1 0,-2-1 9,-1 0 0,-2 1-20,-13 0 0,1 1-201,18-1 0,2 1 46,-4 2 0,7 0 0,16 0 0,-1 1 0</inkml:trace>
  <inkml:trace contextRef="#ctx0" brushRef="#br0" timeOffset="108048">11089 11412 8164,'-9'0'218,"23"0"-83,10 2-9,11 0 0,4 0-98,-10 0 0,1 1-2137,13-1 0,1-1 2145,-10 1 1,2-2 386,3-1 1,4-2-1,-6 0 686,11-5-342,-61-14-784,-19 14 0,-15 6 0,-1 0 17,1-3 0,-2-1 0,-1 2 14,2 2 0,-3 2 0,3-1 0,9 1-53,-11 0 16,7 0 1,16 1 34,46 4-4,27 0 0,8-1 17,-21-1 1,3 0 229,12-3 1,7-1 0,-9-3 338,2-7-440,-15 3 0,-8-3-75,-20-8-68,-6 0-17,-18-10-683,-10 10-610,-4 7 1299,16 46 0,4 10 0,3-17 0,7 13 0,0 1 0</inkml:trace>
  <inkml:trace contextRef="#ctx0" brushRef="#br0" timeOffset="114231">13830 9452 6064,'-4'5'510,"1"-1"162,-8-16-129,3 3-633,-8-8-145,10 10 67,2 3 107,4 4 620,0 0 298,-5-2-851,4 1-1,-5-2 1,6 3-501,-1-1 1,1 1-1</inkml:trace>
  <inkml:trace contextRef="#ctx0" brushRef="#br0" timeOffset="115941">11608 9033 6815,'31'27'180,"-1"0"0,1-1 0,-2-4 1,0-3-1,5-1-131,10-3 0,7-2 0,0-3 0,-4-1 25,-6-1 1,-3-3 0,-1-1-524,15-1 1,-8-2 1267,-16-1 47,-25 0-743,-21-4 106,-18-1-229,2 2 0,-3 0-487,4 0 0,-1 1 487,-5 1 0,0 0 0,10-1 0,0 1 0,1-1 0,-3-1-40,-7 0 1,-4 0 0,4 0-71,4 1 1,2 0-3,-18-1 0,8 2-33,23 7 134,20 3 5,12 4 6,10 1 3,27-5 0,5-2 13,-26-3 1,-1 0-1423,27 1 0,-4-2 1451,-22-6 1109,-12-5-1065,-26-12 404,-24-2-538,-11 0 39,17 14 1,-1 2 5,-11 1-11,1 2 5,8 2 1,6 1-174,10 0 3263,7 0-3174,5 0 84,36 13 6,-8-6 3,9 2 0,3 0 3,3-4 50,8-1 33,-25-4 415,-7 0-84,-9-2-381,-6-4-39,-12-3 0,1 1-11,-9-2-358,8 6-1273,2 1 684,14 2 494,5 5-281,8 1 745,-2 2 0,-8-2 0,-3-3 0</inkml:trace>
  <inkml:trace contextRef="#ctx0" brushRef="#br0" timeOffset="118285">24097 11764 279,'27'-14'631,"1"-1"0,0-1 0,-1 1 1459,5-6-1855,0 2 278,1 8 1,8 2 0,-3 1-495,-3 1 1,1 0 240,5 0 0,3-1 0,-6 1-84,-8 1 0,-8-3 2386,-5-23-2551,-43 6 7,-5 10 1,-9 1 0,-1 2-17,1 6 0,0 2 0,-1 0 192,-6-1 1,0 0 0,3 2-195,1 5 0,7 1-6,2 3-13,25 4 14,10 4 5,14-2 5,15 3-5,15-5 37,-6-10 0,13-4 0,5-2 0,-2 0 0,-11 2-1238,-2 1 0,-2-1 1272,11-4 0,11-3 1,-9 0-1,-31 2-1131,-49 0 1,-19 1 1059,13 1 0,-3 1-146,1 3 1,-4 0 0,6 1 139,-11 3-78,15 4 0,4 5-151,5 20 201,19 6 34,18 1 2053,24-14-2051,1-14 1,2-4-3,-17 0 0,1-1 1534,16 0 1,-3-1-1535,-10-2 6,-9 0 974,-10 0-940,-6 0-40,-5 0-6,-1 0-673,-55 0 1,42 0 0,-15 0-1,1 0 1</inkml:trace>
  <inkml:trace contextRef="#ctx0" brushRef="#br0" timeOffset="120583">24850 9347 10326,'-15'-29'585,"-1"0"1,-7-17-1404,19 37 381,3 6-173,6 7-1608,13 31 2218,-4-8 0,3 10 0,-12-24 0</inkml:trace>
  <inkml:trace contextRef="#ctx0" brushRef="#br0" timeOffset="120763">25010 9394 7923,'0'0'0</inkml:trace>
  <inkml:trace contextRef="#ctx0" brushRef="#br0" timeOffset="120917">25010 9394 6675,'0'0'0</inkml:trace>
  <inkml:trace contextRef="#ctx0" brushRef="#br0" timeOffset="121069">25199 9461 6294,'0'0'0</inkml:trace>
  <inkml:trace contextRef="#ctx0" brushRef="#br0" timeOffset="121238">25257 9421 5751,'0'0'0</inkml:trace>
  <inkml:trace contextRef="#ctx0" brushRef="#br0" timeOffset="121435">25262 9398 8130,'0'0'0</inkml:trace>
  <inkml:trace contextRef="#ctx0" brushRef="#br0" timeOffset="123184">11310 11631 6445,'5'5'745,"-1"-1"-449,-4-4 136,0 0-169,0-37 28,-1 23 0,-4-28 141,-2 32-325,-2 5-63,3 1 1,2 3-95,4 1-3333,15 13 3383,-7-6 0,8 8 0,-12-11 0</inkml:trace>
  <inkml:trace contextRef="#ctx0" brushRef="#br0" timeOffset="124843">13977 6016 0,'45'21'0,"1"0"0,0-1 0,-3-1 0,-2 0 0,-5-3 2274,12 4-2221,-24-9 1,1 0 7,0 0 1,2 2 50,12 8 0,1 3 640,-9-6 1,2 4-644,0 4 1,6 8 0,3 4 0,-2-1 0,-6-6-92,-4-4 1,-5-3 0,3 3 172,2 2 0,3 5 0,2 1 0,-3-1 0,-4-4-135,6 12 0,-3 0 15,-5-3 0,0 3 0,-1-2-56,-3-5 0,-2-2 0,1 1 7,1 7 1,0 1-1,-4-3 14,-3-3 0,-2-2-14,0 1 0,-1 1-19,-1 1 0,0 0-639,0 0 1,-1-1 638,0 0 0,-1 0-915,0-2 1,1 3 944,-1 0 1,1 7-1,1 0 1,-3-4 19,2 8 0,0 3 160,-3-5 0,1 8 1,-1 4-1,0-3 0,-2-8-213,-2-8 0,-2-4 0,0 2 0,1 6 0,-1 4 0,1-1 0,-2-4 3,1 9 0,-2-5 0,2 2 0,-2 0-3,0-1 0,-2-1 19,1-3 1,-2 2-9,-1-7 0,-2 3 0,0-3-11,-1 6 0,-1 0 2,1-6 0,-2 0 0,1-1-2,-2 3 0,-2 2 40,-1-2 1,-3 5 0,-1 1-1,2-4-38,1-4 0,1-2 0,-1 2 5,-3 5 0,-1 4 0,-1-1 0,3-5-728,-4 4 0,1-4 721,0-1 0,0 0 14,2-3 0,-1-2 374,1-1 0,-1 1-386,1-4 0,-2 1 0,0 0-2,-2 1 0,0 0 0,-3 1 36,2-2 0,-1 2 1,-1-1-1,1-1-36,-3 4 0,1-3 0,-1 0 0,0 0 0,0-1 0,1-2-146,-3 2 1,1-2 162,-1-1 0,0-1 320,0-1 0,1-1-335,0-2 1,-1 1-16,-11 6 0,0-1 85,9-8 1,0 0-21,-2 0 0,-4 1 1,2 0-20,-9 3 1,-2 1-22,12-7 1,-4 2 0,0-1 0,3-1-97,1-1 0,2-1 0,-1-1 84,-6 5 0,0-1 0,3-3 215,7-6 0,2-2-196,-1 1 1,0-2-20,0 0 0,1-1 3,-1 0 0,-1-1-3,0 1 0,-1 0-3,1 0 0,-2 1-406,-7 0 1,-4 2 0,3-1 408,2 0 0,0-1 15,0 0 0,-3 0 0,4-1 1409,-14-1-1402,14-4 0,-1-2-19,8-3 0,1 0 632,-6 0 0,2 0-635,-11-5 0,10 5 0,-2 1 0,-3 1-6,0 0 801,0 2-795,4 0 0,1 1 0,6-2 0,2-1 3158,4 0-3158,-1 0 11,1 0-6,-17-2 1,-1-1 50,1-3 8,-2 1 1,2 0 715,14-1-763,5 0-12,4 2-5,5 0 6,2 1 0,2 1-6,2-2 11,-3 0 0,-3-3-5,1 1-6,-1 1-1204,5 2-3824,20 22 3639,4 1 1389,19 14 0,-18-16 0,-4-9 0</inkml:trace>
  <inkml:trace contextRef="#ctx0" brushRef="#br0" timeOffset="125535">12787 10811 7453,'0'4'1927,"0"-1"-1328,0-3-324,-60 6-18,30-2-130,-7 3 0,-10 2 0,3 1-1742,-1 7 0,1 1 1628,8-4 0,-2 1 1,2 0-3,3 2 0,1 0 0,2 0-8,-3 5 0,0 0 21,3-1 0,0 1 1,1 0-23,-2 1 1,0 0 30,-7 6 1,1 0 89,7-8 1,2-3 38,-4 3 241,-9-1-229,33-18 3291,0-2-3521,7 0-45,1 3 101,0 0 0,17 31 6,-2-12-4,2 1 1,1 0-3,14 7 6,8 4-400,-16-15 0,0-1 396,2 2 1,2 1-3,13 8 0,2 0 0,-2-3 0,1 1 5,-11-8 1,1-1 0,-2 0-13,4 1 1,-5-3 259,5-1 755,-22-8-627,-11-7-135,-1 1-4570,7 12 342,-1 0 4178,2 3 1,-5-6-1,-3-10 1</inkml:trace>
  <inkml:trace contextRef="#ctx0" brushRef="#br0" timeOffset="130949">13110 9298 0,'-41'-8'287,"1"0"1,3 1 0,8 1 3157,14 2-3429,8 0 1354,3 2-1359,17 1 0,21 3 0,16 0 1,8 2-1,4 0 0,-4-1 0,-8-1-3,1-2 0,-2 0 0,-1-1 0,2 0 0,4 1 101,-5 1 0,5 1 1,3 1-1,1 0 1,0-1-1,-3 0 1,-4-3-1,-7-2 397,6-3 1,-4-3 0,-6-1 0,-9-1-507,5-9-888,-75 17 1,-19 10 10,27 12 1,1 7 876,-5 2 0,-3 3 0,8 0 0,13-4 0,4-1 0,-9 19 0</inkml:trace>
  <inkml:trace contextRef="#ctx0" brushRef="#br0" timeOffset="142469">11105 14411 6238,'-18'-21'2581,"-5"-6"-2581,12 15 0,4 2 34,22 27-1380,9 6 0,7 8 0,-2-1 1396,1 1 1,3 3-30,1-2 0,7 5 0,2 3 1,0-3-1,-8-6 417,4 4 0,1-3-850,1-2 0,7 4 1,-1-3-1,-10-10-820,4-5 1232,-9-10 0,-4-5 0,-20-5 0,-4-7 0</inkml:trace>
  <inkml:trace contextRef="#ctx0" brushRef="#br0" timeOffset="142600">11642 14307 7362,'-19'47'-35,"0"-1"1,1 1-1,-1 0 1,0 0-1,1 0 1,-1 0-1,0 0 1,0-1-1,1 1 1,-1 2-1,0-1 1,0 0-1,0 0 1,1 0-1,0-1 1,1-1-1,1-1 1,1-2 34,-2 10 0,2-1 0,1-2 0,1-2 0,1-2 0,0-3 0,0 1 0,2-4 0,0-2 0,0-1 0,0-3 0,0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1:09:08.27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6296 8380 4976,'-38'-13'416,"0"0"1,3 1-1,6 1 1271,12 0-1485,6 3-202,14 8 0,12 11 0,18 8 28,1 1 0,7 2 35,-4-7 0,3 0 1,2 0 45,0 2 0,1-1 0,12-1-37,-18-9 1,6 0 0,6 0 0,4 0 0,4-2 0,1 1-1,1-1 1,-1-1 0,-1 0 0,-3 0 0,-4-1 0,-6-1-93,7 0 1,-5-2-1,-4-1 1,0 0-1,3 1 1,6-1 43,-5 2 0,6 1 1,4 0-1,2 1 1,2-1-1,-1 0 1,-1 0-1,-2-1 1,-6-2-1,-5-1 1,-7-2-22,15-9 1,-12-3 0,-5 2-38,-8 3 1,0 4 33,10 14 0,5 9 0,-9-2 0,-7 1 0,11 12 0,0-1 0</inkml:trace>
  <inkml:trace contextRef="#ctx0" brushRef="#br0" timeOffset="787">9391 8436 8758,'-53'0'628,"10"0"-556,49 3 186,13 3-62,26 7-95,-13-5 0,5 2-2839,11 1 0,4 1 2786,-10-4 1,2 0 0,5 0 10,-6-2 0,5-1 1,1 0-1,1-1 0,0 0 133,0 0 1,0-1 0,1 0 0,-1-1 0,1 0-174,0-1 0,0 0 0,0 0 0,0-1 0,-1-1 30,0-1 0,0-1 1,0 0-1,-4-1 1,-4 0-24,-3-1 0,-4 0 0,-1-1 47,5-1 0,-1-1 0,-4 0 123,15-7 512,-13-5 1,-2-1-356,-4 4-300,-1-1 0,-10 4 486,-19 13-3390,0 37 2508,-2-4 0,-1 0 0,2 18 0,-2-22 1,1-1-1</inkml:trace>
  <inkml:trace contextRef="#ctx0" brushRef="#br0" timeOffset="3702">7647 8937 5891,'-3'-7'-62,"1"1"62,2 6 364,0 0 1372,2 109-1644,-5-76 1,0 2-65,1 2 0,1 5 0,-1 1 0,-3-2 44,-5 7 1,-2-2 0,-1-2-1708,-2 7 1,-2-1 1688,3-9 0,-1 2 1,-3-3 49,0-7 1,-2-4 0,-1-1-1077,-15 8 0,-2-3 1034,2-1 0,-3-6-67,0-9 1,1-6 48,10-6 1,1-5-42,0-3 0,1-4 22,-1 0 0,1-4-25,-5-13 0,2-11-24,14-5 0,4-9 1,2-3-1,0 6 22,-1 6 0,0 3 0,3-3 554,3-8 1,1-5 0,3 1 0,5 8-556,10-3 1,3 7 2,-6 11 0,1 0-6,11-13 1,1 5-1,-3 11 95,9-3-196,-13 26 29,-2 2-230,7 7 308,10 17 0,0 2 0,-10-7 0,5 5 0,0 0 0</inkml:trace>
  <inkml:trace contextRef="#ctx0" brushRef="#br0" timeOffset="4951">9886 9060 7442,'-8'36'211,"0"0"0,0 0 1,-3 15-1,3-5-99,5 5-45,2-7 437,26-22 1,9-10-407,-6-20 0,4-11-80,-1-1 0,5-6 1,0-3-1,-4 0-1138,-3-5 1,-4-1 0,-1-3 1119,-2 2 0,0-4 0,-1 1 0,-4 4 0,-1-6 0,-4 1-1154,1-12 0,-3 1 495,-4 17 1,-2 3 658,-4-2 0,-3 5 0,0 13 0,-7 15 0</inkml:trace>
  <inkml:trace contextRef="#ctx0" brushRef="#br0" timeOffset="19449">4022 11575 6383,'-19'2'790,"2"1"-365,7-1 102,0-1-23,2 0-168,0 0-364,5 10 17,6 2-1,19 23 8,3-15 1,8 1-1,0 0 56,-1-1 1,1-1 0,1 1-345,7 3 0,2 0 0,1-1 359,2-2 0,1-3 0,-3-1-39,-2-1 0,3-3 10,-7-4 0,7-1 0,3 0 0,-1-1 1,-4-3-11,5-3 0,-4-2 0,2-1-27,0 2 0,2 1 1,1-2-1,-2-2-764,-4-4 1,-1-2 0,-2 0 0,-4 0 762,2 1 0,2-2-266,-3-2 0,8-3 1,2-1-1,-3 0 1,-9 3 268,-3-1 0,-3-2-24,8-6 1,6-7 0,-1-2-1,-11 0 24,-10-9 0,-6-2 14,9-6 0,-2 0-12,-8 3 1,-3 1-6,-3 2 0,-3-2 5,-1-4 1,-2-2-1,2 2 1,-1-3 7,-4 5 0,-2-2 0,0 5-10,-1 9 0,-1 2 86,-3-17 0,-2 2-22,-6 7 6,0 3 2460,-8-5-2393,-8 3-134,-4 1 912,2 15 0,-2 3-901,11 7 0,-1 0-66,-5-1 0,-4-2 0,3 2 69,-6-4 0,1 1-20,0 1 0,2 0 0,6 3 0,3 2 637,-6 2-643,-1 5 1,-5 2-1,6 6 1,-4 7-8,1 6 0,-4 7 1,0 2-1,1-3-208,1-1 1,2-2 0,-3 5 219,2 2 0,-4 4 0,0 3 0,1 0 0,5-3-3,-3 5 0,5-2 1,-1 0 86,0 1 0,0 0 1,1 1-84,6-5 0,1 0 0,0 2 0,2 1-641,0 8 0,3 3 1,0 0-1,2-3 639,-2-1 0,1-2 0,1 4-2,3 7 0,0 6 0,3-2 0,3-9 4,5-12 0,3-1-6,2 4 0,1 4 1,2-5-99,6 17 104,0-19 0,1 1 0,0-8 0,0 0 240,2 1 1,2 1-239,7 14 1,8 1 26,0-12 1,5 0-1,3 0 1,-4-2-29,-4-3 1,-1-1 0,3-2-330,3 1 0,4 1 0,0-4 0,-5-9 303,-1-13 0,-2-8-73,13-5 0,3-5 85,-2-6 1,2-5-1,-4 3 1,-3 3-1,-2 1 1,-9 2 0,1 0-1,0 0 1</inkml:trace>
  <inkml:trace contextRef="#ctx0" brushRef="#br0" timeOffset="29118">16459 12134 3709,'0'-20'241,"20"3"1553,8-6-657,-2-2-856,-2 2-332,-22 5 674,22 13-623,-5 5 188,18 0 0,6 1-129,-9 0 0,0 1-34,4 0 0,4-1 415,0 0 0,4 0 0,-5 0-331,-9 0 1,1-1-6,9 0 1,4 0-1,-2 0-56,-1 2 0,-3 0-873,-5 0 0,0 1 861,-3 1 1,0 0 10,-3 1 1,1 1-495,20 0 1,2 0 499,-16-1 0,2 1-23,-1-1 0,4 1 0,-5 0 40,-5 2 0,-2 0-6,12 2 1,-1-1-43,-10-1 0,2-1 28,18-3 1,2-1 717,-18-2 1,0 0-724,15-1 0,2 0 724,-8 0 0,0 0-716,2 3 0,-1 0-50,-7-1 0,-2 1-3,1 2 0,-1-1 25,-6 0 0,0 0-17,0-2 1,1-1 10,-1 1 1,0 0-668,18 0 698,-17-2 84,1 1 6,1-1-87,-4 0 1,1 0-14,16-5-1625,-14 2 0,1 0 1585,13-9 6,0 0-426,-1 0 493,-1 0-12,-12 3 1,-1 1-6,16-6-16,-10 5 0,4-2 1,-4 2-13,-9 2 0,0 0 0,21-5 0,-1 0 22,-3 0-50,2-2 25,-14 5 0,1 1-25,14-4-815,-4 1 1,0 1 814,5 1 1057,-19 3 0,-2 1-1006,3 3 5,-9 0-1745,29-2 1694,-16 2-2,-5 0 0,0 0 16,2-1-8,0 1-5,-1 1 55,9-1-49,-8 2 2379,18-2-2282,-22-1 1,0-1 69,25-4-3,-14 0 1,-2 1-133,-4-1 62,0 2 1,-2 2-51,-5 1-22,23-1 55,-12-2 29,2 1 0,2-2 66,-11 3 1,1-1-118,19 0-64,-18 2 0,6 1-1,7 2 1,8 2 0,1 1 0,-5-1-3,4 0 0,0 0-219,-12 0 0,6 0 0,1 1 0,-2-1 1,-7-1 234,7 1 1,-6-1-14,4 0 0,-1 0-1,-1-1 1,-1 0 14,0 0 0,0 0-17,-2 0 0,4 0 25,4 0 0,7 0 0,2 0 1,-7 0-25,-7 0 1,-4 0 0,3 0-2,11 0 0,5 0 0,0-1 0,-7 1-948,1-1 0,-4 0 948,-1-1 0,4 0 10,-11 0 0,5 1 0,1-1 0,-5 0-8,13-1 1,-2 0-425,1 1 0,2 0 0,-6 0 425,-10 1 0,-3 0 0,-1 0 0,-1 1-3,-1 0 0,0 0 0,-1 0 0,-1 0 2,0 0 1,-2 0 0,1 0 0,-1 0 1319,24 0-1204,-1 0 0,2 0-110,-14 0 0,0 1 726,14 0 1,-1 2-733,-20-1 1,-2 2 3,14 6-6,0-1 3,-14-2 0,0 1-3,15 2 512,-16-3 1,0 0-508,8 2-5,-1-1 6,-2 0-6,-2 0 5,0 1 18,14 5-873,-18-6 1,1-1 869,10 2 0,-1 0 720,-4-2 0,-2-1-710,1-1 1,-2-2-25,14 1 151,-1-2-26,-13-1 1,4 1-79,12 3 1,1 1-52,-7-1 1,-1 0 0,10 3 0,-4 1 0,-17-3 0,-2-1 1474,0 1 0,0-1-1469,8 2 1,1-1 577,-2-1 1,0 0-562,13 2 0,-1 0-22,-14-3 0,-2 0-1,3 1 1,-1 0-3219,6 2 3224,-3-2 1,2-1-553,9 2 546,-9-3 1,-2 1 37,-1-1-35,-1 1 29,0 1 16,-1 1 29,1 1-68,0 1-121,18 3 0,5-1 155,-19-5 0,1-1-216,1 2 1,2 0-1,-4-2 210,-4-3 0,-4-1 2750,15 0-2753,-13 1 1,0 1-31,18 0 240,-18-1 0,1 1-243,2-1 0,-1 0 362,19-1-363,-18 1 1,0-1 9,11 0 438,0 0-444,-4-1 89,0-2-5,-2-1 27,-1-1-27,-10 2 0,2 1-526,16-1 438,-14 2 1,0 0-3,17-1-2962,3 1 2965,-13 0 0,0-1-1,-11 1 1,1 0 181,7-1 1,-1 1-180,6-4 35,-4 3 83,-3-1-39,-2-1-23,19 2-55,-10 0-6,-14 1 0,3 1 3,16-2 0,1 1 246,-16-1 0,2 0-171,11 1 1,6 0 0,-6-1 138,-11 1 1,-2-1-218,14 2 0,-3 0 0,5 0-782,1 1 782,-2 2 0,-2-1-569,-3 0 575,-3 0-65,8-2 0,4 1 61,-16-1 1,0 1-3,17 0 0,-2-1 1913,5 2-1913,-17-2-1931,-2 2 1931,-1-2 0,-2 1 554,-1-1-549,-1 0-5,1 0 6,0 1-6,0-1 0,-1 1 154,2 0-154,-1 0 0,3 1 378,18 1-376,-22 0 1,1 0 1504,0 1 0,0 0-1507,-2 0 0,0 0-1637,2 0 0,-1-1 1637,6 1 2,-4-2 1,-2-1 3,-3-1 0,7 0-6,-7 0 5,0-2-5,0 0-5,2 0-1,-1 1-2019,12 1 2031,10 0 2268,1-2-2274,-22 0 0,0 0-2263,16-6 2263,-9 0-201,-1 1 201,-7 3 0,1-1 0,1 0 2169,-1 0-2175,-1 0 6,-2 0-2169,-1 1 2175,18-7 2163,-15 4-2167,-1 0 1,1-1-3,-1 1 301,10-2-307,16 1-10,-7 2 13,-18 3 0,-1 0-332,9-1 335,-13 3 6,-4-2-6,-1 0 3229,0-1-3229,-1 0 5,1-1-5,1 0 0,1 0 0,2 1 0,13-3 493,5 0-499,-1-1 6,-3 2 0,-15 0 0,0 2 6,-4-1-6,6-2 0,4-2 0,2 0 0,18-8 0,-11 5 0,1-1 5,9-8-174,-21 9 1,0 0 163,4-3 5,1 0 0,-17 9 0,1 1 0,0-1 0,-1 0 0,-1 2 11,4-5-6,-6 1 338,6-5-343,-1-7 6,-1 4 0,13-21 5,-7 12-11,2-7 6,2 1-6,-9 13-6,12-14 1,-14 21-13,2-4 18,-11 12-6,3-3 24,4-4-7,-1-2-11,3-3 11,-5 2-11,0-1 0,0-2 6,-1 0-6,0-5-6,9-26 12,-5 14-6,-2 7 0,1 0 0,0-2-6,-2 3 9,-1-20 0,-2-3-9,0-3 6,-1 3 0,-1 1-5,-3 1-12,-9-2 11,3 8 6,-8-2-51,4 24 18,0 1 19,-27-13 0,-6-1 14,5 3-603,4 5 0,-7-2 0,6 5 597,-7 3 0,12 6 1,0 0-921,-16-6 920,0 0 6,0 1 0,1 1-5,-1 2 5,-1 1-1247,14 4 0,-3-1 1244,-1 1 1,-2 0 2,-7-2 0,-6 1-3,13 3 0,-5 1 0,0 0 0,5 0 0,-7 0 1,0 0-142,-1 1 0,-3 0 0,7 2 144,-9 1 0,24 1 0,0 0 0,-2 0 0,0 0 0,-1 0 0,0 0 286,1 0 0,-3 1-286,-2-1 0,-5 1 0,-3-1 0,3 0 415,-3 1 1,2-1-1,-3 0-414,1 1 1,-3-1-1,0 0 1,4 0-714,0 0 1,3 0 0,2 0 711,-7 0 0,1 0 0,1 0 0,-4 0-131,0 1 1,-8 0 0,0 0 0,6-1 128,11 1 0,2-1 0,-2 0-55,-9 1 1,-5 0 0,1-1 0,4 1 54,6-1 0,4 0 0,2 0-1,-9 0 1,-1 0-112,6 0 0,-2 0 0,2 0 111,-4 0 0,1 0 3,-2 0 0,-1 0-3,2-1 1,-3-1 0,5 1 0,-3 0 0,3-1-1,-7 0 0,0 1-1,-2-1 1,-4 1-1,5 1 487,6 0 1,2 0-512,-9-1 0,-2 2-11,9 0 0,-2 2 0,1 0-1,2 0 1,1 1 0,-2 0 14,-7 1 1,-3-1 0,3 2-100,8-1 0,1 1 0,-1 0 120,-3 0 0,0 1 1,2-1 635,-6 1 0,-3 1-674,11-1 1,-7 2 0,-2 0-1,2 0 1,7-2 90,4 0 0,4-1 0,-3 1-49,-13 2 0,-7 2 0,0 0 0,10-2 0,6-1 0,2-1 0,-2 0 0,-4-1 0,-2 2-55,2 0 0,-3 1 1,0 0-1,4-1 14,2-1 0,3 0 0,-2 0 24,-2 2 0,-3 0 1,1 1-1,9-1-61,5-1 1,5 0 71,-2 2 1,0 0 2,1 0 0,0 1 0,1 0 0,0 1-19,0 0 0,1 0-23,-22 13-65,14-4 1,1 0 25,-4 2 220,12-6 0,2-1-141,11-7 2762,3-2-2796,-3 10 1474,4 0-1446,-4 33-124,6-10 26,2-11 0,0 0-238,1 19-208,1 2 487,0-23 0,0 1-291,1-1 1,-2 4-1615,1 9 0,-1 7 1,0-1 1272,-2-8 0,1-1 0,-2 2 659,-1 2 1,0 5 0,-1-2-1,1-6 1,-1 2 0,0-6 0,-2-7-1,0-1 1</inkml:trace>
  <inkml:trace contextRef="#ctx0" brushRef="#br0" timeOffset="62675">21822 13115 7542,'-40'-27'2073,"9"7"-1754,-4-5-128,17 12 33,6 4-62,4 3-89,4 4-67,2 1-1,2 1-3842,96 24 3882,-59-17 0,1 1 176,4 1 1,4 2 0,1 0-13,2-1 0,0 1 0,-1 0-159,-9-1 1,-1 1 0,1 1-29,8 1 0,1 1 1,-2 0-632,-6 0 0,-2-1 1,-1 0 633,2 3 0,7-1 24,-9-7 0,6 1 0,6-1 1,4 1-1,1 0 0,-1 0 1,-2 0 106,-1 1 1,0-1 0,-1 1 0,2 0 0,-1-1-1,1 1 1,0-1-153,-3-1 1,2 0 0,-1-1 0,1 1 0,0-1 0,-1 0 0,-1 1 0,-2-1-4,6 2 0,1 0 0,-1 0 0,-3-1 0,-5-1 0,-6-1-67,8-1 0,-6-1 68,4 0 1,1-1 0,-2 0 0,3 0 2,-6-1 1,4 1 0,-1-1 38,1 1 1,-1 1 0,4-1 11,1 1 0,5 0 0,-1 1 0,-3-1-30,-4 0 0,-3 0 1,6 0-72,-1-1 1,7 0 0,2 0-1,-2-1 1,-6-1 47,2-1 1,-4-2 0,2 1 5,1 1 1,3 0 0,0 0 0,-5-1-36,-6-1 1,-4 0 0,1 1 96,-1 0 0,1 1 0,-3 0-54,5 0 0,3 0-3,-2 0 0,5 1 0,1 0 0,-2 0-13,0-1 1,-1 0 0,0 0-2,10 2 0,1-1 0,-3 0 383,-10 0 1,-1-2 0,-3 2-381,3 0 0,0 1 13,-7-1 1,3 2 0,-1-1 133,1 1 0,-1 0 1,4 1-139,4-2 1,3 0 0,1 0-1,-3 0-10,-1 0 0,-3 1 0,1-2-2,10 0 0,1-2 0,-2-1 3,-9-1 1,-1-1 0,0 1-511,3-1 0,0 0 0,-1 0 531,1-1 0,-1 0 1,0 1-301,-2 0 1,-1 2-1,-2-1 279,2 1 0,3 0-162,3-1 1,7-1-1,2 1 1,-7 0 159,-10 0 1,-4 1 0,7-1 6,0 0 1,7 0 0,5 0 0,2-1 0,-2 1 0,-4 0 0,-9 0-9,2 1 0,-7 0 0,4 0 159,2 0 0,6-1 0,1 1 1,-2 0-1,-8 2-159,6 1 0,-5 2-3,3-1 0,0 1 3,1 0 0,0 0 0,1-2 0,0 1 784,-3 0 1,5-3-790,-8-4 1,6-4-1,3-1 1,-2 0-1,-3 2 8,3 0 1,-3 1 0,3-1 236,5-3 1,3-2 0,0-1 0,-4 3-258,-5 2 0,-2 1 0,-6 1-244,-8 3 1,-1 1-238,16-2 0,-8-1-1206,-23 1-3784,-20-1 5488,-33-9 0,16 8 0,-7-3 0</inkml:trace>
  <inkml:trace contextRef="#ctx0" brushRef="#br0" timeOffset="64386">4977 13984 7195,'1'-3'896,"19"-16"-789,-2 5-35,14-10 18,-8 11-51,-4 8 118,19 0 7,1 5 1,9 0 0,-3 0-109,-3-1 0,4-2-676,-1 1 1,10-2 0,3 0 0,-2 0 0,-7 0 652,-4 0 1,-5 0 0,4-1-466,-4 1 1,3-1 0,2 0 0,-1 0 0,-3 1 460,8 0 1,-2 0 0,-1 0-464,0 0 0,0-1 0,-1 1 462,-2-1 0,-2 0 0,-1 0 14,7-2 0,1-1 3,-4-2 0,2-1 0,-1 0-394,-7 2 1,-2 0 0,3-1 371,0 0 1,3-1 0,1 1 0,-3 0-7,3 0 0,-1 0 0,1 2 5,2 0 0,1 1 1,-1 2-8,-6 1 0,-1 0 0,0 2 535,12-1 0,-1 2-477,5 5 0,-5 1 964,-9-2-673,8 6 2528,-46-7-3099,-1-2 2045,10 5-1838,16 2 0,-10-1 0,6 0 0</inkml:trace>
  <inkml:trace contextRef="#ctx0" brushRef="#br0" timeOffset="65749">11125 13852 8039,'47'-8'160,"0"0"1,-1 1-1,-3 2-14,-11 7 0,1 2-1793,8 1 0,7 0 1,-2 1 1717,-4-1 0,-1 0 0,3 1-38,2-1 1,3 0-1,1 0 1,-2-1 5,-6 0 0,-2-1 1,1 0-1,-1 0-15,2-1 0,0 0 0,0 0 0,0 0 11,11 1 1,1-1-1,-1 0-11,-1 0 0,0 1 1,0-1-255,-2-1 0,-1 1 0,0-1 273,0 1 0,-1 0 0,0 0-8,1-1 1,-1 1-1,1-1-379,-1 1 0,-1-1 0,1 1 422,1-1 1,-1 1-1,0-1-2,1 0 1,0 0 0,0 1-29,-1-1 1,0 0-1,3 1-100,1-1 1,2 0 0,2-1-1,-4 1 74,-10 0 1,-2 0-1,0-1 1,4 1 55,3-1 1,5 1 0,0-1 0,-2 0 0,-5 1-68,-2-1 1,-4 0-1,1 0 428,2 0 1,0 0 0,3 0-327,-2 0 1,2 0 0,0 0-1,-7 0-110,1 0 0,-1 0 598,12 0 0,7 0 0,-11 0-585,-8 0 57,-17 1 2768,-4-1-2360,-13 2 2967,-4-2-3594,-5 1 146,15-7 0,-11 5 0,13-5 0</inkml:trace>
  <inkml:trace contextRef="#ctx0" brushRef="#br0" timeOffset="68747">19360 537 8304,'-13'-12'-190,"3"39"190,10 11 54,0 2 0,0 10 0,0-1-765,0-10 1,0 0 0,0 9 782,0-11 1,0 8 0,0 5 0,-1 4 0,1 2 0,-1 2 0,1-1 0,-1-1 0,1-3 0,-1-5-454,1 2 0,0-4 0,-1-1 0,1-1 1,-1 1-1,1 1 0,-1 4 391,1-3 1,0 4 0,-1 1-1,1 2 1,-1 0 0,1 1-1,-1-1 1,1-2 0,-1-2 0,1-2 25,0 3 1,-1-1 0,1-2 0,0-1 0,-1-2-1,1-2 1,0-1-223,0 11 0,0-5 0,0-1 0,0 4 208,0-1 1,0 0-1,0 2 1,0 3-1,0 4-107,0-16 0,0 4 1,1 2-1,-1 2 0,0 1 1,1-1-1,-1 1 1,0-3-1,1-2 0,-1-3 117,0 7 1,0-6 0,0-2 0,0 1 0,1 4-1,-1 6-9,0-13 1,0 3-1,0 2 1,0 3 0,1 1-1,-1 2 1,0 1-1,1 1 1,-1 1 0,0 0-1,0-1 1,0 1-1,1-2 1,-1 0-2,0-3 0,0 0 1,0 0-1,0 0 1,0 1-1,0 0 1,0 0-1,0-1 0,0 1 1,0 0-1,0 0 1,0-1-1,0 1 1,0-1-1,0 0-6,-1 3 1,1-1 0,-1 0 0,1 0 0,-1 0 0,0 0-1,1 0 1,-1 0 0,0 0 0,1 0 0,-1-1 0,0 1-1,0 0 1,1 0-15,-1 1 0,1 1 1,-1-1-1,1 1 1,0 0-1,0 0 1,-1 0-1,1 0 1,-1-1-1,1 0 0,-1-1 1,0-1-1,-1 0 1,1-2 9,-2 5 0,1 1 0,-1-1 0,0 0 1,0-1-1,-1-1 0,1-2 0,-1-1 1,1-2-1,-1-3 0,1-2 41,-1 11 0,0-6 0,-1-3 0,1 2 0,-2 6-48,2-6 0,-1 3 0,0 3 0,-1 2 0,1 1 0,-1 0 0,1-1 0,0-2 0,0-4-4,0 8 1,0-2 0,1-2 0,0-1 0,-1 0 0,1 1-2,-1 1 1,0 0 0,1 0 0,-1-1 0,1 1 0,0-2-1,0-4 0,1 1 0,0-1 0,1-1 0,-1-1 0,1-3 29,-1 2 0,1-3 0,0 0 0,-1 5-29,0 2 1,0 4 0,-1 3 0,1 0 0,-1-1 0,1-5 0,0 3 1,-1-5-1,1 1 1,-1 9-3,2-15 0,-1 5 1,1 3-1,-1 4 1,0 1-1,1 0 1,-1-1-1,1-2 1,0-4-1,0-4 1,0 9 0,1-6 0,0-2 0,0 1 0,0 5-31,0-6 0,0 3 1,0 3-1,0 1 0,0 0 1,0-2-1,0-1 1,1-5 30,-1 6 0,1-3 0,0-2 0,1 0 0,-1 0-2,0 2 1,-1 0 0,1 0 0,0 0 0,0 0 1,-1-2 0,1-1 0,-1 1 0,0 1 0,0 5-16,0-6 1,0 3-1,-1 3 1,1 1 0,-1 0-1,1 1 1,-1-2 0,1-1 14,0 0 0,0 0 0,0-2 0,1 1 1,-1 0-1,0 0 0,0 2 1,0-1 0,0 2 0,-1 1 0,1 0 0,-1 0 0,1-1 0,0-1 0,0-3 0,2 6 0,-1-1 0,1-2 0,0-2 0,0 0 0,0-2 0,0 0 0,1-3 0,-1 0 0,0-1 0,1 1 0,-1 2 0,1 0 0,0 0 0,0 0 0,0 0-1,0-1 0,-1 0 0,1 1 0,0 0 0,-1 3 0,0-5 1,0 2 0,0 2-1,-1 1 1,0-1 0,1-1-1,-1-2-6,1 5 0,0-3 1,0-1-1,-1 3 1,0 5-56,0-11 1,-1 4 0,-1 3 0,1 2-1,-1 1 1,0 0 0,1-1 0,-1-2-1,0-3 1,1-4 61,0 11 0,0-6 0,0-2 0,-1 1 0,1 5 0,-1-2 0,0 5 0,-1 1 0,0 1 0,1-1 0,0-3 0,0-6 112,1 4 0,0-7 0,0 1 0,1 6-114,0-4 0,-1 4 1,1 3-1,0 2 1,0 1-1,0-2 0,0-2 43,0-5 1,0-1 0,1-1-1,-1 0 1,1 0 0,-1 1-1,1 1-41,-1 0 0,1 0 0,-1 2 0,1 0 0,-1 1 0,1-1 0,1-1 0,0-1-8,0 4 0,1 1 0,1-1 0,0-1 0,0-1 0,1-3 0,-1-2-72,2 7 0,0-5 0,0-1 0,1 2 10,0-2 1,1 2 0,0 0-1,0 1 1,1 1 69,0-2 0,1 3 0,0 2 0,1-3 0,-2-2 0,-1-7 0,1 1 0,-1-5 0,0 3 0,2 10 0,0 0 0,0 0 0,0 1 0</inkml:trace>
  <inkml:trace contextRef="#ctx0" brushRef="#br0" timeOffset="70788">23916 577 7319,'-7'12'559,"0"2"-553,1 4 5,-2 3 0,6-7 1,-4 7 189,3-5 68,-5 11-6,-2 9-368,-4 12 245,5-15 1,0 6-1,-1 0-964,2-3 0,-1 0 0,1 3 856,-2 2 0,0 4 1,0 0-1,1-1 5,0-3 1,1-1 0,0 1 0,0-1-6,-1 3 0,1 0 1,-1 0-1,0 0-330,1-2 0,1 0 1,-1 1-1,0 1 355,0-1 0,0 2 0,0 0 0,0 0 0,1-3-518,0 1 1,1-2-1,0 1 1,-1 3 500,1 0 0,-2 4 0,0 2 0,1 0 0,0-2 1,0-3-321,1 2 0,1-3 0,-1 0 0,1 2 306,-1 1 1,-1 3 0,1 1 0,0 0 0,1-4 166,0 0 0,0-1 0,1-2 0,0 2-144,0 1 0,-1 1 0,1 0 0,0 0-157,0 2 0,1 0 1,-1 0-1,1 1 139,-1 1 0,0 0 0,1 0 0,-1 0 225,2-9 1,-1 0 0,0 0-1,1-1 1,-1 1-229,0 0 0,1-1 0,-1 1 0,0 1 0,1 2-6,-1 3 1,-1 1-1,1 3 1,0 0-1,0 1 1,-1-1 21,1-6 0,1 1 0,-1-1 0,0 1 0,0 0 0,0 0 0,0-1-20,1 0 1,-1 1 0,0-1 0,0 0 0,0 0 0,0 0 0,0-1-161,0 6 0,0 1 0,0-2 0,0 0 0,0-1 0,0-4 190,-1 8 1,1-5-1,-1 0 1,0 5 65,1-6 1,-1 3-1,0 2 1,0 0 0,0-2-1,0-1-74,0-2 0,0-2 0,1-1 0,-1 1 0,0 2-17,0 1 1,0 3 0,0 2 0,-1-1 0,2-2 0,-1-3 6,1 7 1,0-3-1,0-2 1,1 1-249,0 1 1,0 0-1,0 0 1,0 0 246,1-1 0,1 1 0,0-1 0,-1 1 141,1-1 0,-1-2 0,1 4 0,0 4-143,1-11 1,1 4-1,1 4 1,0 1 0,0 0-1,-1 0 1,1-3 0,-1-3-25,0-1 0,-1-2 1,0-3-1,0 1 0,0 1 1,1 4-10,0 0 1,0 2 0,1 2-1,0 2 1,0 0 0,0 0-1,0 0 1,-2-1 14,0 0 0,0 0 1,-1 0-1,0 1 1,0-2-1,0-1 1,-1-1-1,0-3-74,0 8 0,0-4 1,-1-1-1,1 1 1,-1 3 72,0-7 1,1 3 0,-1 3-1,1 0 1,-1 0 0,0-2 0,0-3-1,-1-4 68,-2 11 0,0-4 1,-1-3-1,1 1-42,-1 1 1,0-1 0,0 1-1,0 2-92,1-7 0,-1 2 0,1 1 1,-1 1-1,1 0 0,0 0 75,0 1 0,0 0 1,0 0-1,1 1 1,-1 1-1,1 1-10,1-6 0,-1 2 1,0 0-1,1 2 1,-1-1-1,1 0 0,0-1 1,0-2-14,1 6 0,-1 0 0,1-3 0,0 1 0,0-1 0,0 0 9,1-2 0,0 1 1,0-1-1,0-1 1,0-1-1,0-1-8,1 6 1,0-2-1,0-1 1,-1 4-1,0-6 0,0 2 0,-1 3 0,0-1 0,1-1 0,-1-2 160,1-1 1,-1-4 0,1 0-1,-1 2 1,0 6-151,0-5 1,0 3 0,-1 4 0,0 1 0,0 2 0,1 1 0,-1-1 0,0-1 0,0-2-20,0 1 1,1 0 0,-1 0 0,0-1-1,0-1 1,1 1 0,-1 0 0,1 0 7,-1-5 1,1 0-1,0 0 1,-1 0 0,1 0-1,0 0 1,0-1-1,-1 0 1,1 0 129,0 1 1,1-1 0,-1-1 0,0 0 0,0 1 0,1 0 0,-1 3 0,0 2-120,0-6 0,1 3 0,-1 1 0,0 3 1,0 0-1,0 1 0,0-1 0,0 0 1,1-2-1,-1-2 0,0-2 0,0-4-10,0 12 0,-1-5 0,1-4 0,0 1 0,-1 2 0,0 6 3,1-11 0,0 4 0,-1 3 0,1 2 1,-1 2-1,0 0 0,0-1 0,1 0 1,-1-3-1,0-4 0,0-3 0,0-5-132,-1 15 0,-1-8 0,0-3 0,0 5 134,1-4 1,-1 2-1,1 2 1,0-1 0,-1 0-1,1-2 2,0-1 0,0-1 0,1-2 0,-1 2 0,0 1-3,0 1 1,1 1-1,-1 1 1,0 1 0,0 2-1,0 2-4,0-5 0,0 4 0,-1 1 1,0 2-1,0 0 0,0 0 1,1-2-1,-1-3 0,1-4 36,-1 10 0,0-6 0,1-2 0,-1 2 0,0 5-41,0-5 1,0 5-1,0 3 1,-1 2-1,0-2 1,1-3 0,0-5-1,0-7 4,-1 7 0,1-7 0,-1-3-62,0 10 1,-1-2 148,1 2 0,0 1-222,3-15 0,1 0 1,0 2-122,0 5 0,0 1 1,0-1 364,2 11 1,2-3-1060,4-11 0,5-12 1302,22-31 0,-11-3 1,3-19-1</inkml:trace>
  <inkml:trace contextRef="#ctx0" brushRef="#br0" timeOffset="74434">19384 573 8360,'-13'-20'1546,"5"5"-1630,31 7 79,8 4 5,13-4 0,-5 5-3160,-11 3 3155,2 0 683,1 0-678,22 0 9,-10-6 1,8-3-1,-2 0-6,-10 4 1,-1 1 0,2-2-647,0 0 0,3-2 0,-1 0 0,-5 1 651,3 1 1,-4 2 825,1-1 0,-3 2-794,10-3-1146,-1 0 0,0-2 1106,-16 3 0,0 0-208,21-4 1,0 1 207,-21 3 0,2 1-2,14 2 1,12 1 0,2 1-1,-10-1 2,-3 1 0,0-1 1,0 2 1,8 0-1,-2 1 1,-8-2-684,-8 1 0,-4-2 684,1 1 1,1 0 392,12 2 1,0 0-396,-11 1 0,0-1 0,9 3 0,-2 0 175,-11 0 1,-2 0-176,1 1 0,0-1 5,0 1 1,2-1-1,15 0 1,2 0-6,-10-3 0,0 0 3,13 1 0,0-2 314,-15-1 0,-1 0-315,11 1 1,3 1-5,-13 3 0,1 2 1,-1-1-2,10 1 0,-1 1 1,-6 3 0,1 1 1,-5 0-2,-6-3 0,-1 0 1130,24 4 0,2 0-1127,-21-7 0,3-1 2,5 0 1,8 1 0,1 0 0,-7-1-751,0-1 1,0-1 747,-2 1 0,6 1 0,0 0 0,-6-1 3,2 0 0,-4-1-3,1 1 0,0 0 2,-3 0 0,2 0 0,-4 0 439,19 4-441,-4 2 0,-1 0 0,-6 2 0,-9-2 0,2 1 3,2-2 0,1 0-6,-7 0 0,-1-1 839,3 0 1,-1-1-832,9 0-5,-14-5 6,23-1-1,-16-6 1,8-3 5,-15-5 2817,-5-1-2828,-6 1 11,-4 5 84,-8 0 180,-1 5-275,-3 0-387,-18 1-1545,-6 2 1084,-24 3 0,23-2 0,0 1 0</inkml:trace>
  <inkml:trace contextRef="#ctx0" brushRef="#br0" timeOffset="75047">19156-1 7178,'-5'29'23,"-3"21"16,-1-1 0,3-2-39,4-12 0,0 0-2844,0 10 0,1 2 2429,1-2 1,0 0 261,1 4 1,0-2-1,0 4 1,1-18 0</inkml:trace>
  <inkml:trace contextRef="#ctx0" brushRef="#br0" timeOffset="75802">23994-1 9632,'-2'35'3,"0"4"0,2 1-1104,-1-7 1,2 2 1008,-1 15 0,0 3-404,-4-1 0,0 0-413,0-15 0,1 0 0,-2 0 980,-3 4 1,0 0 0,0-4-1,1-3 1,0-4 0,-7 15-1</inkml:trace>
  <inkml:trace contextRef="#ctx0" brushRef="#br0" timeOffset="76411">16644 457 6283,'-12'43'118,"0"1"1,0-1-1,1-3 1,1 2-1,-1-2 1,2-2-2423,-3 9 1,1-1 2303,2-4 0,0 2 0,2-8-163,-2 4-214,10-4 377,8-43 0,-1 5 0,-2-6 0</inkml:trace>
  <inkml:trace contextRef="#ctx0" brushRef="#br0" timeOffset="76599">16472 335 5790,'45'0'-305,"0"0"0,-1 0 1,-3 0-1,0 0 1,-4 0 411,-1 0 1,-4 0 0,5 0-1,-14 0 1</inkml:trace>
  <inkml:trace contextRef="#ctx0" brushRef="#br0" timeOffset="76738">16499 586 7033,'44'-5'-48,"0"0"0,1-1 1,-1 1-1,0 1 1,-3 0-1,-6 0 1,4-5-1</inkml:trace>
  <inkml:trace contextRef="#ctx0" brushRef="#br0" timeOffset="77102">17105 263 6045,'-19'50'44,"1"-1"1,-1 0 0,1 1 0,-1-1 0,2-6 0,-1-2 0,2-2 0,5 1-101,1 12 0,6 0 0,5-8-128,4-16 1,5-5 183,13 11 0,-8-17 0,-3-11 0</inkml:trace>
  <inkml:trace contextRef="#ctx0" brushRef="#br0" timeOffset="77363">17285 310 6831,'-14'40'5,"0"0"1,-1 0 0,0 4 0,6-4-6,13-9 0,7-6 0,17-2 0,5-4-1836,4-6 1279,-10-9 0,0-2 663,7-1 0,0-1 0,-26-1 1</inkml:trace>
  <inkml:trace contextRef="#ctx0" brushRef="#br0" timeOffset="77481">17350 560 6221,'-6'50'-59,"0"0"0,0-4 0,2-7 1,4-9-1,0-12 0</inkml:trace>
  <inkml:trace contextRef="#ctx0" brushRef="#br0" timeOffset="77701">17544 245 7901,'2'-5'50,"0"1"-44,-2 4-1,0 68 29,-4-16-32,2-16 0,-1 5 0,-1-2-2,-1 5 0,-2-2-2205,-3 9 1,0 2 2204,2-9 0,0 1 0,1-3 0,0-5 0,0-1 0,0 2 0,0 1 0</inkml:trace>
  <inkml:trace contextRef="#ctx0" brushRef="#br0" timeOffset="78600">19779-1 8848,'-24'20'-1,"-2"8"-2801,10 5 1,4 0 2521,-5 12 203,8-14 1,6-4-719,20-10-67,5-4 1088,15-23 0,-17 6 0,-3-5 1</inkml:trace>
  <inkml:trace contextRef="#ctx0" brushRef="#br0" timeOffset="78769">20055 36 7268,'4'0'521,"-1"0"-521,-22 28 0,-13 15 0,12-11 0,0 1 0,-2-1 0,-1 2 0,3-2-3,3 2 0,5-6-271,5-5-112,19-11-29,26-15-193,5-13 1,2-4 0,-19 12-1,0-1 1,7-8 0,0 0 0</inkml:trace>
  <inkml:trace contextRef="#ctx0" brushRef="#br0" timeOffset="78913">20454 67 7369,'-26'38'14,"0"0"1,0-1-1,3-3 1,0-1 0,9-6-295,14-6-157,26-10-39,7-5-656,-6-9 0,0-3 0,3 4 0,-6-7 0</inkml:trace>
  <inkml:trace contextRef="#ctx0" brushRef="#br0" timeOffset="79496">20810 196 7263,'-7'36'-200,"0"-1"0,3-3 0,8-8-68,35-21-2327,11-5 2527,-9-6 1,1-1-1383,-10 4 1,0-2 1449,10-3 0,-1-1 970,6 2-970,-9 5 67,-14 2 303,-11 9 47,-17 16 0,-6 6-355,-5 11 353,-4 12 0,9-1-611,31-14-45,5-17 0,6-8 1614,7-16 0,3-9-1457,8-5 0,-2-4-669,-10 2 0,-3-1 753,-1 1 0,-2 1 56,-3 3 0,-1 1-65,16-8 21,-14 12 324,-14 6 280,-8 23-432,-7 29-1574,13-19 0,8-2 1098,6 2 1,5-5 128,5-6 1,3-8 352,4-10 0,-1-5-238,-12 0 1,-1-2 47,-2-1 0,0-1 68,19-7-12,-9 7 459,-20 8-168,-5 13 51,-17 13 2428,3 1-2815,-3 3 477,8-13-555,34-4-387,5-7-1428,-6-7 1,2-4 1881,-2-3 0,-3-1 0,6-6 0,-5 1 0</inkml:trace>
  <inkml:trace contextRef="#ctx0" brushRef="#br0" timeOffset="79635">22798 368 7486,'-7'32'99,"0"1"0,-1-4 0,5-3-463,19-1-229,27-12 593,6-11 0,2-3 0,-22 1 0,-1-2 0,9-2 0,0 0 0</inkml:trace>
  <inkml:trace contextRef="#ctx0" brushRef="#br0" timeOffset="79716">23426 384 5256,'0'37'0,"0"0"0,0 0 0,0 7 0,0 1 0</inkml:trace>
  <inkml:trace contextRef="#ctx0" brushRef="#br0" timeOffset="80613">18246 767 8265,'47'-7'360,"1"0"1,-2 1-1,-2-1-353,-12 0 0,-2 1-7,2-1 0,1 0-87,-2 1 1,1 0-349,1 1 1,0 2-314,-5 0 1,0 1 747,22 1 1,-24 1 0,-11 0 0</inkml:trace>
  <inkml:trace contextRef="#ctx0" brushRef="#br0" timeOffset="80810">18754 392 1685,'32'24'135,"1"0"1,0-1 0,10 9 0,-5 1-77,-17-4 0,-5 0-1712,4 18 1653,-20-21 0,-6 2-347,-5 5 1,-5 3 346,-2 2 0,-4 2 0,2-3 0,2-4 0,1-1 0,-5 7 0,0 0 0</inkml:trace>
  <inkml:trace contextRef="#ctx0" brushRef="#br0" timeOffset="83451">20445 773 8629,'-25'-17'353,"23"5"-359,52 14 6,-4 0-3,-2-8 0,-1-7 6,-19-5 0,-3-2-6,3 3 0,-4-1-2,-6-22-96,-31 23-56,-10 4-218,-18 0 280,14 15 39,-5 13 47,21 14 1,3 6 8,4-9 0,3 2 3,3 9 0,6-1 36,16-5 34,20-17-73,-1-14-692,0-13 1,2-4 691,-13 7 0,-1-1 0,6-6 0,-4 1 0,-7 3 0</inkml:trace>
  <inkml:trace contextRef="#ctx0" brushRef="#br0" timeOffset="83929">20953 544 6495,'-3'39'88,"0"0"0,1 0 1,-1 14-1,-1-5 52,-1-4-5727,-1-9 5755,2-11 196,-2-10 1442,3-8-1632,0-4 640,2-11-1071,1-4 83,5-12 141,4-4 27,6-1-22,2 4-28,3 6 3397,10 8-3397,-5 7 62,16 9 0,-19 6 173,3 26 34,-27-2-180,-13-2 1,-5 1-180,3-8 1,-2-1-362,-5 0 0,2-2 507,2 7 0,16-20 0,3-4 0</inkml:trace>
  <inkml:trace contextRef="#ctx0" brushRef="#br0" timeOffset="84199">21403 849 4157,'-6'45'153,"1"0"0,0 0 1,-1 0-1,1 0 0,-1 1 1,1-1-1,0-2 0,2-7-184,-1 2 1,1-7 856,2-2-1296,1-9 271,1-12 199,3-14 0,-3 2 0,2-6 0</inkml:trace>
  <inkml:trace contextRef="#ctx0" brushRef="#br0" timeOffset="84402">21383 742 6770,'40'5'329,"0"0"0,0-1 0,9 0 0,-9 4 387,-18 8-379,-20-6-253,-42 4-348,10-2-293,1-3 1,-2 0-592,-11 7 350,4 0 1,12-6 0,9-3-1</inkml:trace>
  <inkml:trace contextRef="#ctx0" brushRef="#br0" timeOffset="85949">19462 1130 8265,'4'-7'588,"2"1"-476,6 4 12,3 1-29,15 1-56,-1 0-5,12 4 5,-3 3 3,-9 0 0,2 1-36,18 4 36,-17-6 0,0 1 36,12 0 34,-3 0 118,-3-2-158,-1 0-72,-1-3 12,-1 3 60,2-3 29,3 1-67,5-1-3,-12 0 1,6-1 0,-3 0-143,1-1 0,-1 1 111,3 0 0,4 0 0,-5-1 3,-5 0 0,-2 0 47,12 0 1,1 0-1682,-2 0 1,-1 0 1630,1 0 0,-1-1 0,-6 1 0,-3 0-1701,14-1 1712,-3 1-5,5-1 27,2 0-279,-10-2 1,0 0 245,-8 2 0,0-1 6,9-2 0,-1 1-736,-11 2 1,-3 0 735,23-1-6,-1 2 5,-5 0 1,0 0 763,-2 0-769,-1 0 561,0 0-561,0 0 2,-10 0 1,0 0 3,18 0-3,-15 0 0,0 0 2,17 0 878,-23 0 0,0 0-883,1 0 0,-1 0 3,1 0 0,2 1-3,10 0 0,0 1 215,-9 0 0,-1 1-215,8 0 0,3 0 0,9 3 0,0 1-348,-17-3 0,1-1 351,17 3 0,0-2 1424,-20-2 1,-1-1-1425,0-1 0,3 1-1258,15-1 1,3 0 1251,1-1 0,0 1 3,0 0 0,-1-1-1012,-5 1 0,-5-1 1018,10 1 350,-6 0-356,-3 0 0,-2 0 11,-1 0-11,1 0-736,-11-1 1,0-2 735,18 2 735,-17-2 1,-1 1-736,13 1-5,-2 1 1108,-10 0 0,1 0-1103,19 0-1032,-16 1 0,0 0 1032,5 0 0,-2 2 2269,-14-3-2264,-2 1 1,0-1-6,-8 0 6,-3 0-1,-7 0 118,-3 0 3404,2-2-3522,-2 0-5,2-1-823,-4 1 823,-13-1 0,9 1 0,-9 0 0</inkml:trace>
  <inkml:trace contextRef="#ctx0" brushRef="#br0" timeOffset="99305">14832 13104 8063,'0'-7'1591,"0"1"-969,0 3-499,0 1 163,0-1 61,1-20-336,10-5-5,5-13-3443,12 11 3403,-5 15 34,2 8 0,-4 14 169,0 15 1,6 14-1,2 3 1,-4-7-145,0-3 0,3 0 29,3 5 1,6 8 0,1-5 0,-4-18 1,4-27 0,-2-13-54,7-1 1,-2-4 10,-15 0 0,-2-3 1,-2 2-14,0 0 0,1 4-12,8 2 1,1 8 241,10 15-118,-8 6 0,0 3 3320,7 19-3430,-21-12 1,0 0 3,9 7 19,1-12 0,3-3 26,12-4-51,-8-6 0,3-12-752,-6-16 0,3-14 0,-2-4 0,-3 6 750,-7 12 0,-3 3 0,3-4-504,2-4 0,5-6 0,1-1 0,-3 5 0,-6 9 506,8-1 107,5 24-44,-25 31 1,-5 10 17,1-7 1,0 2-575,3 16 1,2 0 536,-4-14 1,2-1-40,-1-2 1,2-1 733,0-4 0,2-2-734,4 2 1,4-4 1289,11-6 0,4-11-1323,-4-12 0,2-7 0,-1-3-803,2-1 0,0-3 1,-2-2 830,-2-5 0,-2-2 0,-2 0 0,2-3 0,0 4 625,-1 11 1,-1 5-632,19-2 3,-16 8 1,1 2-479,18 4 481,2 2 0,-25 1 0,0 0 0,0 2 0,-1 1 6,26 7 2730,-2 2-2731,-17-8 1,3-2 0,2 1 0,1-5 19,10-6 0,1-8-878,-12-3 0,0-5 0,-2 0 850,7-7 1,-4-2-4,-2-2 1,-4 4 340,-2 5-341,-18 20 12,7 28 27,-4 0-19,3 17 0,2 6-9,-1-9 1,1-1-146,-1 3 0,1-3 140,0-11 0,-1-7 3084,7-13-3084,0-16 0,2-5-3,-4 1 1,0-3-154,11-10 0,1-2 153,-8 5 1,-1 0-884,-2 2 0,1 1 880,-2 4 0,0 4 67,18-4-72,-5 13 11,-3 19 5,-3 9-5,0 16 0,-11-10 0,0 0 3,-6-8 0,1 0 0,4 5 0,0-3-3,7-2 5,3-9-1195,-5-12 0,5-7 1216,2-12 0,3-7 0,-1 0-27,7 2 1,1-1 58,-6-5 0,1-3 0,-4 4 23,-5 8 0,-2 3-45,-2 2 1,1 3 2,20-1 1161,-2 7-1167,-2 5 1,2 5-25,-4-3 0,7 1 1,-5-1-75,-9 1 1,0 1-4,8-3 1,5 0 0,-5 2 67,-5 8 0,-6 0 0,0-5 0,12 15 0</inkml:trace>
  <inkml:trace contextRef="#ctx0" brushRef="#br0" timeOffset="103661">10505 3619 9055,'-34'39'215,"18"-14"1,1 7-182,6 3 1,0 11 0,1 5-1,1 2 1,0-4 0,1-6-164,-1 1 0,2-6 0,-1 5-191,-3 14 1,-3 12 0,4-11 0,10-31 319,19-42 0,-8-1 0,7-16 0</inkml:trace>
  <inkml:trace contextRef="#ctx0" brushRef="#br0" timeOffset="103833">10334 3712 7901,'50'0'276,"-1"-1"0,-1 0 1,-4 1-681,-10 0 1,-3 0-2090,-2 0 0,-1 0 2493,18 0 0,-22 0 0,-13 0 0</inkml:trace>
  <inkml:trace contextRef="#ctx0" brushRef="#br0" timeOffset="103966">10334 4189 6698,'45'-7'4,"-1"0"0,1 0 0,0 0 0,0 0 0,5 0 0,-3 0 0,3-2 0,-1 0 0,1 0 0</inkml:trace>
  <inkml:trace contextRef="#ctx0" brushRef="#br0" timeOffset="104186">10989 3679 8601,'-16'47'-30,"-1"1"0,1 0 0,0-1 0,-1 1 0,1-1 0,0 1 1,0 1-1,0 3 0,0-1 0,3-4 0,5-6 0,7-8-494,10-4 1,8-8 233,6-4 1,0-4-1,3 3 1,-5-12-1</inkml:trace>
  <inkml:trace contextRef="#ctx0" brushRef="#br0" timeOffset="104398">11127 3737 3745,'-19'43'303,"1"0"1,-1-1 0,5-1-1,2-1 1,2-1-240,-7 10 1,15-3-256,28-13 1,17-2 0,2-10 190,-10-13 0,1-7 0,2 2 0,7 6 0,2 2 0,-4-5 0,-5-13 0,0 0 0</inkml:trace>
  <inkml:trace contextRef="#ctx0" brushRef="#br0" timeOffset="104576">11401 3821 0,'-17'42'0,"1"-1"0,-1 0 0,0 1 0,2 2 0,-1 2 0,3-3 0,2-5 0,3-1 0,3-3 0,0 5 0,2-5 0,3-14 0,0-13 0</inkml:trace>
  <inkml:trace contextRef="#ctx0" brushRef="#br0" timeOffset="104827">11550 3616 0,'4'52'135,"-1"1"1,1-1 0,-1-3-1,-1 0 1,0-5 1270,0-3 0,-2-3-1356,1 3 1,-2-1-49,0 0 1,-3 1-115,-3 10 0,-1 1-68,4-9 1,-1-3-1,-3-5 1,2-4-1,5 4 1</inkml:trace>
  <inkml:trace contextRef="#ctx0" brushRef="#br0" timeOffset="105076">11780 3895 1272,'42'3'3,"-1"0"1,0 0 0,-1-1 571,-7-2 0,-2 0-926,5 0 1,0 0 64,-4 0 1,0 1 285,-1 2 0,-2 0 0,3 0 0,-14 3 0</inkml:trace>
  <inkml:trace contextRef="#ctx0" brushRef="#br0" timeOffset="105267">11838 4287 1871,'51'-7'-163,"0"0"0,1 0 0,-1 0 0,-6-1 0,-3 1 0,-4 2 0,-2 2 0,-1 1 0</inkml:trace>
  <inkml:trace contextRef="#ctx0" brushRef="#br0" timeOffset="105552">12548 3795 7671,'-2'41'291,"-1"1"0,0-1 1,1 1-1,-5 1 1,1 2-255,3-6 0,0 7 0,1 2 0,-1-2 0,0-8 5,-4 5 0,0-5-42,0-4 0,0 0-1495,0 1 0,0-2 1040,0 9-4391,3-10 4846,10-42 0,-2 0 0,1-8 0</inkml:trace>
  <inkml:trace contextRef="#ctx0" brushRef="#br0" timeOffset="105714">12466 3828 8562,'48'-11'16,"0"0"1,-2 1 0,1 2-2260,-10 3 0,0 1 0,-1 0 2243,1 0 0,0 0 0,6-1 0,-5 2 0,-13-1 0</inkml:trace>
  <inkml:trace contextRef="#ctx0" brushRef="#br0" timeOffset="105906">12464 4171 9156,'41'0'-176,"1"0"1,0-1 0,-1 1 0,1-2 0,-2-2 0,-1 1-1,1 2 1,-1 1 0,-5-2 0,9-7 0</inkml:trace>
  <inkml:trace contextRef="#ctx0" brushRef="#br0" timeOffset="106083">13371 3545 9822,'-20'41'17,"1"1"1,-1-1-1,1 0 1,-1 0-1,1 0 1,-1 5-1,2-2 1,2-1-1,1 2-55,4-2 0,1 2 0,2 1 0,2-3 0,5-4-552,5 2 1,5-4 0,2-5-184,6-2 0,2-3 64,4-2 0,-1-3 0,3 3 0,-7-14 0</inkml:trace>
  <inkml:trace contextRef="#ctx0" brushRef="#br0" timeOffset="106465">13518 3763 7498,'5'8'985,"-1"-2"-946,-4-6 6,0 0-34,12 37-78,-19 14-663,3-7 0,-2 2 637,-1-17 1,-3-3-137,-10 20 178,19-40 51,8 0 0,3 2 45,18 10 5,-8 1-33,7 13 1194,-18-9-981,-7 9-247,-14-8 0,-5 1-540,-2-2 0,-1-2-85,-6 2 1,0-4 0,-6 3 0,17-21 0</inkml:trace>
  <inkml:trace contextRef="#ctx0" brushRef="#br0" timeOffset="106728">13825 3541 8248,'10'42'88,"0"0"1,0 1 0,0-1 0,-1 2 0,-1 1 0,-1-1 0,-2-2-86,-4 5 1,-4-1 0,0-1-838,0 0 1,-2-1-1,-1-2 834,-4 2 0,-2-2-840,2 1 0,1 0 184,1-6 1,1-1 655,3-3 0,2-3 0,-1 2 0,3-14 0</inkml:trace>
  <inkml:trace contextRef="#ctx0" brushRef="#br0" timeOffset="106959">14208 4118 5002,'33'-15'-2,"0"0"1,0 0 0,16-7-1,-2 1-219,-11 4 0,0 1-326,3 0 1,-1 0-1185,-4 1 1,0 1 1730,-3 0 0,-4 2 0,3-1 0,-13 4 0</inkml:trace>
  <inkml:trace contextRef="#ctx0" brushRef="#br0" timeOffset="107099">14603 3735 7649,'-11'40'98,"0"1"1,0 0-1,1-2 1,0-1 0,2-3-206,1 0 1,2-1-1026,2 5 0,2-1 0,-1 1 0,5-2 0</inkml:trace>
  <inkml:trace contextRef="#ctx0" brushRef="#br0" timeOffset="107315">15022 3605 0,'0'41'179,"0"0"1,0 0-1,-1 0 1,-2 0-1,0-2-59,-4 8 1,-1 0 1245,-3 1 1,-1 0-1331,0-1 1,1-1-21,0-5 1,0-1-17,3-3 0,0-3-149,3-5 1,1-2 170,1 10-2267,9-17 2245,4-16 0,-1-5 0,-1 0 0</inkml:trace>
  <inkml:trace contextRef="#ctx0" brushRef="#br0" timeOffset="107480">14993 3641 6330,'37'1'-527,"1"0"0,0 1 1,14-1-1,-6 2 527,1 6 0,-22-5 0,-10-1 0</inkml:trace>
  <inkml:trace contextRef="#ctx0" brushRef="#br0" timeOffset="107644">14937 3924 7085,'42'-8'-200,"0"1"1,1-1-1,-1 0 1,0 0 0,-1 0-1,-2-1 1,15-3 0,-7 0-1,-9 1 1</inkml:trace>
  <inkml:trace contextRef="#ctx0" brushRef="#br0" timeOffset="107836">15801 3407 9520,'-20'42'29,"0"0"0,0 1 1,-1-1-1,1 0 1,0 0-1,0 1 1,-1 1-1,-1 1 0,0 0 1,3-3-1,3-4 1,5-5-891,4 5 0,7-5 325,4-2 1,6-1 535,10-1 0,2-4 0,2 3 0,15-7 0</inkml:trace>
  <inkml:trace contextRef="#ctx0" brushRef="#br0" timeOffset="108168">16044 3697 9078,'23'41'-38,"0"0"0,-6-13 1,-7 0-8,-15 11 0,-9-4 45,-7-8 415,-10-1-314,20-20-648,35-3 1,14-4 546,5-8 0,-3 7 0,-3 0 0,-11-7 0</inkml:trace>
  <inkml:trace contextRef="#ctx0" brushRef="#br0" timeOffset="108386">16570 3489 2192,'7'51'197,"0"-1"0,0 1 0,0-1 0,-2 0 0,-1 0 0,-3-2 0,-4-4-538,-7-2 0,-5-5 0,-2 1 96,-1 7 1,-3 1-1,0 1 215,0-3 0,-1 2 0,0-1 0,2-5 0,-3 8 0,2-3 1,-4 1-1,1 1 0</inkml:trace>
  <inkml:trace contextRef="#ctx0" brushRef="#br0" timeOffset="108529">16557 4481 8427,'0'0'0</inkml:trace>
  <inkml:trace contextRef="#ctx0" brushRef="#br0" timeOffset="110046">12430 4904 8265,'30'0'549,"21"-1"-482,-9 0 0,4-1-49,-7 0 1,2-1 0,0 0 1,12-1 0,0 0-329,-16 0 0,0 1 0,1-2 365,10-1 0,2-1 0,-5 1-11,-1 0 0,-1 0 65,-2 0 0,3-1 0,-5 2-46,-5 0 1,-5 1-20,8-1 419,6-1 1564,-32 4-1961,-2-4 681,-12 3-748,1-3-129,-3 3-672,3 1-1400,1 1 2201,7 5 0,-5-2 0,5 3 0</inkml:trace>
  <inkml:trace contextRef="#ctx0" brushRef="#br0" timeOffset="111096">15122 4802 9162,'46'-13'453,"-4"3"-1500,-5 4 0,14 0 0,5-1 0,-1 0 0,-9 1 1090,-8 1 0,-5-1 0,5 1 268,7-1 0,7-1 0,2 1 0,-3-1 0,-8-1-132,4-3 0,-8-1-78,-12 4 0,-1 0 440,2-1 1,-5 1-127,-7 2 543,-11 3-925,-3 1-1192,-2 2-432,-11 3-1551,-2 5 3142,-14-1 0,14 0 0,-1-5 0</inkml:trace>
  <inkml:trace contextRef="#ctx0" brushRef="#br0" timeOffset="115630">13150 4822 6697,'0'4'1590,"0"-1"-603,0-3-870,-3-7-117,3 5 0,10-5 6,40 7-1,-12 0-5,-6 0 0,-1 0 6,-1 0-6,-2 0 11,5 0 40,-16 0 133,0 0 824,-15 0-1797,-2 0-1726,-2 12 2515,0 1 0,-1 1 0,1-4 0</inkml:trace>
  <inkml:trace contextRef="#ctx0" brushRef="#br0" timeOffset="117061">13001 5065 6221,'0'-6'823,"0"1"-425,0 5-342,-5-13-56,4 8 5,-5-8 6,5 11 241,-3 0 426,-1-2-527,-1 0 79,-3 0-264,6 3-1371,0 0 492,3 1 913,0 3 0,0-3 0,0 3 0</inkml:trace>
  <inkml:trace contextRef="#ctx0" brushRef="#br0" timeOffset="117430">13001 5054 5105,'-36'17'5,"0"0"1,1 0 0,-3 8 0,0 2-1,4 5 454,4 7 1,4 6 0,-2 0-371,5-9 1,-1 0 0,-1 0 0,0 2-336,-5 4 0,-2 3 0,1-2 1,2-3 269,1-2 0,2-4 1,1-1-23,-8 9 1,4-5-3,2-1 760,7-11-816,12-12 538,16-14-1603,17-23-990,13-10 2111,-15 9 0,-3 1 0,3-2 0,-6 3 0</inkml:trace>
  <inkml:trace contextRef="#ctx0" brushRef="#br0" timeOffset="117768">12970 4980 6703,'3'4'560,"0"-1"-381,-3-3 297,-5 85-202,5-37-531,3-3 0,1 9 0,2-7 332,1-12 1,2-3-3,6 12 0,2-2-31,-5-13 0,0-3-26,0-1 1,-1 0-6,9 19-159,-8-2 0,-1 1-1090,-2 9 1073,-2-9 0,-2-3 1,-5-16-1,0-7 1</inkml:trace>
  <inkml:trace contextRef="#ctx0" brushRef="#br0" timeOffset="118189">11733 6101 7011,'-5'-4'946,"1"1"-453,4 3-236,-14 66-151,7-27 1,-1 2-1974,0-4 1,0 2 0,0-2 1869,-2 14 0,1-4-3,3-17 0,0-2 1409,-1 19-3285,15-13 1876,2-21 0,4-5 0,-6-12 0</inkml:trace>
  <inkml:trace contextRef="#ctx0" brushRef="#br0" timeOffset="118349">11644 6047 7890,'4'0'319,"-1"0"-5974,-3 0 5274,80 24-16,-43-17 397,13 6 0,-3-1 0,-27-11 0,-7 0 0</inkml:trace>
  <inkml:trace contextRef="#ctx0" brushRef="#br0" timeOffset="118503">11537 6317 0,'53'-2'0,"0"0"0,1-1 0,-5 2 0,-1-1 0,-9-1 0,3-1 0,-15 1 0</inkml:trace>
  <inkml:trace contextRef="#ctx0" brushRef="#br0" timeOffset="118744">12161 6032 7794,'-27'36'164,"0"1"1,1 0 0,1-3 0,1-1 0,3 3-2062,6 6 1,4 3 0,2-4 1809,-1-2 1,2 0 324,3 0 0,3 3 0,5-6-238,11-9 0,3-5 0,2 3 0,9-5 0</inkml:trace>
  <inkml:trace contextRef="#ctx0" brushRef="#br0" timeOffset="119027">12116 6259 6848,'8'0'359,"-2"0"-183,-6 0 3,0 0-179,55 8 0,-36 0 25,12-2 1,-4 5-10,-36 36-16,-4-17-186,1-4 0,-2-1 338,-4-4 178,4-8-235,7-5-117,7-4-14,12-3-272,14 0-526,8-1 834,7 0 0,-19 0 0,-6 0 0</inkml:trace>
  <inkml:trace contextRef="#ctx0" brushRef="#br0" timeOffset="119230">12379 6112 7123,'8'-1'671,"-2"0"-447,-6 1 62,35 77-213,-26-35-62,3-8 0,2 6 0,-5-3-11,-12-7 0,-3 2-377,-1 15 0,0 7 0,0-7 0,1-16 1,-1-2-1,2 9 0,-1-1 0,1 0 0</inkml:trace>
  <inkml:trace contextRef="#ctx0" brushRef="#br0" timeOffset="119621">12760 6439 8959,'39'-20'-245,"1"-1"1,4-1 0,-3 3-1380,-3 8 1624,5-2 0,-30 9 0,-6 1 0</inkml:trace>
  <inkml:trace contextRef="#ctx0" brushRef="#br0" timeOffset="119795">12903 6246 464,'0'43'-69,"0"0"0,2-2 1,2 3-1,2-6 37,2-6 1,1-3-1,-1 10 1,0-6-1,7-12 1</inkml:trace>
  <inkml:trace contextRef="#ctx0" brushRef="#br0" timeOffset="120004">13252 6165 3754,'1'40'39,"-1"0"0,1-1 0,0 4 1,0 2-1,1-1 0,0-7-356,1-7 1,1-2-398,0 24 0,3-11 714,5-34 0,-5-5 0,-2-2 0</inkml:trace>
  <inkml:trace contextRef="#ctx0" brushRef="#br0" timeOffset="120145">13270 6061 5743,'49'-2'0,"0"1"0,0 0 0,-12 0 0,-3 0 0,8 0 0,-1 1 0</inkml:trace>
  <inkml:trace contextRef="#ctx0" brushRef="#br0" timeOffset="120314">13252 6281 6147,'41'-9'-44,"-1"-1"1,1 0-1,-1 0 1,10-2-1,-1-1 1,-10 5-1,-2 4 1,-13 0-1</inkml:trace>
  <inkml:trace contextRef="#ctx0" brushRef="#br0" timeOffset="120571">13883 5909 8450,'-23'40'108,"0"-1"1,0 1 0,2-4-1,0 0 1,5-1-109,3 9 0,7-1-605,4-4 0,3 0-420,2-4 1,5-2 1024,19 10 0,-10-32 0,-3-7 0</inkml:trace>
  <inkml:trace contextRef="#ctx0" brushRef="#br0" timeOffset="120752">14090 6081 0,'-11'49'0,"-1"0"0,5-2 0,4-4 158,8 6 1,3-18 0,-1-25 0</inkml:trace>
  <inkml:trace contextRef="#ctx0" brushRef="#br0" timeOffset="120948">14411 5831 8410,'2'48'28,"0"-1"0,0 1 0,-1-2-25,0-7 0,-2 1-246,-6 6 0,-5 5 0,-2 1 243,1-12 0,-3 1 0,0-1 0,1-1 0,0 5 0,1-1 0,-2-3 0,-1-8 0,0 0 0,-1 0 0</inkml:trace>
  <inkml:trace contextRef="#ctx0" brushRef="#br0" timeOffset="122922">12174 7017 6955,'3'2'308,"-1"0"-45,-2-2 56,0 58-101,-7-17 49,-1-6 1,-4 11 0,-2 7 0,-1 1 0,1-4-150,-2-4 1,0 0 0,-1 0 0,0-1 0,2 0-119,2-2 0,1 0 0,0-1 0,1-1 0,-1-1 0,-6 7 0,-1 3 0,4-10 0,12-19 0,19-26 0</inkml:trace>
  <inkml:trace contextRef="#ctx0" brushRef="#br0" timeOffset="123303">12136 6992 7537,'0'-5'935,"0"1"-896,0 4 472,51 92-425,-34-66 1,2 0-494,7 14 1,4 7-1,-1-5 553,3-8 0,-1-3 166,2 1 0,1 0-206,0-1 1,1 1 44,-7-6 0,1 2 0,0 1-101,1 3 1,1 1-1,-3-2-429,5 4 1,-3-2 378,-1-2 0,-7-1-2314,-16 15 2314,-4-21 0,0 18 0,-3-30 0</inkml:trace>
  <inkml:trace contextRef="#ctx0" brushRef="#br0" timeOffset="123879">11668 8585 6994,'-5'46'200,"0"0"1,1-1 0,-1 1-1,-1 3 1,1-1 0,-1-2-131,-2-2 1,0-2 0,0-2 16,-1 1 0,1-4-68,2-5 1,0-2-20,-2 14-386,6-21-68,10-23 454,4-19 0,-1 4 0,-3-2 0</inkml:trace>
  <inkml:trace contextRef="#ctx0" brushRef="#br0" timeOffset="124030">11564 8538 8287,'38'-9'-11,"0"1"1,0-1-1,9-4 1,3-2-1,-11 3 1,1-1-1,-10 1 1,-1 1-1</inkml:trace>
  <inkml:trace contextRef="#ctx0" brushRef="#br0" timeOffset="124221">11613 8906 8030,'-2'6'274,"32"-12"0,14-9-714,-18 5 1,2-1-370,15-6 0,7-4 1,-7 4-1,5-4 1,-21 8-1,-1 0 1</inkml:trace>
  <inkml:trace contextRef="#ctx0" brushRef="#br0" timeOffset="124446">12141 8409 2201,'-15'34'478,"0"-1"1,1 1 0,-7 16 0,2-1 559,7-9 1,2 0-978,-1 0 1,3 1-62,2-2 0,1-1-23,2 9 1,3-3 342,3-13 0,5-1-320,10 0 0,7 0 0,-3-5 0,4 2 0,3-11 0,1 1 0</inkml:trace>
  <inkml:trace contextRef="#ctx0" brushRef="#br0" timeOffset="124668">12277 8665 7151,'-9'39'-222,"1"-1"1,-1 1 0,1 15 0,4-7 288,9-2 1,3-15 0,-1-30 0</inkml:trace>
  <inkml:trace contextRef="#ctx0" brushRef="#br0" timeOffset="124896">12393 8460 8052,'7'53'53,"0"-1"1,0 0 0,-1-3 0,1 0 0,-5-5-54,-4-5 0,-4 1 0,-2 9 0,-2 6 0,0-8 0,3-15 0,0-2 0,-1 5 0,0 1 0,0 0 0</inkml:trace>
  <inkml:trace contextRef="#ctx0" brushRef="#br0" timeOffset="125168">12682 8828 6492,'33'-23'-33,"1"1"1,-1-1 0,10 1-1,2 2 1,-8 6 0,-2 7-1,-7 4 1,1 1 0</inkml:trace>
  <inkml:trace contextRef="#ctx0" brushRef="#br0" timeOffset="125365">12876 8507 5318,'-6'39'60,"1"-1"1,-1 1 0,0 3-1,1 2 1,3-4-715,6 5 0,1-5 1,-4-8-1,0-3 0,11 15 1</inkml:trace>
  <inkml:trace contextRef="#ctx0" brushRef="#br0" timeOffset="125597">13219 8327 6475,'-3'36'262,"-1"1"0,1-1 0,-3 18 0,1-2-145,1-10 1,0-1-87,1-5 1,-1 1 0,1-1 374,1 0 0,0 1-1193,2 0 1,0 1 0,2-5 786,5 1 0,0 8 0,-2-38 0</inkml:trace>
  <inkml:trace contextRef="#ctx0" brushRef="#br0" timeOffset="125800">13079 8333 8108,'46'0'-790,"0"0"1,-4 0-1,-5 0 475,0-1 1,-18 1 0,-8-1-1</inkml:trace>
  <inkml:trace contextRef="#ctx0" brushRef="#br0" timeOffset="125929">13154 8625 7083,'0'4'596,"34"-23"1,16-14-597,-17 13 0,0 0 0,-1 0 0,1-2 0,-3 3 0,15-8 0</inkml:trace>
  <inkml:trace contextRef="#ctx0" brushRef="#br0" timeOffset="126160">13593 8204 8601,'-9'42'70,"0"0"0,-1 0 0,1-1 0,0 1 0,-1 5 0,1 0 0,2-1 1,8-4-71,10 1 0,8-3 0,-2-4 0,-7-4 0,2-4 0,12-7 0,-1 1 0</inkml:trace>
  <inkml:trace contextRef="#ctx0" brushRef="#br0" timeOffset="126467">13785 8275 7106,'-1'37'367,"0"0"1,-1-3 0,5-7-139,6-13 57,6-6-17,8-9-84,10-29-145,-11 2-1711,-9-9 0,-7-2 1665,-12 6-521,-14-11-531,-13 40 1058,-9 20 0,18-11 0,0 11 0</inkml:trace>
  <inkml:trace contextRef="#ctx0" brushRef="#br0" timeOffset="126663">14046 7917 0,'7'43'75,"0"0"1,0 0 0,-1 1-1,1-1 1,2 9 0,0 0-1,-2-2 1,-5-4-209,-5-8 1,-5-4 0,1 0 62,1 4 1,-1 1 0,-1 0 69,-5 4 0,-3 1 0,2-4 0,3-4 0,1-5 0,0-6 0,-1 0 0</inkml:trace>
  <inkml:trace contextRef="#ctx0" brushRef="#br0" timeOffset="127746">13691 9269 6568,'3'4'2106,"-1"-1"-1579,-2-3 1237,-5-26-1563,3 20-49,-4-20 128,3 26-219,1 0-78,-15 4-22,8 4 34,-13 7-1,13 7 0,-1 5 6,3 6-5,2 4-1,4 6 1,4 1-1035,4 3 1040,-1-6 0,4-5-5,13-17-165,4-10 159,7-4-2983,4-17 2986,-6-8 0,-1-4 8,-8 3 0,0-3-32,7-10 0,-2-1 32,-12 10 0,-3 1 0,9-24 710,-9 6-699,-6-11 209,-5 18-152,-8-5-29,-3 19 17,-7 4-17,-2 2 3323,-15 2-3396,-5 13 0,-1 4-156,11 0 1,1 3 60,-17 5 0,3 6-199,20 0 1,3 3-180,-3 10 0,1 2-1610,2 1 0,1 1 2117,-2 8 0,1-3 0,1 5 0,3-12 0</inkml:trace>
  <inkml:trace contextRef="#ctx0" brushRef="#br0" timeOffset="129586">12147 9548 9604,'-8'-28'882,"0"1"0,-8 17-832,5 34-46,4 10 0,2 14 1,1 2-1,0-8-2110,1-10 0,0 0 2122,-2 17 1,0 6 0,2-20 1022,3-31-653,0-24-1509,0-18 0,0-5 1123,0-10-151,0 6 0,0 5 162,0 19 0,0 7 2139,0 3-2290,0 20 145,0 26 3,0 2 1,0 3 2,0 13 3204,0 2-2940,0-52 69,1-26 0,2-15-350,-1 12 1,0-1-26,2-25 1,1 2-524,-1 5 436,-1 14 118,-3 39 0,0 10-3229,0 15 3229,0 14-1077,0-20 0,-1 3 479,2 14 1,-1 6 0,3-4-460,3-8 0,2 0 1057,-2 4 0,1 2 0,1-9 0,10-12 0,-4-13 0</inkml:trace>
  <inkml:trace contextRef="#ctx0" brushRef="#br0" timeOffset="130848">14126 6163 8780,'-12'0'1082,"2"0"-1077,4 0 29,0 0 195,-6 0-189,2 5-24,-11 31 20,15-3 1,1 2-15,-2-4 1,0-1 10,4 3 1,2-5-140,0-11-953,1-6-952,3 2 2011,0-1 0,0-5 0,-1-4 0</inkml:trace>
  <inkml:trace contextRef="#ctx0" brushRef="#br0" timeOffset="131955">14115 7159 7108,'-1'-32'823,"0"1"1,-1-18 431,-2 45-1255,3 4 369,-1 0-442,1 0 165,-1 0-69,-6 38-18,3-6 203,-1 0 1,1 4-207,2-1 1,1 0-1644,0-3 0,1-1 1697,0 20 128,1-21 164,0-27-24,0-3-245,0-19-79,0-5-6,2-21-67,0 11 1,0-1 145,0-1 1,-1 1-74,2 4 0,-2 3 0,-1-13 3381,0 35-3600,0 14 219,0 7 0,0 17 0,-1 6 6,0 2-1,-1-3 1,0-4 11,0-13-17,1-6-34,1-11-873,0-3-263,8 0 1170,6 0 0,-3 0 0,1 0 0</inkml:trace>
  <inkml:trace contextRef="#ctx0" brushRef="#br0" timeOffset="140497">16187 5098 7229,'-6'-5'1372,"2"1"-750,-1 3-566,2 0 95,-10 32-89,1-2-606,-2 2 1,-8 14 0,-4 8-1,-2 1 1,3-2 0,4-10 584,2-3 0,2-5 0,-2 7 72,-1-2 1,-3 8 0,-3 4 0,0 1 0,1-2 0,4-8 0,5-10-151,3-4 1,2-5-84,-7 17 0,9-13-4897,44-56 5017,-11 2 0,-3 9 0,-1 0 0,-6-1 0</inkml:trace>
  <inkml:trace contextRef="#ctx0" brushRef="#br0" timeOffset="140834">16102 5007 8188,'29'41'299,"-1"-1"0,0 1 0,-3-2-170,-6-9 0,-2-1 22,1 2 0,1 0 34,1-2 0,3 1-70,4 1 1,4 1 0,-3-2-2020,0-2 0,-1-1 1920,1-1 1,2 2 0,-4-5-11,7 5-268,2 1 262,-18-15-1817,-1 8 999,-18-8 472,-22 14 1,16-12 0,-15 2-1</inkml:trace>
  <inkml:trace contextRef="#ctx0" brushRef="#br0" timeOffset="141248">15182 6437 7397,'6'-5'593,"-1"1"-2967,-3 42 1,-4 21 2398,0-15 0,0 2 331,1-8 1,0 5-1,0-1 1,-1-2-497,1-2 0,-1-2 0,0-3-462,0 2 0,0-5 817,5 3 0,-2-25 0,2-7 0</inkml:trace>
  <inkml:trace contextRef="#ctx0" brushRef="#br0" timeOffset="141458">15102 6448 8522,'39'-3'-505,"-1"-1"0,1 0 0,6-1 0,1 1 0,-6-1-439,-12 1 1,-2-1 0,4 1-1,-4 1 1,-11 0 0</inkml:trace>
  <inkml:trace contextRef="#ctx0" brushRef="#br0" timeOffset="141573">15122 6705 5246,'43'4'-188,"1"-1"0,0 1 1,-3-2-1,0-1 1,-8-1-1,6-6 1,-10-2-1</inkml:trace>
  <inkml:trace contextRef="#ctx0" brushRef="#br0" timeOffset="141803">15728 6346 6509,'-28'40'92,"1"0"0,-1 0 0,3-2 0,1-1 0,5-2 473,8-1 1,4-1-566,-2 11 0,8 0-1079,17-13 0,9-2 0,-3 0 1079,-6 3 0,2-3 0,18-1 0,-1-10 0,-17-18 0</inkml:trace>
  <inkml:trace contextRef="#ctx0" brushRef="#br0" timeOffset="141999">15833 6526 7630,'-6'37'-239,"0"0"1,0 0 0,1 7 0,3-2-640,10-2 1,2-5-1,1-7 1,5-2 0</inkml:trace>
  <inkml:trace contextRef="#ctx0" brushRef="#br0" timeOffset="142220">15902 6439 700,'20'43'16,"0"-1"1,1 0 0,-4-7 0,-1-2 0,-5 0 877,-4 14 1,-6-2-960,-2-11 1,-2-1-208,0-1 1,-1 0-267,1-4 1,-1-2 889,-3 14 1,4-20 0,2-10-1</inkml:trace>
  <inkml:trace contextRef="#ctx0" brushRef="#br0" timeOffset="142734">16301 6607 9346,'50'-7'-784,"0"1"0,-11-1 0,2-1 0,-7-1 784,2-5 0,10-4 0,-42 13 0</inkml:trace>
  <inkml:trace contextRef="#ctx0" brushRef="#br0" timeOffset="142894">16494 6417 5320,'-7'43'-315,"-1"-1"0,1 0 1,0 4-1,1 0 1,4-7 314,6 5 0,0 0 0,3-36 0</inkml:trace>
  <inkml:trace contextRef="#ctx0" brushRef="#br0" timeOffset="143135">16918 6301 6331,'-10'48'375,"1"1"0,-1-1 1,1-2-231,0-8 1,1-2-2076,0 2 1,1 2 1945,2 0 1,1 3 0,0-3-17,1-3 0,0-2 529,-1 17 0,3-5-1537,12-16-2047,3-8 3055,8-11 0,-9-6 0,-4-6 0</inkml:trace>
  <inkml:trace contextRef="#ctx0" brushRef="#br0" timeOffset="143428">16817 6417 0,'36'-9'0,"0"-1"0,0 0 0,9-3 0,1-1 0,-9 2 0,0-3 0,-6 2 0,-8 4 0,-20 9 0,-3 0 0</inkml:trace>
  <inkml:trace contextRef="#ctx0" brushRef="#br0" timeOffset="143629">16822 6760 10091,'46'-25'0,"0"0"0,0-1 0,0 1 0,2-3 0,-4 3 0,-10 8 0,-1 0 0,0 0 0</inkml:trace>
  <inkml:trace contextRef="#ctx0" brushRef="#br0" timeOffset="144062">17669 6036 8018,'-21'0'1435,"4"11"-1172,-6 13 62,2 18-208,9-16 1,1 4-21,0 10 0,1 6 0,1-3-97,0-4 0,4 3-66,4-3 0,2 6 1,4-2-1,2-8-298,8-8 0,4-4-1207,9 14 0,3-8 1571,22-21 0,-24-4 0,-10-4 0</inkml:trace>
  <inkml:trace contextRef="#ctx0" brushRef="#br0" timeOffset="144295">17849 6301 9330,'33'-23'-213,"-14"9"-410,-51 13-653,-4 17 1276,-6 8 0,19-6 0,6-4 0</inkml:trace>
  <inkml:trace contextRef="#ctx0" brushRef="#br0" timeOffset="144518">18150 5983 7834,'9'42'243,"1"0"0,-1 0 1,0 0-1,-1-1 0,-3-3-176,-3 6 1,-4-3-40,-3 6 0,-2 0-28,1-12 0,-1 1 0,-2 0-1813,-4 6 0,-3 1 1,-1 1 1423,1-1 1,-1 1-1,-1 0 567,-3 3 0,-2-1 0,3-4 0,3-4 0,2-4 0,1-10 0,0 1 0</inkml:trace>
  <inkml:trace contextRef="#ctx0" brushRef="#br0" timeOffset="145879">17894 6310 7542,'-20'-47'1558,"1"7"-283,1 24-860,-1 4-291,-8 3-136,9 15 7,1 12-1,12 16 6,2 6 31,2 1 1,4 1-35,0-13 0,5-3 90,17 3 0,5-12-90,-2-26 0,0-12 6,2-7 1,0-7 0,-4 0-1,-3-4 0,-7-2-1677,-3-11 1,-15 10 1398,-38 30-318,-6 12-831,11 19 0,0 7-80,9 0 0,1 2 1490,-3 2 1,2-2 0,-1 5 0,7-13 0</inkml:trace>
  <inkml:trace contextRef="#ctx0" brushRef="#br0" timeOffset="159058">20939 1382 6591,'-5'-4'761,"-2"1"-643,4 1-34,-2 1-45,3 0-823,0 1-291,1 2 1075,0 0 0,1 1 0,0-1 0</inkml:trace>
  <inkml:trace contextRef="#ctx0" brushRef="#br0" timeOffset="160496">20505 1422 7890,'-4'0'302,"1"0"-28,3 0-279,4-1-34,2 1 39,7-1 0,1 1 5,5 5 6,-2 1-5,2 5 0,-3 0 5,5 7 45,-11-6 207,0 13-201,-18-10-12,-5 6-5,-10-4 0,-2-1 28,1-4-11,0-3-51,2-3-258,10-2-84,2 1 331,16-1 0,5 3 0,9 0 0,1 3-39,6 6 39,-9-2 6,0 4 139,-13 2 96,-9 3-111,-4-1 245,-15-2 101,-4-12-381,-2-2-44,-13-11-51,14-2-118,-8-4-1938,11 5 2056,10 3 0,3 3 0,9 0 0</inkml:trace>
  <inkml:trace contextRef="#ctx0" brushRef="#br0" timeOffset="161932">19313 1934 7005,'-9'4'1193,"2"-1"-1193,7-3 100,0 0-3981,45 27 3987,-16-17 3,14 8 0,2-2-336,3-8 271,-16-3 1,1 0-17,1 1 0,-1 1-11,-7-3 0,1 1-899,8 2 0,0 1 1089,16 2-1004,1 0 833,-25-5 0,0-1-5,1 0 0,-1-1 58,1-1 1,0 0 75,3-1 1,0 0-105,2 0 1,0-1-43,3 0 1,1 0-15,1 0 1,1-1 11,-1 0 0,3-2-192,-5 1 1,2-1-1,-1 0 178,3-1 0,1 1 205,10-1 0,-2 1-208,-19 2 0,-2 0-172,9 1 0,-1 0 188,16 1 1,-20 0 0,0 1 947,12 1-958,2-1 5,4 0 28,2-2-33,1 0-1,1 0 1,-2 0 1668,-3 0-1669,-10 2 1,0-1 33,7 2-3,-13 0 1,0 0-652,15 2 626,-7 0-6,-14-3 1,3 0-1,7 0 1,1-1-6,-7 1 0,1-1 0,11-1 0,0 1 860,-10-1 1,-2 1-861,-1-1 0,0 1 2,-1-1 1,0 1 420,22 2-423,-6 0 0,-6 1 0,-5-2 0,-2 1 3125,-2-2-3125,3-1 0,20 0-934,-21 0 0,1 0 934,0 0 0,2 0 0,2 0 0,3 0 0,-4 0-211,-5 0 0,-1 0 208,18 0 1,-2 0-1820,2 0 1822,0 0 0,-1 0-1266,-1 0 1266,-15 0 0,2 0 688,-1 0 1,0 0-684,9 0 1,-2 0-1,9-1 124,-10-1 62,-31 1 363,-3-1-274,-1-1 1806,3-7-2081,4-1-10,13-11 2357,-4 7-2391,6-4-1254,-8 12 1293,-10 22 0,-1-9 0,-7 14 0</inkml:trace>
  <inkml:trace contextRef="#ctx0" brushRef="#br0" timeOffset="165503">20371 2355 7498,'-5'-2'571,"1"0"-582,4 2 50,1 14 73,5 25 50,-3 7 0,-2-6 1,-2-2-157,-4-1 66,-6 4 147,3-33 6,1-3-69,2-4-4,0-1-46,3 0-145,4-2 39,10-10 0,10-9 5,1-1 1,3-5 1,-2 2 1,2-3-1,-2 2-55,3-2 1,-1 1-617,4-6 0,-6 8-909,-17 20 1573,-6 12 0,-1-5 0,0 5 0</inkml:trace>
  <inkml:trace contextRef="#ctx0" brushRef="#br0" timeOffset="166317">20674 2518 7688,'43'-5'50,"0"1"1,-9 1-1,-6-3-44,-5-18-1,-17 3-5,-5-1-5,-4 2 5,-6 2-17,-16 6-22,3 5 22,-17 22 11,15 18 6,11-7 0,2 1-175,-1 20 220,8-7-1,4-19 68,12-2-61,2-10-51,14-2-476,19-16 11,-10-10 0,2-3-1104,-8 5 0,-1-1 1524,8-11 1,-4 0 173,-2-4 168,1-7 100,-13 15 113,-2-1-34,-14 17 33,-2 5-195,-2 2-201,-3 2-108,-4 2 34,-13 19-39,3 0 0,3 4 0,2 2 0,2 7 2705,-1 11-2812,9-14-296,0-3-1568,9 6 1971,1-14 0,1-2 0,-2-15 0</inkml:trace>
  <inkml:trace contextRef="#ctx0" brushRef="#br0" timeOffset="166489">20901 2456 8237,'36'-8'-101,"0"0"0,-1 1 0,2 0 1,-1 1-1,0 1 101,16 1 0,-5 2 0,-18 1 0,-3 0 0,4 0 0,1-1 0</inkml:trace>
  <inkml:trace contextRef="#ctx0" brushRef="#br0" timeOffset="167079">21675 2395 6994,'-4'-14'431,"0"2"-437,4 12 331,-1 0 33,1 5-206,0 2-85,0 5-11,1 8-51,-1-7 63,1 12 16,-1-9-28,-5 8-51,-2-4 34,-10 10-33,5-10 5,-1 1 129,8-13 203,3-5 513,1-2-738,0-1-124,0-7-212,0-7-62,1-1-650,0-1-733,6 9 1663,2 1 0,-1 4 0,-1 0 0</inkml:trace>
  <inkml:trace contextRef="#ctx0" brushRef="#br0" timeOffset="167529">21675 2395 7464,'11'14'1238,"-13"-9"-1160,-16-24-78,-6 4 0,7 25 11,-3 6-1479,-5 15 1473,1 6 29,2 5-28,5-2 5,5-3 0,6-5 18,3-6-23,6-6 83,5-10-83,7-5 33,5-15-33,5-7-6,-6-4 0,0-4 0,-2 1 0,-1 0 639,0 0 0,-3 1-180,2-8-62,-15 24-391,-8 17-6,-3 11-1822,-1 15 1511,7-8 0,2 2-378,4 13-448,18 5-1430,6-26 2567,13-13 0,-18-4 0,-4-5 0</inkml:trace>
  <inkml:trace contextRef="#ctx0" brushRef="#br0" timeOffset="167925">22036 2467 4210,'-41'2'22,"0"1"1,4 1 0,6 6-23,11 32 0,4-2 2088,9-7-2099,3-6 879,21-13-1008,16-27-18,6-12 327,-15 3 0,-1-5-223,-1-9 1,-2-1 17,-6 9 0,-1 0-888,3-10 1,-2 1 923,-4-8-87,-4 3 143,-5 21-56,-9 12 6,-6 28-6,-6 15-168,-1 13 168,11-20 0,1 1 1458,1 0 0,1 1-1458,2-1 0,1 0-73,0 24-561,8-3 154,7-7 480,6-8 0,-4-16 0,-3-8 0</inkml:trace>
  <inkml:trace contextRef="#ctx0" brushRef="#br0" timeOffset="168634">22278 2645 7934,'-4'-32'260,"1"0"1,-6-19-216,0 50-45,-2 5 33,-4 22 1,2 6-39,1-2-686,0 5 1,2-1 600,10-13 400,5-9-277,18-7-55,4-15-390,3-11 1,0-4-686,-9 2 1,-2-2 989,9-10 1,-3-3 78,-9 9 0,-2 0-929,-1 1 1,-1 0 961,-3 2 1,-2-1 1494,4-25-823,-6 22-430,-5 5-191,-8 25 62,-4 17 33,-1 9 0,0 5-76,3-4 1,1 3 417,1 4 0,1 5 0,1-3-524,2 4 1,3-3 222,3-1 1,3-3-299,10 6-101,12-30 415,7-11-835,7-14-656,2-9 1302,-16 1 1,-1-1-769,6-7 1433,1-4-449,-25 27 1342,-8 12-1398,-10 12 129,-4 11-56,-7 5-117,3 2-180,1-3-1635,10-13 1680,1-5 39,12-12 1483,9-10-1525,7-6 0,5-3-42,5-6 0,2-3-188,-6 5 1,1-2-1,-2 2 23,6-5 0,-3 2-820,-6 4 0,-4 3 1030,-3 5 0,-9 6 0,-4 5 0</inkml:trace>
  <inkml:trace contextRef="#ctx0" brushRef="#br0" timeOffset="169717">19206 2973 6977,'0'3'1495,"0"0"-385,0-3-853,68-9-100,-38 5 0,3 0-94,8 0 1,4 1-1,-2 0-1249,0-1 0,-2 2 1253,0 2 1,-1 3 156,-9 0 0,-2 0-115,2 2 0,1 1-1200,1 0 0,2-1 1233,1 1 1,0-2-67,3 0 0,1-1 38,2-1 1,1-1-31,1 0 1,2 0-9,-2 0 1,4-2 0,-2 1-75,6 0 1,1-1 10,-8 1 0,3 0 0,-5-1 494,2 0 0,0-1-434,-4 0 0,3 1 0,-2-1-1038,6 0 1,3-1 1013,-10 1 0,5 0 0,0-1 0,-5 1-522,13-2 1,-3 0 487,-7 1 0,3 0 0,-2-1 90,-3 0 0,-1-1 0,-2 1-102,5-1 0,1 0-13,0 1 0,3-1 0,-1 1 13,6 1 0,-1 1-3,0 0 0,0 0 3,-4 2 0,-3 0-3,-13 0 0,-2 0 5,1 0 1,0 0 118,-1 0 0,2 0-122,12 0 1,2 0-239,-11 0 0,0 0 236,11 1 0,0 0-3,-3 3 0,-1 2-123,-11-2 1,-1 2 125,6 1 0,0 1-3,-6 0 1,-2-1 480,14 2-478,-15-4 0,1 0 1222,12-2-1222,4-2-3,-7 1 0,1 1-14,-9-1 1,1 0 239,10 2 1,-1 0-280,12 3 616,-5 0-566,-7 0 1,2-1 5,-18-3 184,2 0-184,-16-2 2923,-3-1-2918,-3 1 7,-2-1-494,-1 2 482,-14 14 0,11-11 0,-11 10 0</inkml:trace>
  <inkml:trace contextRef="#ctx0" brushRef="#br0" timeOffset="174728">17755 3191 7481,'-14'37'315,"0"0"1,0 1-1,1 7-508,2-2 1,-2 10-1,1 3 1,2-3-1,3-9 193,5 3 0,2-2 0,-10 10 0,-6 11 0,5-8 0,11-27 0,18-31 0</inkml:trace>
  <inkml:trace contextRef="#ctx0" brushRef="#br0" timeOffset="174887">17615 3260 8315,'43'-1'0,"0"-1"0,0 1 0,0 0 0,3 0 0,0-1 0,0 1 0</inkml:trace>
  <inkml:trace contextRef="#ctx0" brushRef="#br0" timeOffset="175039">17611 3498 7744,'-2'5'232,"29"-12"1,15-10-1022,2-2 1,4-2 788,-12 6 0,3-1 0,0 0 0,-3 1 0,12-5 0,-6 1 0,-11 7 0,0-1 0</inkml:trace>
  <inkml:trace contextRef="#ctx0" brushRef="#br0" timeOffset="175203">18154 3169 5273,'-18'38'20,"-1"0"1,1 0-1,0 0 1,-2 2-1,1-3 1,4 0-74,2 10 0,8-1-546,14-4 0,4-5 0,-7-3 0,20 13 0</inkml:trace>
  <inkml:trace contextRef="#ctx0" brushRef="#br0" timeOffset="175614">18250 3235 6439,'1'4'975,"0"-1"-673,-1-3-257,19 10 95,-13 2-6,13 9-123,-18 1-11,-5 1-140,-4 3-67,-9 12 78,5-12 85,0 5 44,9-10 5,9-6 57,3 3 11,10-5-23,-6-4 79,0 1 0,-23 15-902,-9 0 569,-15 15 1,14-20 0,3-6 0</inkml:trace>
  <inkml:trace contextRef="#ctx0" brushRef="#br0" timeOffset="175922">18413 3113 8248,'3'0'465,"36"32"-454,-19-7 11,4 2 1,-1 3-5678,-5 17 5655,-12-20 0,-2 1-17,0 3 1,-3 2-550,-7 9 0,-5 3 566,-1-4 0,-2 2 0,0-3 0,1-4 0,0-2 0,-6 5 0,1 0 0</inkml:trace>
  <inkml:trace contextRef="#ctx0" brushRef="#br0" timeOffset="178097">20460 3387 6624,'-5'7'1008,"1"-1"-812,4-6-174,0 0 34,13 26 73,-2-17 126,37-7 0,8-12-250,-28-9 1,-2-4-4,9 7 0,2 1 0,-14-4 12,-25-16 0,-13 4-20,-6 19-22,-6-3 0,-1 7 22,4 20 1,-2 9-1,0 9-1690,10-4 0,0 3 1747,-5 15-26,8-6 0,2 2-8,5 13-51,41-28 1,12-11 33,-13-15 0,2-5 0,14 3 0,-3-4 0,-24-8 0,1-1 0</inkml:trace>
  <inkml:trace contextRef="#ctx0" brushRef="#br0" timeOffset="178529">20942 3057 7431,'0'-7'1534,"0"1"-1495,0 6-5,0 0 6,-8 24-35,2 0 1,0 6-1700,-5 15 1,1 4 1693,2-11 0,2 1 0,-1 0 3,-3 15 0,1-3-3,3-14 0,2-3-370,-2 12 151,5-34 124,1-2 84,4-10-96,5-9 3315,4-4-3281,3-11 56,4-12 17,-6 10-6,3-3 6,-8 18-39,0 5-11,3 4 44,-3 9 6,-1 3-257,-5 9 313,-2 2 23,-4 4-34,-14 9-79,0-7-3478,-11 5 2935,8-13 577,2-3 0,8-8 0,3-3 0</inkml:trace>
  <inkml:trace contextRef="#ctx0" brushRef="#br0" timeOffset="178796">21488 3166 1707,'-10'43'145,"0"0"1,0 0-1,0 0 1,0 3 0,0 1-1,0-3 1,3-7-146,1-5 0,2-3-73,-2 17 0,1-3 1957,2-2-2797,5-3 1206,3-50-293,3-13 0,-3-3 0,-3 6 0</inkml:trace>
  <inkml:trace contextRef="#ctx0" brushRef="#br0" timeOffset="179005">21454 3280 3786,'33'9'65,"1"0"0,0 3 1,-11 6 172,-29 13 0,-13 3-437,2-8 0,-3-2-423,-7 6 1,-3-5 621,2-14 0,3-6 0,4-1 0,8-4 0</inkml:trace>
  <inkml:trace contextRef="#ctx0" brushRef="#br0" timeOffset="180264">19349 3732 7173,'-8'-2'1008,"2"0"79,6 2-813,35-19-27,-11 11-152,3-3 0,3-1-2145,1 5 0,0 3 2089,20-5-22,-15 4 0,0 0 374,-9 1 0,0 1-273,17-2 0,1 1-48,-9 2 0,0-1-781,13 0 0,0 0 772,-12 2 1,-2 1-14,1-1 0,1 1-4,13 1 1,1 1 33,-12-1 1,-1 1-192,11 1 1,2 0 169,-16-1 1,0-1 0,3 0-54,5-3 0,3 0 1,2-2-1,1 2 18,-5 0 0,2 0 1,0 0-1,0 0 1,-1 0-108,5-2 1,-1 0 0,-1 0 0,-2 0 97,10 0 0,-2 1 1,-8 0-12,-14 0 1,-4 0 540,1-1 0,2 0-541,12-1 1,1 0 0,-12 2 0,-1-1 221,10 0 0,-2 1-224,10 0 5,-5 2-5,-15 3 0,0 1 662,13 4-655,-4-4 0,11 2 0,2-1 0,-9 0-7,-4 0 0,0-1-39,1 0 1,8-1-1,-1 0 1,-10-1 27,8-4 11,-6 1 0,-7 0-6,-5 2-167,-5 0 168,-1 4-1,1 2 6,6 2 0,3 1 0,12 0-3,-8-2 0,2-1-5,-4-5 0,-1-1 2,-3 1 0,1 0 3,-2 0 1,0 0 337,13 1-346,4 0 11,-11-1 176,19 0-171,-19-1 1,0 0-6,16 0 1696,-21 0 0,-2 0-1690,-2 0-3398,-18 0 3392,2 0-6,4 0-257,6 0-756,10 0-2039,1 3 3058,1-1 0,-14 1 0,-6-2 0</inkml:trace>
  <inkml:trace contextRef="#ctx0" brushRef="#br0" timeOffset="182343">13197 4869 0,'48'5'0,"0"0"0,-4-2 0,0-2 366,0-5 1,-3 0 0,-3-2 0,-10 2 0,0 1 0</inkml:trace>
  <inkml:trace contextRef="#ctx0" brushRef="#br0" timeOffset="183511">11352 7206 7246,'0'5'1220,"0"-1"-502,0-4 116,116-9-724,-68-1 0,3-2 1,5-2-198,-12 4 0,5-1 1,3-1-1,0 0 1,-1 0-1,-4-1 124,-3 0 0,-2 0 0,-2-1 0,0 0 0,0 0-25,11-6 1,2 0 0,-4 0 0,-8 3-55,-5 0 0,-6 1-658,8-4-124,-22 33-587,-16 12 1411,1 16 0,-1-17 0,0-6 0</inkml:trace>
  <inkml:trace contextRef="#ctx0" brushRef="#br0" timeOffset="187337">20899 3928 6025,'-7'-5'1243,"1"1"-700,6 4 348,-13-3 1114,-3-5-2050,0 2-61,3-1 95,52 20 11,10 4 30,-42 22 1,-6 5 3,13 2-31,-37-3 0,-13-2 25,9-16 0,0-4 11,-6 4-3,10-9 1,2-2 86,5-8 118,3-2-85,6-3-234,5 0 39,12-5 33,10-4-1690,24-6 0,5-1 1702,-5 3-4,2-1 1,-6 2 3,-28 11-6,-9 0 0,-1 0-6,1 0-335,0 0-2354,12 9 2695,-7-2 0,5 4 0,-9-7 0</inkml:trace>
  <inkml:trace contextRef="#ctx0" brushRef="#br0" timeOffset="188481">19453 4354 7828,'-1'6'1350,"0"-1"-972,41-5 0,17-6-224,-30 5 0,1 1-953,11-2 1,6 0-1,-5 2 841,-11 1 0,-2 1-2,21 4 325,-6-1 1,4 1-341,-10-2 1,1 0-810,-2 0 1,1 0-1,1 1 797,2 1 0,1 0 1,-2-1-718,9 2 0,-1-1 708,-7 0 0,1 0 0,-2-1-4,3 0 0,-2-2 0,1 0 0,-1-1 16,1 0 1,-1-1 19,2-1 1,0 1-521,0-2 0,0 0 506,1-2 1,0-1-21,0 0 1,0 0-486,0-2 0,-1 0 483,-1 1 0,-1 1 575,-2-1 1,1 2-575,-3 1 1,3 1 0,0-1-2,-2 1 0,0 1 0,0-1 3,7 1 1,0-1 0,1 1-2,2 0 0,0 1 0,-4-1 562,-2 1 0,-1-1-564,5 2 0,0 0 5,-2 1 1,-1 1-4,-3-2 1,1 0-3,8 2 0,0-1 1131,-10-2 1,1-1-1129,5-2 0,0 1-3,-11 0 0,3 0 0,12 0 0,7 0 0,-7 0-3,-16 0 0,-2 1-518,24 0 0,-7 0 521,-25 0 6,12 0-6,-10 0 0,15 0-295,-4 0 1,0 0 294,11 0 0,-2 0 0,-3 0 0,-10 1 33,1-1 29,-23 1 1031,-3-1-2000,-5 0 1546,4 0-639,2 0 0,-1 0 0,0 0 0</inkml:trace>
  <inkml:trace contextRef="#ctx0" brushRef="#br0" timeOffset="189511">20013 4755 6994,'-7'0'672,"2"0"313,5 0-710,22 8-225,-8 5 26,7 7 0,-2 3-26,-3 15-11,-6-11 1,-2 1 66,-5 12-67,-2 5 107,-4-16 604,-7-3-699,3-27-46,-4-8-5,8-12-16,1-17-24,18-5 35,-2-1-105,4 19 1,3 4-1924,12 2 688,7 2 1345,-6 14 0,-17 3 0,-5 0 0</inkml:trace>
  <inkml:trace contextRef="#ctx0" brushRef="#br0" timeOffset="189939">20344 4922 7884,'27'6'193,"-1"0"0,10-5-173,-8-7 0,-2-5-15,4-16 0,-11-4 1,-3-3-6,1 0 11,-6 4 1,-4 4-12,-10 15-34,-3 5 29,-8 4 5,-4 7 5,-5 7 85,-2 11 201,2 9 0,1 5-1406,-3 9 1151,6-8 0,4-1-36,10-2-185,4-6 146,13-5 39,9-6 0,16-9-405,-7-7 0,2-4-486,2-5 1,0-2 598,8-4 0,-2-1 1,5-5-1,-12 1 1</inkml:trace>
  <inkml:trace contextRef="#ctx0" brushRef="#br0" timeOffset="190351">20957 4563 6585,'-4'2'1697,"2"-1"-1440,2-1-167,-3 0-45,1 0 44,-1 0 124,-1 4-156,-1 2 38,-15 28-56,0 1 22,5-6 1,0 1-23,1-1 1,0 0-1162,0 2 1,1 0 1140,0-1 1,1 2-12,-1 19 1,3-1-177,6-1 50,5-10 1,7-10-937,17-32 1054,8-14 0,-15 5 0,-5-2 0</inkml:trace>
  <inkml:trace contextRef="#ctx0" brushRef="#br0" timeOffset="190511">20632 4927 8117,'52'-11'-128,"-1"1"1,1 0-1,-4 0 1,-1 1-1,-9 0 1,1-4 0,-12 4-1</inkml:trace>
  <inkml:trace contextRef="#ctx0" brushRef="#br0" timeOffset="191879">21704 4860 6697,'5'6'1137,"-1"-1"-869,-4-5-105,0 0-46,1-6-49,1-4 83,2-9 67,2-2-3323,-1 0 3239,-2 2-5,-3-1-101,-16 10-62,0 1 34,-15 16 8,5 21 1,2 8-6,11-10 0,2 1-1,-10 14 1,5-1-3,14 0 6,10-25-6,6-7 3397,9-5-3397,6-12 0,2-19 0,-1-6 146,-1 0 83,-3-2 1,-7 3 78,-16 19-201,-3 8-113,-13 18-61,1 8-43,1 8 1,0 3-288,2 15-365,13-9 0,5-2-963,12-3 1725,18-5 0,-18-21 0,-5-6 0</inkml:trace>
  <inkml:trace contextRef="#ctx0" brushRef="#br0" timeOffset="192279">22176 4795 7767,'-49'14'220,"-1"1"0,7 2 1,8 3 417,9 22-638,14-3 0,11-21 217,5-7-217,20-13-73,1-16-1590,-3 4 0,0-4 1596,-3-3 0,-1-2 30,0-3 1,0-1 127,0 0 0,-1-2-158,4-11 0,-2-3 299,-4-2 1,-4 1-231,-2 13 1,-5 3-3,-12-4 6,-19 67-1138,12-9 1,0 4 1134,-1 3 0,1 3 669,3-1 1,0 3 0,2 0-696,2-2 1,3 0 0,0 0-343,-1 17 1,7-3 364,13-8 0,3-8 0,3-10 0,9-9 0</inkml:trace>
  <inkml:trace contextRef="#ctx0" brushRef="#br0" timeOffset="193126">22490 4764 8419,'-42'-2'145,"0"0"1,5 2 0,8 6-140,11 35 217,10-10-223,8-18 75,6-7-75,18-14-68,4-12-43,0-10 1,5-11 0,-3 3-1390,-8 7 1,0-1 1499,4-7 0,2-3 0,-6 5 39,-2-3 28,-7 13-67,-6 12 392,-12 41 1,-4 14-287,1 3-76,2-6 0,-1 7 0,1-4-27,3-7 0,2-3-3,0 0 0,2-3 0,3 4 0,3-21 0,4-7 3023,12-2-3185,4-17 106,2 2 50,-1-12 1,-2 3 5,-6 8 5,4-3-5,-9 9 6,-1 2 56,-4 2 173,-5 1 330,-2 3-475,-3 0-90,-8 1-6,0 1-38,-6 5 38,2 10 0,4 0 74,2 7 391,4-15-420,9-13-56,11-13 0,4-5-311,0 2 1,2-1-163,8-5 0,1 2-842,-8 9 0,-1 2 1332,11-2 0,-18 7 0,-6 3 0</inkml:trace>
  <inkml:trace contextRef="#ctx0" brushRef="#br0" timeOffset="194425">19230 5067 9341,'40'4'225,"0"0"0,1 1 1,-3-1-1,1 1-165,0-1 0,4 1 0,-5 0 105,-7-1 0,2 1 22,5-2 1,5 0 0,3 1-1,-3-2-90,2 1 0,-1-1 1,3-1-905,-5 1 0,5-1 1,2 0-1,-3 0 0,-3-1 840,2-1 1,-3 0 0,-1-1-474,1-1 0,-2 1 1,-1-1 467,2-2 0,0 1-500,-5 1 1,2 0-1,-2 0 475,5 0 0,0 0 2,7 0 1,4 2 3,-7 0 0,3 1 1,-5 0 9,-5 0 1,0 0 499,3 0 1,4 0 0,-2 0-498,10 0 1,-3 0-18,-17 0 1,0 0-6,17-1 0,3 2-38,-2 1 0,-2 2 57,-16-3 1,1 0-104,18 2 1,-1 0 108,-20-2 1,-2-1-21,2 1 1,2-2 9,4-2 0,6-2 0,-1 1-17,-1 2 0,0 0 0,1-1-2,0-1 1,0-1-1,-1 2 4,9 0 0,-5 2 2031,-2 1-2026,-2 0 29,2 0-23,1-1-5,2-4 301,3-1-302,-14 1 1,1-1-4,-9 2 1,-1 1-3,8-1 0,-2 1-5,5 2 10,8 1-5,-14 0 0,9 0 0,-9 1 0,22 1 6,-9 0 1655,-14 0 0,0 1-1661,-2-2 0,0 2 0,11 4 0,0 1 212,11-1-212,-18-1 0,-7 0 6,-18-5 67,-2-1-23,-4 0-564,-1 0 1,0 0-1</inkml:trace>
  <inkml:trace contextRef="#ctx0" brushRef="#br0" timeOffset="197146">18058 5386 8214,'-3'30'414,"0"0"1,-4 23 0,0-1-412,3-24 0,1 0-1395,-2 17 1,0-3 1324,2-7 275,29-21 0,-19-3 0,18-16 0</inkml:trace>
  <inkml:trace contextRef="#ctx0" brushRef="#br0" timeOffset="197315">17989 5341 8007,'41'0'-125,"0"1"0,0-1 0,15 1 1,-10 1-1,-17 0 0,-11 1 1</inkml:trace>
  <inkml:trace contextRef="#ctx0" brushRef="#br0" timeOffset="197465">18021 5557 7050,'0'4'218,"0"-1"-3222,28-13 1,12-7 3003,1 1 0,-3 1 0,-2 1 0,-12 6 0</inkml:trace>
  <inkml:trace contextRef="#ctx0" brushRef="#br0" timeOffset="197685">18451 5247 7296,'-2'-6'2554,"1"1"-2548,-22 28 0,-6 15-113,13 0-112,-13 4 1,5 4 218,29-6 0,5-4 0,-5-1 0,14 13 0</inkml:trace>
  <inkml:trace contextRef="#ctx0" brushRef="#br0" timeOffset="197950">18460 5330 7391,'-2'5'493,"1"-1"-655,1-4 5,15 60-4464,-11-28 4766,4 2 1,-1-2 1061,-7-15-1062,1-16-671,23-1-331,-5-1 857,19-2 0,-23 1 0,-3-1 0</inkml:trace>
  <inkml:trace contextRef="#ctx0" brushRef="#br0" timeOffset="198167">18727 5281 7884,'1'43'97,"0"-1"0,0 0 0,-2-4-97,-7 12-79,0-18 1,-2 2-3164,-1-1 1,-2 0 3241,-2 5 0,0-3 0,-1 5 0,3-12 0</inkml:trace>
  <inkml:trace contextRef="#ctx0" brushRef="#br0" timeOffset="199617">11651 7161 7834,'20'-3'648,"16"-5"0,11-3 0,-3 0-492,-4 1 1,3-2-54,-2-1 0,7-2 0,3-1 0,-2-1 0,-8 3-525,3-3 1,-3 0 421,1-5 0,1-1 0,-5 15 0,-9 31 0,-6 3 0,-1-19 0,-9 25 0,0-1 0</inkml:trace>
  <inkml:trace contextRef="#ctx0" brushRef="#br0" timeOffset="200305">11646 9271 6529,'4'0'381,"-1"0"-6042,-3 0 5661,77-1 0,-58 1 0,20 0 0,0-1 0</inkml:trace>
  <inkml:trace contextRef="#ctx0" brushRef="#br0" timeOffset="200852">13302 8788 6624,'42'-11'2,"1"-1"1,-1 1-1,1 0 1,-1-1 0,-1 4-1,-4 0 1,-1-1-1,-2-3 1,1 0 0,0 0-1</inkml:trace>
  <inkml:trace contextRef="#ctx0" brushRef="#br0" timeOffset="203444">20215 5568 8993,'50'-4'67,"-19"-8"1,0-1-626,-3 5 1,-2 0 557,1-6 0,-8-2 393,-20-1-511,-5 10 213,-5-5-274,-25 23 173,5 8 0,-7 6-16,25 2 0,4 0-29,3 3 51,15-1 0,11-4 0,12-22 0,10-11 0,-4 3 0,-8 11 0,0-1 0,22-17 0,0-1 0</inkml:trace>
  <inkml:trace contextRef="#ctx0" brushRef="#br0" timeOffset="203896">20757 5325 7705,'0'-7'655,"-9"33"1,-2 14-656,2 0 0,-3 8 0,-1 2 3,7-19 0,0-3-43,-1 11-179,-1 3-55,6-26-124,4-8 325,5-6-111,4-11-119,5-4 68,8-22 605,-1-4-806,-3 5 442,-6 8 5,-5 21-5,-3 3-6,4 1 5,-2 1 1,1 5 504,5 33-1042,-8 0 605,-1-4 0,-2 2-6,-3-7 0,-2 0-25,-1 2 0,-2 1-3,-1-3 1,-1 2-21,-6 10 1,-2-2-26,0 1-139,-5 7-146,18-43-628,1-12 919,3-8 0,-1 4 0,1-1 0</inkml:trace>
  <inkml:trace contextRef="#ctx0" brushRef="#br0" timeOffset="204565">20803 5651 6949,'-3'0'1999,"0"0"-1685,3 0-308,12-36-4258,31 16 4249,-22 0 1,1 2 2,5 9 0,-1 7 859,2 19-819,-19-3 32,-3 16 113,-14-6-78,-6 0-1018,-23 12 1,-4 0 910,3-2 0,0-2 0,6-4 0,24-20 0</inkml:trace>
  <inkml:trace contextRef="#ctx0" brushRef="#br0" timeOffset="205493">19095 5844 9778,'27'8'181,"1"0"0,1 1 0,3 0-138,1-1 0,2 1 0,3-1-677,3-1 1,2 0 0,0 0 730,0-1 0,1 0 1,0-1 6,-1-1 1,1-1-1,0-2-15,2-2 1,1-2 0,0-1-1,5 0 1,1-1 0,0 0-27,1 0 1,-1 0-1,0 0-16,-3-1 0,0 0 0,0 1 55,-2 0 1,0 1 0,1 0 18,1 0 0,1 0 1,2 1-72,-4 0 1,3 1-1,0-1 1,-3 1-991,3 0 1,-2 0 0,5 0 988,-10 2 1,5-1-1,3 1 1,-1 0-1,-2 0 1,-6-1-48,4 1 0,-4 0 0,4 0 93,-3 1 0,5 0 1,4 0-1,-1 0 1,-4 0-1,-7 0-95,-1 1 0,-7 0 0,2 1 0,10 0 0,1 1 0,0 1-621,1 2 0,0 2 0,-2-1 621,-8-2 0,-2 1 0,1-1 165,2 1 1,-1 1 0,-2-1-166,0-1 0,-4 0 0,1-2-28,1 0 0,3-1-45,1-1 1,0 0-161,3 0 0,0 0 233,-7-2 0,-3 0-6,8 0 1882,7 0-1876,-13 0-5,8 0 2,-12 1 0,0 1 53,-2-1 29,17 3-79,-40-3 2525,-10 1-3651,-14 4 1160,-27 6-1927,18-3 0,-2 0 1893,-9-3 0,3 0 0,-5 3 0,11-8 0</inkml:trace>
  <inkml:trace contextRef="#ctx0" brushRef="#br0" timeOffset="207399">20485 6234 7862,'0'-6'2509,"0"1"-1764,0 5-745,-9-4-39,7 3-68,-10 5-1583,4 21 0,1 10 1754,-2-3 0,-1 4-131,0 1 0,0 3 0,0-3 73,0-1 0,2-3-2115,-5 18 2221,11-38 90,2-13-152,0-11-50,4-9-6,5-12-22,4-6 0,1-2 23,4-10 106,0 0 1,-1 1-96,-4 13 2184,1-2-2190,-10 35-2252,-13 55 2272,0-15 0,-1 0 1111,2 1 0,0 0-1131,-2-3 0,1-6 23,4-13 22,3-11-421,10-38 1,6-19 448,-5 1 30,4 1 1,-2 4 3389,-7 20-3459,-4 24 5,0 11 11,-14 42-1967,7-17 0,0 2 1362,-3 9 1,1 0-905,2-5 0,2-3 1341,3 7 1,1-20 0,1-13 0</inkml:trace>
  <inkml:trace contextRef="#ctx0" brushRef="#br0" timeOffset="209132">19306 6602 3811,'-10'1'924,"2"0"1836,16 5-2412,0-2 824,10 1-870,12-3 1,5-1 227,7 1-398,-1 0 1,8 0-1,-2 0 695,2-1 1,1 1-787,1-2 1,3 1-1,-3-1-6,-12-1 1,-3-1 0,0 1-204,1 0 1,-1 0 0,-2-1 214,4 0 1,-2 0-761,0 1 1,0 0 773,-1 0 1,3 1 7,5-2 0,5-1 0,-4 1-63,-1 0 0,0 0-6,-1 0 0,3-1 0,-1 1 18,-4 1 1,-1 0 0,-3 1-3,0-1 1,0 1-454,0 0 1,3 0-1,-3 0 440,-5 0 0,-2 0 16,2 0 1,3 0-2,9 0 1,6 0 0,-4 0-14,0 0 1,0 0 134,1 0 1,5 0 0,-6 1-138,-7-1 0,-4 1-3,0 0 0,2 0 2,4 0 0,3 1 0,-3-1-302,-1 1 1,-1 0 299,2 0 0,2 0 0,-4-1 0,-5 1 0,-3 0-23,3 0 1,2-1 27,8 0 1,6 0 0,-1-1-6,-8 1 0,0-1 0,0 1-2,9-1 0,0 0 0,-1 1-2,-8-2 1,-1 1-1,-3 2-473,2 2 0,-3 1 477,1-2 0,-2 2 0,-5 2 0,-1 1-625,5-1 1,0-2 626,-6-1 1,0-1 166,11 0 1,0 0-170,-10-3 0,-1 0-305,6-2 0,0 1 305,9-3-280,4-1 280,-29 2 0,-2 2 1092,-5 1-1092,-2 0 1001,0 0-1001,-5 0 386,-2 1-2005,-28 12-1820,-8 3 3439,2-4 0,0 0 0,-2 2 0,2-6 0</inkml:trace>
  <inkml:trace contextRef="#ctx0" brushRef="#br0" timeOffset="210842">18270 7034 6495,'-6'-1'628,"1"0"-3025,-6 21 1,-1 11 2643,-1 11-131,1-10 0,-2 8 0,0 2 0,5-1-236,9 5 0,5 0 1,-3-2-1,-8-3 0,-3-2 1,5-1-1,15 3 1,-1 0-1</inkml:trace>
  <inkml:trace contextRef="#ctx0" brushRef="#br0" timeOffset="211194">18268 7010 8534,'36'10'-204,"0"0"1,0-1 0,14 5 0,-8-5 0,-15-9-1,-9-1 1</inkml:trace>
  <inkml:trace contextRef="#ctx0" brushRef="#br0" timeOffset="211368">18121 7317 2546,'48'-18'-174,"0"0"1,0 0 0,-11 4 0,-3 0 0,-1 2 0,9-3 0,-6 3 0,-8 2 0</inkml:trace>
  <inkml:trace contextRef="#ctx0" brushRef="#br0" timeOffset="211564">18573 6950 4506,'-18'35'-66,"0"-1"0,-1 1 0,2 4 0,2 0 0,6-4-646,14 17 712,8-16 0,3-3 0,-1-6 0,12-5 0</inkml:trace>
  <inkml:trace contextRef="#ctx0" brushRef="#br0" timeOffset="211750">18747 6959 443,'-14'51'-23,"0"1"1,2-4 0,3-4 1892,7 5-1870,14-1 0,-9-23 0,8-4 0</inkml:trace>
  <inkml:trace contextRef="#ctx0" brushRef="#br0" timeOffset="211952">18907 6825 8360,'6'45'77,"-1"-1"0,1 1 1,-2-3-1,0 0 0,0-5-60,-2-4 0,-1-1-17,-2 9 0,-3 1-532,-4-3 1,-1 1-1,1-3 1,2-4 0,1-1-1,-7 4 1,0 1 0</inkml:trace>
  <inkml:trace contextRef="#ctx0" brushRef="#br0" timeOffset="222113">20534 6179 6602,'-5'-4'627,"2"1"-487,1 2-420,1 0 162,0 13 118,-5 19 0,3-12 0,-3 10 0</inkml:trace>
  <inkml:trace contextRef="#ctx0" brushRef="#br0" timeOffset="222798">20017 7008 9341,'-4'51'293,"1"1"0,-1-4 0,-2-6-287,-4-2-1,-1-9 214,4-7 21,3-12 63,2-5-57,2-7-212,0-6-34,0-5 0,4-10-73,8-3 0,4-1-677,17-11-341,-7 9 1,2 2 1090,17-3 0,-20 14 0,-7 4 0</inkml:trace>
  <inkml:trace contextRef="#ctx0" brushRef="#br0" timeOffset="223166">20164 7246 9195,'40'-10'-213,"-1"0"0,1-4 0,-7-4-117,-10-16 330,-6 4 39,-23 12 101,-7 14 179,-13 15 1,-1 7-1336,-1 6 1021,2 1 1,4 2 0,13 6-6,5-2-39,8-5-468,10-6-97,20-9 14,-1-10 1,0-1 0,5-2 0,9-3 0</inkml:trace>
  <inkml:trace contextRef="#ctx0" brushRef="#br0" timeOffset="223899">20659 6823 4902,'-20'39'190,"0"0"1,0 0-1,2-2 1,0 0-1,2-4-145,2-2 0,2-2-14,2-2 0,0 0 610,-3 24-759,6-19 515,6-4-3549,22-23 2542,-4-12 0,6 2 0,-15-5 0</inkml:trace>
  <inkml:trace contextRef="#ctx0" brushRef="#br0" timeOffset="224031">20434 7063 8136,'42'7'0,"1"-1"0,-1 1 0,9 1 0,0 0 0</inkml:trace>
  <inkml:trace contextRef="#ctx0" brushRef="#br0" timeOffset="224263">21089 7023 6165,'-8'0'476,"2"0"-476,6 0 0,0 0 0,0 0 0</inkml:trace>
  <inkml:trace contextRef="#ctx0" brushRef="#br0" timeOffset="224731">21329 7103 700,'-32'-15'329,"0"-1"0,-3 7 0,5 9-189,11 18-23,-12 25-234,21-24 55,0 5 897,45-34-1036,-11-9 906,2 2 0,-1-1-727,4-14-40,-1-2 62,-14 31 2067,-2 12-3037,-9 43 970,4-12 0,2-2 0,-2 5 0,9 5 0</inkml:trace>
  <inkml:trace contextRef="#ctx0" brushRef="#br0" timeOffset="225087">21690 7032 9509,'-41'22'128,"0"-1"1,-1 8 0,9 2-129,14 8-1464,2 10 1408,14-27-524,29-28 0,9-10-193,1-13 440,-2-1 1,4-7 0,-5 1 309,-9 0 1,-4-3-851,0-1 0,0-4 0,-5 3 1735,-5 3 1,-4 3-426,0 2 0,-4 5-280,-13 2 173,-20 61-324,5 1-6,8-1 0,3 4-17,5-6 0,7 2 17,12 7 0,7 5 0,-3-6 0,-8-13 0,1-1 0,17 18 0,-1 0 0</inkml:trace>
  <inkml:trace contextRef="#ctx0" brushRef="#br0" timeOffset="225780">22018 6983 9078,'-31'23'179,"4"3"-5756,12 17 5577,8-11 0,0 2 1398,7-19-1398,3-6-1409,30-17 1258,7-26-413,-13 14 1,0-2 498,-3-9 1,-2-2 846,-7 6 0,-1-1-827,0-1 0,0-1 45,-2 1 0,-1 1 101,-1 2 0,-2 1 118,6-15 55,-8 13-128,-3 11-90,-2 18 386,-1 37-330,0 8-71,0-3 0,0 10 0,0-7-41,0-14 0,0 0 886,-1 5 1,1 3 0,5-11-1324,19-13-510,1-20-621,17-12 2502,-7-15 569,-15 5 1,-2 1-1285,3 0-140,-6-4 50,-22 38-40,-5 4-83,2 6-6,2 1-90,23-11-162,2-12-135,20-17-156,4-9-521,-1 1 974,3 5 0,-21 10 0,-7 6 0</inkml:trace>
  <inkml:trace contextRef="#ctx0" brushRef="#br0" timeOffset="226846">19409 7311 10735,'-24'0'118,"5"0"95,25 0 44,9 0-134,12 3 96,14 2-4336,11 4 4154,-10 0 0,7 1 1,-3-1 177,1 0 1,3 1-183,-3-1 1,6 2 0,1 1 0,-7-3 12,-9-1 1,-5-2 0,4 2 13,5 0 0,5 1 1,0 0-1,-2-1 57,7-1 1,-1 0 0,-1 0-350,0-1 0,0 1 0,2-2 282,-4-2 0,2 0 1,0-1-1,-5-1-649,-4 0 0,-4 0 0,2-1 612,12 0 0,3 0 0,-4 0 23,4 0 1,-2 0 901,-2-1 0,0 0-936,-2 0 1,-2 0-493,-3-1 1,-2 0 536,-2 1 1,0-1 2,8 1 1,4 1-344,-1-1 1,3 1 0,-3 0 308,-12 0 1,-2 0 0,1 0 386,11 0 1,1 0 0,-6 0-402,-10 0 1,-3 0 5,-1 0 1,2 0-6,12 1 0,1 0-1,-11 0 1,0 1 630,10 1 0,-1 0-633,-11 0 0,-2 0 0,2 0 0,3-1-2,7-1 0,6 0 0,-4 0 2,0 0 0,0 0 222,0-1 1,4 0-1,-5 0-222,-10-1 0,-1 2-699,12 0 1,-2 1 692,4-1 81,-14 1 0,-4 0-75,-14-1 0,-1-1 2702,-1 0-2691,3-3-11,2-4 0,2-3 2039,-2-2-2039,-4 21 0,-5-10 0,-4 16 0</inkml:trace>
  <inkml:trace contextRef="#ctx0" brushRef="#br0" timeOffset="228470">20200 7752 7285,'-5'5'778,"1"-1"-3426,25 11 0,14-2 2799,13-18-121,-8 13 1,0-4-12,-14-14 1,-3-9 457,-2-15 0,-4-2-477,-4 3-17,-29 9 0,-10 8 73,-7 28 160,-12 9 0,1 9 2,25 2 1,5 3-188,0-1 0,3 0-29,7-2 1,6-3 3,14 3 2369,15-21-2632,18-7 257,-10-14 0,-1-3 0,7 6 0,-19-5 0,-1 1 0</inkml:trace>
  <inkml:trace contextRef="#ctx0" brushRef="#br0" timeOffset="228854">20730 7516 9307,'-18'44'339,"0"1"1,1-1 0,3-2-304,4-11 1,2-1-1457,1 0 0,1 0 1420,-1-3 0,1 0 190,-4 20-285,0 3 232,6-24-356,-1 0-66,8-29-393,8-11-50,10-12 607,1 0 1,3-1-293,-6 6 0,1 1 457,5-5 1,0 1 872,15 0-749,-15 12 548,1 4-54,-20 11-124,-3 8 58,-11 7-327,-19 18 0,-6 2-269,-1 0-1136,-2-2 0,2-4 340,17-15-262,9-10 1058,20-2 0,-9-5 0,12 0 0</inkml:trace>
  <inkml:trace contextRef="#ctx0" brushRef="#br0" timeOffset="229103">21169 7767 8400,'-12'35'382,"0"-1"0,0 1 0,-5 16 0,2-1-295,5-12 0,2 0 179,0 1 1,0 1-249,2 0 1,0 2 0,1-4-34,1-4 1,0-2-568,-4 20 0,7-17-4456,15-43 5038,-4-17 0,0-5 0,8-6 0,-9 7 0,-1 1 0</inkml:trace>
  <inkml:trace contextRef="#ctx0" brushRef="#br0" timeOffset="229317">21147 7725 9363,'48'2'274,"1"1"1,-11-1-1,-8 7 174,-6 32-448,-36-7-28,-28-3-538,6-13 0,-10 2 0,-2-1 0,9-3 0,8-2 0,1-1 0,-18 7 0,0-1 0,0 1 0</inkml:trace>
  <inkml:trace contextRef="#ctx0" brushRef="#br0" timeOffset="230549">19213 8032 8634,'-9'0'1144,"2"0"-864,7 0 319,0 0-286,9 0-16,17 3 0,6-1-1020,17 1 751,-4-1 0,2 1-770,-14-2 1,0 0 805,2-1 1,1 0 16,-1 1 1,4-1 32,3 0 1,7 0 0,2 0 0,-6-1-378,7 0 0,2 0 286,-13 0 1,5-1 0,3 0-1,-2 1 1,-5-2-700,3 0 0,-5 0 0,1 0 676,1-1 0,-1 1 0,1-1-327,-5 2 1,1 0 0,0 0 328,9 1 0,1 0 0,-3 1-276,-2 1 0,1 0 274,-1-1 0,3 1 0,-4-1 193,-8 2 0,-1-1-140,11-1 0,5 1-55,-1-2 0,5 0 0,-4 1 0,-12-1 0,-2 1 1,1 0 2,11 0 1,1-1 0,-7 0 547,-12 1 0,-4 0-549,2 0 0,1 0 0,25 3-3,-26-1 0,1 1 3,-1 1 0,0 0 0,-1-1 0,4 1 96,17-1 1,10-1 0,-5 0-81,-3 1 1,-1 0-243,4-1 0,3-1 0,-7 2 220,-12-1 0,-5 1 6,11 1 1028,-12 0 0,1 0-1028,15 0 0,-16 0 0,0-1 1163,12 0-1163,-11 0 0,0 1 0,15 1-6,-16 0 1,-1 1 715,10 3-708,-2 2 1,2-1 14,4-1 157,1-1 1,0-1-170,-8-7-1371,5 0 1,-1 0 1365,-5 0-3,-6 0 0,-1 1-286,-10 2 289,-1 0 0,0 1 0,-1-3 5,1 0 107,1-1 540,-7 0-652,-1 0 3234,-8 0-3335,0 0-11,11 0-263,1-2 11,10 1-1120,-7 0-1866,-4 11 3350,-8-1 0,-3 1 0,-2-4 0</inkml:trace>
  <inkml:trace contextRef="#ctx0" brushRef="#br0" timeOffset="245047">20015 6747 6355,'7'-10'303,"-1"3"-432,-6 6 129,-6 12 0,5-8 0,-5 8 0</inkml:trace>
  <inkml:trace contextRef="#ctx0" brushRef="#br0" timeOffset="246149">20197 7567 6535,'-6'0'1063,"1"0"-956,5 0-102,-3-2 35,3 0 111,4 0-11,33 7-140,-6 7 22,-4-3 1,2 3-15,-2 8 0,0 4 9,5-1 0,2 2-189,-2 0 1,3 0 187,-4-6 1,2 0 0,-1-2 0,11 4 0,1-1-15,-1-1 1,1 0-1083,-10-5 1,1 2-1,-3-2 1133,-4-1 0,-1 0-25,6 3 0,-1 1-523,6 6 501,-5-2-320,-4-4 364,-6-1 220,-3-3 638,-9-2-393,-4-5 2796,-6-3-3194,-1-2 655,-2-1-704,-2 1 525,-3 0-593,1 0-44,1 0-584,5-1-256,0-1 884,11-17 0,-8 12 0,9-12 0</inkml:trace>
  <inkml:trace contextRef="#ctx0" brushRef="#br0" timeOffset="247232">20371 6834 8091,'41'14'252,"-4"1"-168,-20-2 11,6 9 1,2 2-40,9 9 5,-6-5 1,1-1-6,8 4 36,-10-11 1,1 0-68,-6-6 1,2 1-11,6 2 0,5 2 0,-2-1-7,3-1 0,0-1-543,7 4 0,-1 0 535,-12-6 0,-3-1 265,10 4-257,-10-3 1,-2 1-326,1 0 322,9 6 34,-32-17 180,-2-2 845,-1-2-1406,2 6-577,3 0 919,2 4 0,-2-4 0,-2-2 0</inkml:trace>
  <inkml:trace contextRef="#ctx0" brushRef="#br0" timeOffset="249917">20244 6072 6255,'4'0'610,"-1"0"-464,-3 0-96,18 1-50,-12-1 50,12 1 74,-16-1 139,-2 0-213,21 13-44,0 2 22,8 6 0,2 3-23,3 4 28,-11-9 1,2 2-1621,8 7 1,-2-2 1642,8 6-23,1-5 1,9 5 0,-6-4 24,-10-9 1,-1-1-300,2 4 0,3 3 1,-6-4 240,8 8 0,-21-5 0,-14-17 0</inkml:trace>
  <inkml:trace contextRef="#ctx0" brushRef="#br0" timeOffset="255129">11929 7785 6350,'8'-51'-84,"-1"-1"0,0 3 0,0 5 11,2-5 90,-2 17 0,0 1 27,3-9 326,3 3 0,1 4-370,-4 11 134,12-24-123,-18 39 611,3-7-617,-6 12-285,0 1 236,1 1 44,18 0 0,-13 0 0,13 0 0</inkml:trace>
  <inkml:trace contextRef="#ctx0" brushRef="#br0" timeOffset="258888">13005 9071 10007,'13'-16'375,"6"0"-330,19 0-6,7-2-33,5 0 12,-5 5 1,10-2 0,-5 2-2121,-6 1 0,1 0 2102,-8 3 0,4-1 0,2 0 0,0-2-206,-1 0 1,2-2 0,0-1 0,-3 1 0,-4 2 224,12-4 1,-1 0-19,-1-1 1,8-3-1,-3 0 1,-14 5 4,-8 0 1652,-4 1-1658,-34 11-6,-1 1 2191,-16 2-2303,-8 8 0,-9 3 1,3 0 117,6-2 0,-2-1 593,-11 6 1,-7 1 0,5 0-594,9-4 0,-3 1 1,-3 1 1,-8 2-1,-2 0 1,5-1-963,5-1 1,4-2 0,-3 2 962,-3 0 1,-4 1 0,2-1 0,8-1 33,-1 1 1,9-3 36,6-2-129,7-1 17,16-6 157,47-4-46,-7-7 1,9-6 0,3-1 0,-4 2-469,-3 3 1,-3 2 0,3-3 395,-2-1 0,5-3 0,1 0 0,-3-1 0,-7 3-6,5-5 1,-5 1 2,7-6 0,-1 1 0,-12 7 1,0 2 2,-3-1 0,-2 3 11,-6 4 0,-14 7 801,-4 2-689,-5 0 2185,4 0-2308,-5 0 3319,6 0-4820,-1 0 34,10 8-265,6 5 1732,10 5 0,-9-5 0,-3-7 0</inkml:trace>
  <inkml:trace contextRef="#ctx0" brushRef="#br0" timeOffset="261297">18609 5874 8326,'-29'-7'1272,"5"1"-527,19 6-907,2-1 156,1 1 6,11 2 230,40 17-141,-15-9 4,9 1 1,11 1-1,-6-2-17,-15-3 0,1-2-28,5 1 1,3 0-1,-4-1 36,15 2-45,-11-4-33,-12-2 0,1 0-6,-3-1 0,1 0 2,4 1 1,-2 0-3,11 1-11,-3 11 78,-26-8 6,4 5 241,-17-9-258,-6-1-51,-3 0 1,-10 0-3393,-3 0 3393,-5 0-6,-2 0 0,-18 1 6,-6-1-1,18 0 1,-1 0-6,9-2 0,-1-1 2,-5-2 1,2-1-3,-4-3 12,-8-1-7,13 4 6,10 3-5,0 0 3392,13 1-3398,4 2-264,2-1 264,16 1 0,5-1 0,9 0 0,6-1-1127,0 1 0,4 0 1,-1-1 1128,10 0 1,-1 0-3,-6 1 0,1 0 0,-4 1-254,-6-1 1,-3 1 253,7 0 0,-3 0 0,8 0 11,-1 0 246,-30 0-94,-6 0-785,-3 0-705,2 8 2112,9 9 0,-6-5 0,6 4 1</inkml:trace>
  <inkml:trace contextRef="#ctx0" brushRef="#br0" timeOffset="274266">21530 6275 6154,'0'-4'801,"0"0"-633,0 3 2005,-5-10-935,0-2-600,-6-6-392,-2 3-246,4 8 0,-2 2-39,5 6-22,2-1-18,-2 1-50,-1 8 124,1 11-1,0-1 6,2 7-5,4-10 5,-1-1-56,2 7 50,12 1 6,-3-4-6,15-1 6,-11-14-3397,6 0 3380,9-5 11,-11-4 9,6-5 0,0-4 53,-3-7-56,7-10 6,-20 12 5,-4-6-6,-3 9 23,0-20-22,-3 24-6,-1-10 6,-2 16 3391,-4-4-3391,-2 1-6,-1 1 5,0 0 1,3 5 0,1-1-6,-1 1 0,-3 0 0,3 1-6,-1 2 0,3 0 1,2 1-6,-3 0 5,3 0 12,-4 0-6,4 0 0,-2 0 0,2 0-6,0 0 0,-2 1 6,2 0-5,-3 3 10,3-1-5,0 0 0,2-2 0,1 0-78,-4 5 72,2 0-44,-6 8 44,3-2 6,0 1 0,-1-1 0,3-5 0,0-1-5,0-1-74,1 1-335,0 0-264,0 3-454,1 7 1132,-2 9 0,3-8 0,-2 1 0</inkml:trace>
  <inkml:trace contextRef="#ctx0" brushRef="#br0" timeOffset="289647">21918 7164 6535,'-5'1'660,"2"0"-424,2-1 340,0 0-497,-2 0-79,1 0-56,-1 0 56,1 4 0,1-3 0,1 3 0</inkml:trace>
  <inkml:trace contextRef="#ctx0" brushRef="#br0" timeOffset="290478">21530 7903 6243,'1'6'734,"0"-1"-460,-1-5-763,-2 0 0,0 0 0</inkml:trace>
  <inkml:trace contextRef="#ctx0" brushRef="#br0" timeOffset="291497">21528 7914 7067,'-15'36'985,"3"-7"-912,12-29 694,0 0-756,-5 0-16,4 0-74,-4 0-679,5 0 0,0 0 1</inkml:trace>
  <inkml:trace contextRef="#ctx0" brushRef="#br0" timeOffset="292160">21583 8674 5734,'0'0'0</inkml:trace>
  <inkml:trace contextRef="#ctx0" brushRef="#br0" timeOffset="298960">20271 5038 2012,'-27'-15'886,"6"3"1415,21 12-2301,16 14 0,-1-2 603,17 20 1,9 9-440,-5-9 0,3 2 1,1 0-134,-2 0 1,0 1 0,3 1-445,-3-6 1,4 2 0,0 0 0,-1-2-1,-7-5 413,2 1 0,-2-3 2,1 1 0,2 1 0,-7-4-1360,0 4-446,-10-7 1729,9 11 1,-19-17 0,-3-4 0</inkml:trace>
  <inkml:trace contextRef="#ctx0" brushRef="#br0" timeOffset="300218">20353 4537 6865,'0'6'252,"0"-1"425,0-5-385,0 2-57,0-1 0,2 1-61,2 0-51,3 1 62,5 1-61,1 2-35,4 1-44,-2 0 5,3 2 1,2 2 10,23 18-55,-12-8 19,-8-4 0,2 0-19,-1-3 0,0-1 50,14 9-54,-11-9 1,0 0-402,13 5 455,0 1 5,-1 0 3,-6 0 1,0 0-26,8 6-36,-11-7 0,0 1 36,10 5-3258,-2-2 3222,-12-8 0,0 2-502,-1 1 1,-1 2 498,2 1 0,-3 0 0,5 8 0,-8-7 0</inkml:trace>
  <inkml:trace contextRef="#ctx0" brushRef="#br0" timeOffset="301314">20567 3688 6714,'10'13'627,"1"0"-487,-5-7-23,4 2-16,-3-1-45,2-1-50,-2 2 27,1 0-21,1 2-7,-1 1 40,1 1 123,13 19-118,-7-10-924,10 15 879,-8-15 119,8 14 13,4-6 0,2 1-134,-12-9 0,1-2-1,11 10 1,-2-4-249,-6-11 279,-4 2-27,2-2 5,-2 2-5,2 1 2,12 15 0,3 4-8,-15-16 0,-1 1-28,18 18 0,-2-2-117,-16-13-354,-5-3 310,-13-11 189,0 2 0,-1-6 0,-1-3 0</inkml:trace>
  <inkml:trace contextRef="#ctx0" brushRef="#br0" timeOffset="305421">12012 7315 2673,'33'-15'154,"1"-1"0,-1 1 0,14-7 0,-5 1-3,-2-10-11,0 1-39,-2 0 458,-10 9 0,6-4 1,-2-2-551,3-9 0,-1-3 1,2-4-8,-8 10 0,1-3 0,1-1 1,-2-1-1,-2 2 177,1-3 0,-2 2 0,-3-3 1,-6-4-157,-8 0 0,-4-4 1,-3-4-1,-3 0 0,-2 3 1,-1 5 134,-4-1 0,-3 5 0,-2 1 1,-1-2-435,0-4 1,-3-4 0,0 0 0,-2 4 0,1 5 319,-4 3 1,0 5 0,0 4 34,-4 3 0,1 6 83,-19-5 391,-1 6 0,-4 0-550,9 4 0,-1 1 13,-9-3 1,1 0 20,17 5 1,-1 2-10,-11 0 0,0 3-357,11 4 1,-2 3 329,2 0 1,-3 3 0,-1 3 18,-5 8 1,0 4 0,3-1-19,1 1 1,0 0-3,3-1 0,-2 1 0,5-2 2176,-13 7-2170,10 3 0,1 3-6,13-10 0,1 0 0,-11 12 0,0 2 5,1 8 1,2 0-4,9-12 1,0 1-262,-8 11 1,2-1 258,4 6-1187,11-12 0,2 1 1193,-2 10-6,1-2 0,1 1 2,5-16 1,0-1 16,-1 1 1,1-1-201,-3 22 220,2 0 337,2-12-303,1-6 0,2 3-62,5-3 0,1-1-8,0 1 0,1-1-222,4 1 1,3-1 257,13 11-22,-4-14 0,2 0 11,-5-8 0,1 0 14,7 5 0,2-1 16,-8-10 1,2 0-926,21 5 0,1-1 886,-16-8 1,-1-1-4,15 5 1,3-3 28,0-7 0,1-4-37,-3-3 1,1-2-8,-6-1 1,2-1 0,-2-3-2,12-7 0,-4-4 154,-16 4 1,-3-1-155,2-1 0,-3 2 12,0 1 189,-4 1-94,-13 6-12,-7 3 2313,-2 0-2380,-1 3-22,-1 1-404,9 2 398,36 0 0,-25 0 0,24 0 0</inkml:trace>
  <inkml:trace contextRef="#ctx0" brushRef="#br0" timeOffset="307162">13161 6863 7067,'-4'3'1198,"1"0"23,3-3-1120,-6 1-90,4 0-83,-5 1 72,7-1 240,6 2-133,4 0 216,25-2 0,16-2 0,-6 1-279,-14-1 1,0 0-23,16 0 1,7 0-1,-5-2 90,-12-2 0,-5-1-5,21-3-74,-17 3 1,6-1 0,-5 1-29,14-1-5,-1 1 0,0 1 0,3 6 5,-14 3 1,2 0-3,-8-2 0,-1-1 2,-1 3 1,-3 0 0,5-4 27,-15 0 12,-4 0 22,-5 0 29,-2 0 156,-6 0 560,0 0-336,-3-3-470,-1 1 5,-7-6-11,1 5 0,0-3-6,3 4 1,4-1 5,-2 2-6,1 0 1,1 1-1071,1 0 1076,16 18 0,-12-14 0,12 14 0</inkml:trace>
  <inkml:trace contextRef="#ctx0" brushRef="#br0" timeOffset="309564">21864 3904 8847,'-8'-6'858,"1"0"-192,4 6-492,2-1-118,-2 1-51,1 0 158,1 0 218,0 0-337,-1 0 40,-11 26-78,4-4 50,-8 28 75,7-18 1,0 1-82,3-6 1,-1 2-7,-2 6 1,-1 4 0,1-3-23,3-7 1,0-2-20,-2 8 0,1-4 126,4-10-40,3-16 130,1-4-208,0-11-5,14-23-799,-6 8 0,1-2 793,2-1 0,1 0 0,-1-1 0,-2 1-265,3-7 260,-3 4 5,-1 4-6,-1 3 0,-1 3 12,-3 0-6,0 8 1538,-2-2-1544,0 10 319,0 0-313,2 2-5,-1-1-12,5-6 17,-1 2 5,3-12 7,-5 11 21,0-5 12,-4 9 101,0 0 38,0 2-184,0 0-218,0 2 173,-1 25 53,-7 6 1,-3 6 13,1 3 1,-1 2 2,-2 2 0,-2 1 0,-1 2 1,2-3-26,-1 7-6,7-23 0,1-2 6,2-1 0,5-20 17,0-14-75,6-19 0,3-13 1,-2 4 57,-3 9 0,1-1-476,3-12 1,1-7-1,-1 9 460,-1-2-80,1-6 91,-1 10 5,-1 7 0,-4 14-6,-1 14-330,-1 2 1751,0 6-1407,-6 20 0,-4 6-3394,3-4 3386,-3 6 0,1-1 6,2-14-1602,4-3 1596,0-2-56,1 2-633,1 2-1333,-1 26 1587,-1-14 0,0 5 0,0-23 1</inkml:trace>
  <inkml:trace contextRef="#ctx0" brushRef="#br0" timeOffset="318031">13295 7059 7195,'28'13'308,"0"0"0,2-2 0,-1-2-1016,-1-5 1,0-1 872,1 1 0,5-6-41,-1-12 0,9-8 0,6-8 0,2-3 0,0-2 1,-2 2-1,-7 3-121,-3 2 0,-4 2 1,-2 0-1,2-2 1,3-2-4,0 2 0,3-1 0,3-3 0,1 0 0,-1 0 0,-2-1 0,-5 2 0,-5 1 16,4-9 1,-7 1 0,-4 1 0,-4 2 16,1-12 1,-6 2 237,3 2 0,-7-5-273,-12 3 1,-5-6 0,-6-1-1,-2 7 20,-7 6 1,-4 5 0,0-3-99,5-3 1,1-4-1,-2 1 1,-5 7 79,-13 4 0,-7 8 0,5 4-1081,4 5 0,2 2 1081,-13-3 0,-1 1 19,1 4 1,3 3 298,12 2 1,-1 0-338,-7 2 0,-5 0 1,5 3-5,10 3 1,-1 4-593,-4 4 1,-5 5 0,-1 1 0,7 1 614,-2 6 0,2 3 1,-3 2 1,-4 3 0,6-1-594,3 1 0,4 0 594,0 0 1,-1 2-127,5-2 0,-1 2 1,2 1 123,0-1 0,1 2 0,0-1-209,0 0 0,1-1 0,2 0 211,-6 13 1,4-3 644,8-15 0,2-1-619,1-1 0,1 1 28,-6 23 98,7-4 0,6 8-97,8-17 0,5 4 0,2 0 1,-2-2-23,-1 5 1,-2-2-1,7 2 4,4 0 0,4 2 1,5-2-1,6-5 248,1-11 1,6-4-1,3-2 1,0-2-1,-3-2-286,1 1 1,-1-2-1,-1-1 1,4 0-2,-1-1 0,4 2 0,0-1 0,-2-4 0,-4-5-177,0-8 1,-3-5-1,-2-2 171,4-4 1,-1-3-560,-1-4 1,0-2 396,-2-1 0,-2 0-344,2-4 0,-2 0-631,-4 4 0,-1-2 1143,-2-3 0,-3 2 0,3-1 0,-12 5 0</inkml:trace>
  <inkml:trace contextRef="#ctx0" brushRef="#br0" timeOffset="319232">12892 3371 6686,'-44'21'295,"0"1"1,0-1 0,8-4-1,1 0 1,2 0-243,-10 5 0,3 0 11,10-3 1,0 1-28,2 2 1,-1 3-1,0 2-1216,-1 3 1,1 3 0,0 0 1221,0-1 0,0 1 0,1 1 0,3-1 0,1 1 0,2-2 260,-1 1 0,2-1-250,2-1 1,1-1 10,1-1 1,1 0-12,2-1 1,1 2-18,-3 11 0,2 6-799,7-6 0,2 3 0,0 0 774,0-9 0,-1 0 0,3 1 273,3 6 0,2 1 1,2-4-252,2-7 1,3-4 81,4 2 0,3 0-20,0-2 0,4 1 63,1-3 1,4 1 0,2-1-90,3-2 0,2 0 0,1-1-30,0 0 0,1 0 1,0-1-3,1-4 0,0-2 1,-1-2-10,3 0 0,1-3 22,-3-1 0,2-1 1,1 0-48,3-2 1,0-1 0,1-1 71,0 2 0,0-1 0,2-2-75,-3-3 0,3-2 0,-1-1 0,-4-1-965,14-5 1,-3-4 964,-5 2 0,1-3 0,-3-3 19,3-8 1,-3-4 944,-2-1 1,1-6-952,-13 6 1,3-7-1,1-2 1,-2 1-1,-3 4-387,-1 0 0,-2 3 1,2-4 394,4-7 0,3-4 0,-1-1 0,-8 8 60,-7 6 0,-4 2-6,-2 1 1,-2-1-15,0 1 1,-1-2-17,-3 1 0,-1-2 22,0-18 0,-1-2-61,-2 10 0,-1 0 522,0 5 0,-1-1 1,-2 1-529,-2-3 0,-1 1-432,-2 2 1,-2 0 453,-2 4 1,-3-1 1303,-12-10 0,-6 2-1307,4 10 1,-3 3-872,1 1 0,-3-1 0,1 5 857,-3 1 1,0 4-6,-2-2 0,0 1-656,-4-1 0,0 1 658,9 5 1,0 0 93,-10-4 1,1 1-97,12 6 0,1 2 0,1 1 0,-1 0 0,-9 1 0,0 1-17,10 3 0,0 0-12,-7 0 1,1 3-336,-6 10-375,7 9-1314,19 17 1,5 6 2052,2-14 0,1 0 0,2 9 0,3-4 0,0-10 0</inkml:trace>
  <inkml:trace contextRef="#ctx0" brushRef="#br0" timeOffset="320414">20086 2843 5381,'45'14'40,"1"-1"1,-8 2 0,1 3-1,-1 3-37,-4 2 1,-2 3 0,1 0-4,1 0 0,1 0 0,1 2-2,0-1 1,1 2 0,1 0 0,-3-4-815,-4-3 0,-2-2 0,1-1 814,10 6 0,1 1 0,-2-4-1,2-2 0,2-1 4,-3-3 0,6 1 0,0-1 0,-5 0-407,5 1 0,0 0 406,5 2 0,5 1 0,-14-5 0,-14-3 0,-10-5 0</inkml:trace>
  <inkml:trace contextRef="#ctx0" brushRef="#br0" timeOffset="321147">21427 3835 0,'38'30'0,"-1"0"0,0-1 0,-5-3 0,-2-2 0,-2-1 0,1 2 0,-3-1 0,-6-4 0,-1 0 705,0 1 1,1 1-737,-1 1 0,-1-1-98,1 0 1,0-1 431,2-1 1,1-2-304,7-1 0,-1-4 0,2 2 0,5-6 0</inkml:trace>
  <inkml:trace contextRef="#ctx0" brushRef="#br0" timeOffset="321852">21046 2188 2104,'22'44'85,"0"0"1,-2-3 0,3-2-605,5-4 0,1-2 569,-7-6 1,1 0 302,8 9 0,-1 0-264,-9-9 1,-2-1 478,0-2 0,0 1-562,4 6 0,-2 0 27,10 11-33,-10-14 0,-2-2 248,0-1-725,-1 3 681,-12-12-204,-2-2 0,-3-7 0,-1-4 0</inkml:trace>
  <inkml:trace contextRef="#ctx0" brushRef="#br0" timeOffset="324023">20411 1591 3530,'40'28'208,"0"0"0,0 0 0,-5-3 1,0 0-1,-6-6 1688,5 0-1734,-11-5 40,10 13-102,-17-11-84,4 6 592,6 2-1000,-5 0 392,11 8 0,-18-15 0,-4-4 0</inkml:trace>
  <inkml:trace contextRef="#ctx0" brushRef="#br0" timeOffset="325946">16165 1288 6010,'42'3'249,"0"1"1,0-1 0,0 0-1,-1-2 1,-1-1 0,1-1 0,0 0-1343,1-2 0,0 0 0,0-1 0,-2-1 1126,7-2 1,-3-1 0,3 0 270,-6 2 1,3 0 0,-1 0 0,-3 0-221,11-1 0,0-1 319,-2 1 0,3 0 0,-5-2-78,-2-3 0,-6 1-118,1-1-11,10-6-196,-46 15 80,3 2-80,10 23 0,2 6 0,-7-16 0,6 13 0,-1 0 0</inkml:trace>
  <inkml:trace contextRef="#ctx0" brushRef="#br0" timeOffset="329631">21505 1598 8472,'-16'0'1328,"3"0"-1093,7 0 549,1 0-655,3-1 56,0 0-174,2-2-11,0-3-34,28-21 1,14-3-79,6 9-1607,-4-9 1,-2 6 1712,-3 28 1,-24 8-1,-3 17 1,-6 8 33,-7-7 0,-2 1-254,4 10 0,-3 0 229,-8-12 0,-5-2-85,0-4 0,-2-2 88,-18 19 1574,9-16 1,-1-3-1548,-8 3 40,-2-9 364,5-12-269,14-3-39,-9 0 745,14 0-784,6 0 240,-2 0-330,8 0-62,0 0 62,9 0 0,7 0 0,28 0 3,-5 0 0,1 0-1596,-7 0 1,0 0 1611,6 1 1,1 0 178,0 1 0,-5 0-2,-3 1-17,21 0-11,-48-3-17,-3 0-873,2 0-3804,13 13 4526,-3-7 0,5 7 0,-11-10 0</inkml:trace>
  <inkml:trace contextRef="#ctx0" brushRef="#br0" timeOffset="338180">18217 3282 6591,'-6'-3'386,"1"0"-268,-3 0 649,-1 1-560,3 1 526,-2 0-626,6 1-219,-1 0 224,12 0-5,15 3-101,-4 1 27,8 2-27,-18 1 11,-2 0 22,-2 2 0,-4 0 213,-6 40-202,-4-19-41,-5 4 1,-5 8-1,2-7-3,-5 3-1,-4 3 1,2-5 0,12-21 39,1-2 22,6-7 342,1-3-163,1-2-196,-14 1-55,1 2-3432,-5 2 3403,8 0-22,7-3-11,7-2 106,5-1-33,7 0 33,17 0 6,10 0-39,2 0 66,-6 0 1,1-1-50,11-1 21,3 0 231,-28 0-6,-21 2-258,-2 0-991,4-1-320,3 1-1707,4-1 3007,1 1 0,-6 0 0,-3 0 0</inkml:trace>
  <inkml:trace contextRef="#ctx0" brushRef="#br0" timeOffset="341393">15267 7440 9274,'-5'-1'2150,"28"-14"-1976,-2 4-83,18-5 0,15-5 1,2 3-1143,-12 7 1,1 3 0,0-1 0,0 0 1050,-3-2 0,0-2 0,0 2 0,1 1 7,3 2 0,2 2 0,-4 1 1,-12 2 273,-7 2 413,8 1-291,-33 0-1528,0 0-2461,19 0 4311,-6 0 1,8 0 0,-12 0 0</inkml:trace>
  <inkml:trace contextRef="#ctx0" brushRef="#br0" timeOffset="344298">21695 3955 8438,'-8'-31'936,"3"9"-930,4 11-6,1 8 6,0 2-354,0 0 320,0 21-54,1 12 1,-2 7 78,-5 6 1,-3 3-2,6-11 0,0 2 0,-2-4 4,-4 2 0,-1-6 6,1 5 5,6-30-11,2-2-5,1-3-1,0-1-5,10 0-34,-1-6-95,13-15 75,-10-7 1,-2-4 55,-1 7 1,0 0 8,0-10 0,-2-1-6,0-3 1,-1 1-40,0 6 1,1 1-441,-1-7 1,1 2 484,4-9-98,-4 24 93,-2 5-1,-1 7-89,-3 4 33,1 3 29,-2 1 22,2 1 5,0 5 954,-1 4-965,0 7 119,-1 6-102,0 4-1261,-4 23 1317,-2-8-20,1-12 1,0 0 80,-6 13-16,1 2-20,3-16 0,0 1-25,-1 11-56,-3 8 6,8-26 0,1-4-1,1-7 102,1-3 28,0-5 425,0-1-107,-1-2 1273,-3 0-1726,0 0 11,-2 0-11,4 0-409,1 0 409,11-10 0,-8 8 0,8-8 0</inkml:trace>
  <inkml:trace contextRef="#ctx0" brushRef="#br0" timeOffset="347737">22653 4024 8108,'0'-5'2314,"0"1"-1519,0 4-426,-4-9 152,1 4 678,-12-13-1126,8 10-17,-9-4 45,-4 6-135,8 3 29,-10 0-43,0 27 0,3 7 37,4-9-9,-7 18 1,8 4-1688,26-20 0,5-3 1667,3 18 37,3-21 1,2-5-43,9-9-28,11-19 0,3-9 87,-12-2 0,-1-2-8,8 1 0,-4-3-1121,-17-5 0,-10 3 1127,-15 11-7,-2-10 29,-3 13 2257,-10-11-2286,8 13 1,-7-8 22,-3 12 3364,7 6-3398,-11-1 6,10 7 0,-1 1-5,-1 4-1,0 3-33,-2 4-28,1 3-225,-1 3-1279,-3 12 0,0 3 892,-6 3 1,9-6 0,2-3-1,6-14 1</inkml:trace>
  <inkml:trace contextRef="#ctx0" brushRef="#br0" timeOffset="356452">24261 1457 6731,'-4'0'806,"0"0"1267,3 0-1978,25 2 0,11 0-89,-10 4 40,7 7 1,6 6 0,-10 0 681,-13 13-639,-5 0 1,-10 0-32,-30-11 1,-9-5-47,-10 3-12,12-8 0,6-3-157,19-6-123,3 1 207,18 1 79,18 3-1,13 2-5,0 1 0,-6-1 6,-19-3 72,-6 3 57,-6-2-51,-28 14-45,1-5-20,0-3 1,0-1 47,-14 6-50,-11 0-17,15-8-34,-1-1-380,22-8-4257,13-3 4671,10-7 0,-1 5 0,1-4 0</inkml:trace>
  <inkml:trace contextRef="#ctx0" brushRef="#br0" timeOffset="356851">24716 1872 9078,'-14'38'610,"-1"-4"-571,-1-19-39,-5 1-5,-2 2-1514,-6 4 1519,12-9 0,1-1 0,13-11 0</inkml:trace>
  <inkml:trace contextRef="#ctx0" brushRef="#br0" timeOffset="357899">25097 1656 8035,'38'-32'19,"-3"14"1,2 6-26,8 8 3,-14 3 1,-1 5-4940,4 24 5144,-20 8 1154,-2-1-1155,-10-2-38,-7-11-34,-6 1-29,-8 0-60,-4 0 38,-3-3-1179,-2 0 1365,-10 3-120,1-3-127,-5 1 2165,10-4-2182,10-5 0,10-3 162,4-2-162,7-4 3453,5-1-3397,6-2 67,9 0-27,6 0-38,13 0 1,2 0-25,4 0-1725,-2 0 1,-2 0 1813,-5 0-39,-3 0-73,-4 0 12,0 0 10,-13 0-33,-2 0-448,-11 5-834,0 4 1282,-1 4 0,1-4 0,-2-3 0</inkml:trace>
  <inkml:trace contextRef="#ctx0" brushRef="#br0" timeOffset="359399">23876 3870 4755,'-33'-35'672,"6"7"324,77 13-1002,-23 11 0,6-4 1,2 3-57,11 18 40,-24-4 1344,5 26-1333,-50 5-828,0-6 0,-4 0 839,5-9 0,-2-1 0,-5 3 0,0-3 1230,-3-1-1224,10-10 790,0 1-796,17-10 538,47-10-292,1-10-229,-10 7 0,1-1-90,-7-1 0,-3 2-929,-3 7-706,0 13 1708,-15 15 0,-3-8 0,-3-2 0</inkml:trace>
  <inkml:trace contextRef="#ctx0" brushRef="#br0" timeOffset="359610">24246 4089 10063,'-4'50'-200,"1"1"0,-1-3 1,-1-5-1275,0-11 1474,-4 0 0,5-15 0,0-7 0</inkml:trace>
  <inkml:trace contextRef="#ctx0" brushRef="#br0" timeOffset="360253">24794 3775 7946,'-9'0'1613,"2"0"-1081,7 0 51,0 0-550,-10 1-27,5 3-4011,-17 14 4240,-1 16-168,-3 6-123,10-16 1,0 0 60,-8 17-144,0-1 139,3 0-56,4-3-314,6-4-392,6-5-459,8-9 1221,24-9 0,-15-7 0,13-3 0</inkml:trace>
  <inkml:trace contextRef="#ctx0" brushRef="#br0" timeOffset="360526">24974 4109 7537,'0'4'823,"0"-1"-1697,-22 31 874,7-24 0,-10 25 0,16-34 0</inkml:trace>
  <inkml:trace contextRef="#ctx0" brushRef="#br0" timeOffset="361098">25422 3817 7722,'3'-7'1843,"-1"1"-1754,-40 8 18,21 9-29,-29 8 17,33 9-50,5 3-45,4 0 28,28-3 0,12-4-31,-8-16 1,3-3-1728,16 8 0,1-9 1692,-13-21 1,0-11 0,-6 1-32,-7 3 1,-2-1 68,10-16 0,-7 1 0,-15-1 146,-10 6 27,-11 6-83,-10 10-84,-12 9-6,-7 6-535,4 18 0,-4 7 535,-3 6 0,1 1 0,8-5 0,3 1 0,7-1 0,-1-1 0</inkml:trace>
  <inkml:trace contextRef="#ctx0" brushRef="#br0" timeOffset="362091">24362 6005 9422,'5'-42'1417,"-1"8"-764,-7 37-653,-3 9 231,-4 7-225,-5 12-3161,-2 3 3161,-3 4-9,5-12 0,-1 2-948,2 6 1,1 0 56,1-7 1,2-1 893,2 21 0,9-37 0,5-7 0</inkml:trace>
  <inkml:trace contextRef="#ctx0" brushRef="#br0" timeOffset="362333">24676 6281 8553,'-34'26'-190,"0"1"1,0-3-1,7-4 1,15-10 0,1-3-1</inkml:trace>
  <inkml:trace contextRef="#ctx0" brushRef="#br0" timeOffset="362825">25244 5894 9951,'-20'42'59,"-1"1"1,1-5 0,7-6-4,18-16-50,7-4 173,23-7-145,-1-13-1446,-4-10 1,5-7-1,-6 0 1415,-9 5 0,-2-3 0,5-8 1,2-4 0,-10 5 889,-18-2-946,-30 11 0,-11 10-370,2 19 0,-4 8-1041,0-5 0,-4 1 1,2 5 1463,2 6 0,3 5 0,4-3 0,3-3 0,4-2 0,5-3 0,1-1 0</inkml:trace>
  <inkml:trace contextRef="#ctx0" brushRef="#br0" timeOffset="367483">23094 2975 7352,'3'-36'974,"-3"16"-873,4-23 73,-5 21 352,-11-9 1,-1 0-286,0 3-191,-1-1 1,-1 3 442,-2 15-784,7 16 33,19 7 258,2 2 56,33 1-6,-11-20 23,0-3-11,-9-7 22,-14-14-79,-6 11 130,-4-8-62,-4 16-68,-1 4-72,-4 9 17,5 3 38,-1 8-105,6 0-57,9 2 174,2-5 51,8-2 27,-7-6 6,-1-7-22,-6-3 10,0-5 18,-4-3 22,-1-1-101,-1 3-5,0 2-1,-5 4-5,-4 4 40,-28 20-46,14-1-5,-15 16-2439,25-8 2377,5-4-34,4-4-21,3-6 156,1-6 336,0-2-236,0-10-72,0-1-56,0-9-5,-1-1-242,-4 2-464,-3 1-2269,-4 6 2980,-3 3 0,7 4 0,1 1 0</inkml:trace>
  <inkml:trace contextRef="#ctx0" brushRef="#br0" timeOffset="372055">26378 1997 8310,'-10'0'481,"2"-16"-478,31 6 0,10 1-3,9-17 0,2 13 0,7 2 0,-11 3 0,1-1 0,-3 2-2129,-1 1 1,-1 1 2105,21-11 1,-13 17-126,-42 28 1,-18 19 0,-9 11 0,-2 0 0,8-10 203,5-4 0,3-4 0,-4 7-62,1-10 1,-3 7 0,-3 3-1,0 3 1,-1-1 0,2-1-1,2-5 1,4-5-7,-2 10 1,4-6 0,2 0-507,1 1 0,2 0 1,5-7 511,17 4 478,18-36 1,5-11-507,7-8 31,-8 1 1,-1-1 1746,-8 0-1744,-14 17 259,-8 21-247,-9 6 0,-5 14 0,-2 8 1,-2 4-1,1-3 0,3-7-21,3-3 1,1-5 0,0 1 0,-1 6 8,-1-2 0,-2 6 0,-2 3 0,1 1 0,1 0 0,2-3 0,2-5 1,3 8 0,3-4 1,1-3-1,0-2-534,0 1 0,0-2 1,1 0 530,2 7 0,1 1 0,2-2-459,-1-10 1,1-2-1,0-1 461,3 5 0,1 2-37,2 4 1,3 4 0,0 0 67,0-5 1,0 0 0,0 0 231,1 1 0,0 1 0,0 1-228,-2-4 0,1 1 0,0 1 0,-3-2-24,0 5 0,-2-1 1,-1-1 8,1 2 1,-1-1-1,-3 0 2,-1-4 1,-1-1-1,-6 0 75,-8 0 0,-5 0 1,0-2 11,-2 8 0,-4 1-39,-1-10 0,-4 3 0,-1 1 0,0-2-70,-4 2 0,1-2 0,-1 0-47,0 2 1,0 0-1,1-2-190,4-6 0,1-1 0,3-4 456,1-1 0,3-4 1,-2 4-1,6-14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07:58.95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14725 8012 7778,'-10'-39'2431,"0"-1"0,-5-23-2151,15 63 437,33-2-681,-2 0 0,4 0-19,4 1 0,4 1 0,-1-1-16,-2-1 1,-2 1 0,2 1-179,0 0 1,2 1 0,1 2 179,-5 0 0,1 2 0,2-1 0,1 0-770,5-3 1,3 0-1,0-1 1,-2 1 795,-7 2 0,0 0 1,-1 0-1,0-2-33,18-3 1,0-3 0,-15 0 435,-16 0-208,-2-2-5529,-42-18 5305,3 0 0,-5-5 0,9 12 0</inkml:trace>
  <inkml:trace contextRef="#ctx0" brushRef="#br0" timeOffset="3101">13408 4904 8730,'-30'-24'1288,"7"5"-1282,21 16-6,6 2 146,33 1-107,5 7-39,-4 1 0,10 2 0,4 0 0,-3-2 9,4-2 0,-1-3 1,1 2-1,-6 2 1,2 1 0,0 0 0,-5-4 44,-1-5 0,-3-2 0,-7-2 98,3-8-948,-14 2-2788,-25 3 3584,-3-3 0,-8 6 0,8-1 0</inkml:trace>
  <inkml:trace contextRef="#ctx0" brushRef="#br0" timeOffset="3282">13959 4675 8522,'-5'49'69,"1"-1"1,0 1-1,0-2 1,1-1 0,0-3-1529,2 7 1,0-3 1295,1-3 1,0-3-583,2-4 0,0-2 745,0-5 0,-1-4 0,4 5 0,-3-13 0</inkml:trace>
  <inkml:trace contextRef="#ctx0" brushRef="#br0" timeOffset="3799">12248 4548 656,'-36'15'5,"1"0"1,-1 1-1,-12 8 1,12 7-6,26 7 0,8 3 25,-2 1 0,4 4 89,10 2 0,4 4 0,2-4-83,-4-13 1,1-3 0,3 1-10,9 12 1,4 1-1,2-7-3,8-5 1,3-7 13,2-1 1,4-7-10,-4-9 1,4-5-1,-1-10-22,-11-8 1,0-8 0,-1-3 0,-1 0 0,0 1 0,0 0 0,-2-4 0,-3-5-11,-7-5 1,-1-6 0,-2-3-1,-3-2 1,-4 1 0,-5 4 12,-6 0 1,-7 1 0,-3 2-1,1-2 31,4-5 0,2-3 0,-4 4 0,-7 9-36,-28-2 0,-7 18 443,15 17 0,-1 8-488,-1 6 0,1 6-50,0 5 0,1 4-48,2 5 0,3 5-199,2 0 0,6 1-196,5 3 1,4-1 478,3-4 1,4-2 58,7-3 0,2-2 0,-3 1 0,5-13 0</inkml:trace>
  <inkml:trace contextRef="#ctx0" brushRef="#br0" timeOffset="4420">14661 4871 9184,'-9'46'7,"0"0"1,0-1 0,0 1 0,0 0 0,0 0 0,2 6 0,1 3 0,1-3-1,5-5 1,7-12-480,14-8 0,6-7 492,10 2 0,2-5 149,-3-9 1,1-6-170,0-3 0,4-7 11,-3-9 0,6-7 1,-2-4-1,-4 0-339,-5-4 1,-4-2-1,1-2 401,3 1 0,4-2 0,-4-1 0,-7 0 1,-11-1 1,-6 1 0,-5-2 147,-5-9 0,-5-3 0,-2 4-183,-3 2 0,-3 1-627,0 1 1,-3-3-1,-3 8 588,-6 11 0,-3 6 0,-1 1 0,-2 2-3,0 4 1,-3 2-12,-12 0 1,-4 8-85,0 9 0,0 8 6,16-3 1,0 2 0,1 8-823,1 12 0,1 10 0,1 3 0,5-2-53,1 0 0,5-1 0,-1 3 967,-1 2 0,-1 4 0,2-2 0,4-7 0,2-2 0,3-7 0,-6 13 0</inkml:trace>
  <inkml:trace contextRef="#ctx0" brushRef="#br0" timeOffset="5722">11811 5800 9890,'-9'-10'-6,"13"2"-1847,34 11 1914,13 2 73,-2 0 1,3 0-34,-5-2 0,1 0-1010,-6 0 0,2-1 1,-1-1 967,-7 0 1,-1-1 0,2 0 18,10 1 1,3-1-1,-2-1-450,-10 0 0,-3 0 1,2-1 389,8 1 1,1 1 0,-4-2-17,-2 0 1,-3-1 207,18 1 0,-22 2 1510,-70 7-1714,24 1 18,-19-3 0,-16 0 1,1-1 133,7-1 1,1 0 0,6 6-3257,2 17 1,5 2 3074,-2-12 1,6 1 0,25 34 0,11-38-1</inkml:trace>
  <inkml:trace contextRef="#ctx0" brushRef="#br0" timeOffset="6610">14404 6096 4054,'46'6'176,"-1"-1"0,1 0 0,-9 0 0,-1 0 0,-2-2-830,7-2 1,-3-2 933,14 1 230,-20-2 1,-1 0-315,10 0-90,2-2 23,-27 3 1296,-7 1-910,-6 0 1070,-2 0-1535,-12 0 2318,-25 0-2374,-7 0 3,13 0 0,-2 0-8,-16 0 380,5-2-475,9 0-3877,8-3 3731,17 1 190,31-3 62,5 4 0,4-1 0,2 1 0,1 0-103,5 1 0,-1-1 164,12 0 838,-18 0 1,-2 1-553,-3-1-1473,-9 16 1126,-51 29 0,10-15 0,-6 9 0</inkml:trace>
  <inkml:trace contextRef="#ctx0" brushRef="#br0" timeOffset="11589">16503 2402 9111,'19'49'-68,"-10"-25"1,-2 7 146,-3 4 0,0 12 0,-1 8 1,-1 6-1,0 1 0,0-2 0,0-5 1,0-9-547,1-1 1,0-8-1,0 1 1,0 9 506,-1-7 0,0 6 0,1 6 0,-1 4 1,1 2-1,-1 0 0,1 0 0,-1-2 1,-1-4-1,1-5 0,-2-7-35,0 9 1,0-8 0,-2-3-1,2 2-4,0 9 1,0 2-1,1-1 1,-2-6-89,-5 16 0,2-19 95,5-36-8,21-52 0,-13 21 0,2 0 0,0 0 0</inkml:trace>
  <inkml:trace contextRef="#ctx0" brushRef="#br0" timeOffset="12340">16517 2150 7845,'46'-23'298,"1"-1"1,0 0 0,-10 7 0,2 1 0,-1 0 0,-1 3-2125,0 3 1,-2 1 0,1 1 1896,3 0 0,1 0 0,-2 1-4,7-2 0,-2 0-569,3-1 0,0 0 527,0 0 0,2 0-170,-3 0 1,2 0-1,0 2 148,-1 0 1,1 1 0,-1 1-81,0-1 1,-1 1-1,0 1 79,-1 1 0,1 2 0,-7 2 1,-7 3 0,-3 2 2,16 9 1,-4 4 1394,-8 6-1400,-11-5 0,-2 0 0,-5 0 0,-2 0 6,2 4 2088,-2 6-2094,4 11 2,-8-12 1,-2 4 17,2 8 0,-2 8-8,-2-3 1,-1 7-1,-1 2 1,0-3 6,0-8 1,-1-2 0,1 1-1,-1 3 111,0 1 0,-1 3 0,1 1 0,-1-1 0,1-3-76,-1 7 0,0-3 0,0 3-557,0-4 1,0 2-1,1 2 1,-2 1 592,-1-3 1,0 2 0,-1 1-1,0 0 1,0-3-199,1 2 0,0-3 1,0 1-1,-1 0 133,-1 3 0,-1 3 1,0-3-1,-1-10 11,0-5 1,-1-4 139,-4 13 1,-2-1-37,4-12 0,-4 1 688,-12 8 1,-7 4-1,-1-9-738,-4-12 0,-2-6-61,4 3 1,-3 1 0,1-8-5,-6-14 1,2-8-24,7 1 1,-1-3 425,-16-4 1,-1-2-485,11 2 0,0 1-21,6 1 1,-2 1-1,2 1-85,-5 1 0,2 2 38,-3 2 1,-1 0 70,0 1 0,-1 0-29,-1 1 1,-1 0 3,3 1 0,-3 2-128,8 0 0,-2 0 1,2 1 495,-3 1 1,1 0-1176,-12 0 1,4-3-1083,11-11 1967,7-18 0,25 10 0,3-3 0</inkml:trace>
  <inkml:trace contextRef="#ctx0" brushRef="#br0" timeOffset="12927">19081 2623 10590,'-52'-14'-312,"1"0"0,2 7 0,4 8 147,19 9 0,3 6-2811,-2 6 0,2 3 2838,-4 13 1,3 1-405,7-10 1,3 1 541,-2 6 0,4-2 1134,6 7-888,9-14 1,4 1-6,10 15-660,-3-15 1,3 0 748,17 11 17,0-3 1690,-2-7-1589,-4 1 174,-13-10 2327,-34 28-2949,3-28 0,-3 0-28,-14 12 0,-3 1-84,2-3 0,0-1-555,6-5 1,-1 1 0,1-2 232,-2 2 0,2-2 1,2-1-1,4-3 0,7-8 1</inkml:trace>
  <inkml:trace contextRef="#ctx0" brushRef="#br0" timeOffset="13383">18874 3405 4222,'53'0'52,"-1"1"0,-1-3 1,-4-5-31,-15-4 1,-2-4 35,0-3 1,-1-2-20,-4-3 1,-2-1 7,-3 0 1,-4-3-613,-3-10 0,-4-1 571,-4 11 0,-3-1 341,-4-6 0,-4 2-335,-12-3-12,-9 12-68,-1 11 619,-1 9-562,0 18 11,-2 12-306,15-5 1,1 2 324,0 4 1,2 2-15,-1 16 1,2 1 314,5-11 1,1 0-450,3 10 1,4-3 169,6-15 0,6-4-551,9-7 1,5-4-337,2-2 0,3-4 814,7-6 1,0-3 0,2 1-1,-9-2 1</inkml:trace>
  <inkml:trace contextRef="#ctx0" brushRef="#br0" timeOffset="13800">19616 3108 10284,'-27'18'-224,"1"-1"0,-1 9 0,6 2 507,5 12-1174,9 9 852,16-37-28,10-15-40,1-20-1868,-4-2 1,0 0 1974,8-10-1280,6-5 1504,-10 29 171,-1 6-31,3 11 185,11 27-353,-6 3 3,-8 6 0,-2 4-146,-9-13 0,-2 0-767,1 14 0,-2 1 733,-4-10 1,-3 1-17,-2 1 0,-3 1-3,0 0 0,-4 4-7,-4-5 0,-6 5 0,-1 2 0,1-5-27,2-2 0,0-3 1,-2 3-96,-2 3 0,-3 5 0,-1-1 0,0-3 57,3-7 1,0-3 0,-1-1-1,2-2-10,0 2 0,0-3 0,-1 1 85,-5 6 1,0 0 0,2-4-161,4-3 0,2-14-2030,-14-48 2187,33 1 0,9-8 0,-2 2 0,-9-5 0,3 1 0,10 6 0,-1 0 0,1 0 0</inkml:trace>
  <inkml:trace contextRef="#ctx0" brushRef="#br0" timeOffset="13866">19894 3108 5807,'0'0'0</inkml:trace>
  <inkml:trace contextRef="#ctx0" brushRef="#br0" timeOffset="16085">17669 3467 9951,'-24'-7'594,"5"1"-628,19 6 68,38 0-4241,-4 3 4224,-1-1 0,6 2 98,-2 2 1,4 2 0,-1 0 290,-3-1 0,0 1 0,0 0-244,5 0 1,0 0-1,-4 0-8,-1 0 0,-7-1 155,-11-3-348,-18-3-522,0-1-911,4 4-640,2 2 2112,1 1 0,-2-2 0,-4-3 0</inkml:trace>
  <inkml:trace contextRef="#ctx0" brushRef="#br0" timeOffset="16425">18163 3240 9363,'0'4'157,"0"-1"-191,0-3 40,67 49 5,-31-23 24,-4-2 1,6 4 0,-6-5 126,5 2 112,1 3 197,-24-19 89,-9-3 515,-3 0-733,-3 0-179,-25 15-158,-4 1-7,2-4 0,-6 4 1,1 0-148,-3 2 1,-3 4-135,5 0 0,-6 8 1,-1 2-1,2-2 0,6-7 1,0 0-1,1 0 0,4 0 1,-1 1-1,1 0 0,-1-1 1</inkml:trace>
  <inkml:trace contextRef="#ctx0" brushRef="#br0" timeOffset="27539">8863 13055 6495,'-22'-14'1350,"2"1"-1109,8 4 50,2 1-168,2 6 179,-1-2 226,-3 0-472,4 1-45,0 0 50,6 2-273,1 1 212,8 0 0,2 0 0,35 0 0,-22 0-6,31 3 6,-26 3 6,4 1 10,-3-1-16,-10-3 6,0-3 0,9 5-6,-10-1 5,13 4 6,-11-1-1172,10-3 1167,-9 0-1,4-3 1,-13-1-6,0 0 0,7 1-2972,4 5 2978,-5-1-1,1 2 837,-10-4-825,-3-2-11,0-1-6,-2 1 0,0 1-6,5 3 3398,-1 0-3392,2 3 0,0-5 6,-1 2-6,1-3 0,7 1 5,2 2 6,11 0-16,-12-1 5,-1-1 0,-12-3 11,-1 0-5,-1 0-1,4 0-5,-3 0 6,3 0-6,1 0 0,0 0 5,0 0-5,0 0 17,3-3-17,-4 1 0,5-1 6,-9 2 5,-1 1-5,0-1 27,0 1 12,2-2 22,-1 1 297,0 0-358,-1 0-6,0-1 0,2-2 0,1-1 0,-1 2 0,-1-1 0,0 3 1921,-2 1-1921,1-2 0,-1 0 0,0-1 0,0 0-443,0 2 337,2 0 100,2 1-33,0-1 33,0 1 6,-2 0-145,-1 0 72,3 0 73,0-1 78,1 1-72,-2-1-96,-2 1-4497,3 0 4587,-3 0 0,3 0 0,-4 0 0</inkml:trace>
  <inkml:trace contextRef="#ctx0" brushRef="#br0" timeOffset="28760">15396 2705 8690,'-34'-11'338,"0"0"0,3 1 1,7 0-110,17 2-16,3 0-207,3 2-96,0-1 90,7 0 11,10-1 45,14-3-1732,8 1 0,5-2 1676,-5 2 0,6-2-8,-6 1 1,10-4-1,4-2 1,1 0-1,-3 0 1,-7 3-537,0-1 1,-4 2-1,4-3 545,-3 1 1,8-2 0,2-2 0,-2 0 0,-5 2 0,-10 3-139,-6-1 0,-5 2 137,9-5 0,-5 2-106,-11 7-869,-6 5 975,-45 41 0,27-26 0,-26 26 0</inkml:trace>
  <inkml:trace contextRef="#ctx0" brushRef="#br0" timeOffset="29071">15913 2239 5986,'43'10'373,"0"-1"0,4 2 1,-6 2-257,-7 4 91,11 10-125,-26-14 377,-2 0-415,-13-7 443,-3 1-885,-6 4 403,-7 12-6,-10 11 0,7-11 0,-2 3-1682,-3 9 0,-2 5 1682,2-3 0,-1 2 0,2-3 0,2-3 0,1-2 0,-3 5 0,1 0 0</inkml:trace>
  <inkml:trace contextRef="#ctx0" brushRef="#br0" timeOffset="29657">14841 2179 0,'-47'16'85,"0"-1"1,13 3 0,0 3-1,6 4 70,4 14 1,5 4-120,-2 0 0,2-1-36,5-3 0,3-3 107,5 8-163,3-9 17,6-6 6,8-6 59,14-15 0,7-6-26,11-14 0,1-3 0,-10 11 0,-1-1 0,-2-12 0,0 0 0</inkml:trace>
  <inkml:trace contextRef="#ctx0" brushRef="#br0" timeOffset="29955">15162 2146 7934,'-43'1'-4,"0"1"1,3 0-1,5 4-5662,4 17 5655,5 3-106,10 11 1458,7-9-1391,8 8 50,11-11 5,9 1 12,7-3 106,3 0 146,4 2 1944,-13-7-1928,-15 4 2522,-20-4-3317,-20 9-1459,11-5 0,-1 4 1120,0 1 1,-1 3 574,-3 3 0,2 0 0,-3 5 0,9-13 1</inkml:trace>
  <inkml:trace contextRef="#ctx0" brushRef="#br0" timeOffset="31317">16116 3382 6697,'-7'0'1422,"2"0"-1450,5 0-56,-10-4 39,8 2 208,22-3 111,8 1 1,5-2-239,-2 1 0,0-1 9,6-3 0,-2-4-23,-8-3 1,-5 0-1261,3-1 1238,-9-3 0,-17 19 0,-10 3 0</inkml:trace>
  <inkml:trace contextRef="#ctx0" brushRef="#br0" timeOffset="31505">16305 3258 6512,'38'-11'166,"0"0"1,0 1 0,7-6 0,-6 6 336,-4 19-284,-26 4-163,-16 12-56,-8 7-219,-13 6-913,10-14 0,2-2 0,-3 5 0,0-3 0</inkml:trace>
  <inkml:trace contextRef="#ctx0" brushRef="#br0" timeOffset="32222">15498 3307 7363,'-13'50'35,"-1"0"1,1-7 0,-3 5 0,0 0 0,2-7 37,1-1 0,-1-2-38,-3 7 1,-1 4-1,4-14-35,3-16-89,6-11 89,3-3-4235,8-4 4473,31-4 0,11-4-219,-22 1 1,2-2 82,9 0 0,4-1 0,-4-1-102,-8-3 0,-4-1-342,17-16-176,-12-5 0,-15 16 0,-8-1 0</inkml:trace>
  <inkml:trace contextRef="#ctx0" brushRef="#br0" timeOffset="32356">15516 3369 5756,'0'0'0</inkml:trace>
  <inkml:trace contextRef="#ctx0" brushRef="#br0" timeOffset="32519">15376 3681 0,'40'-10'0,"1"0"0,0-1 0,-4 1 0,0 0 0,-6 2 0,2 0 0,-10 2 0</inkml:trace>
  <inkml:trace contextRef="#ctx0" brushRef="#br0" timeOffset="32722">15817 3394 6243,'-4'43'-105,"1"1"1,-1-3-1,2-3-5650,3-3 5755,2-5 0,-1-15 0,1-7 0</inkml:trace>
  <inkml:trace contextRef="#ctx0" brushRef="#br0" timeOffset="32948">15951 3432 7722,'-12'41'182,"0"1"1,1 0-1,0-1 1,1 0-1,2-3-146,0 4 1,3 0-20,2-7 0,1 3 0,0-1-2258,-1 14 1,2-2 1884,-1-7 0,3-5-1380,4 2 1951,-3-54 0,3 0 0,-4-2 0</inkml:trace>
  <inkml:trace contextRef="#ctx0" brushRef="#br0" timeOffset="33186">15801 3414 8338,'51'-16'1,"0"0"0,0-1 0,-5 2 0,-1 0 0,-12 7 632,-12 11-167,-11 2-310,-12 8-122,-12 5-34,-12 8-207,1-3 0,-4 0-2786,-1 2 0,0 0 2993,1-3 0,3-1 0,-12 7 0,28-22 0</inkml:trace>
  <inkml:trace contextRef="#ctx0" brushRef="#br0" timeOffset="33534">15525 3256 7789,'42'0'78,"1"-2"-115,-13-5 1,1-2 36,-4 0 0,-1 0 0,20-9 0,-21 5 0</inkml:trace>
  <inkml:trace contextRef="#ctx0" brushRef="#br0" timeOffset="36151">10283 13251 5963,'8'6'320,"-1"-1"-108,-7-5 7,0 0-158,16 2 138,11 2 0,3 1-193,11-1 13,10 1 1,1-6 226,-16-11 0,-2-7-213,1-3 1,1-6 0,-2 1-12,1-3 1,-4-5 7,-11 1 1,-2-6 0,-2 0 0,-4 6-28,-3 7 0,-3 0 106,4-26 0,-3 3-70,-5 21-33,-1-2 123,-8-8-79,-1 17-3369,-9-17 3375,-1 22 17,0 0-6,-1-1-56,-6-21-53,14 13 0,2 0 22,-3-4 1,-1 0 10,0-3 1,0 3 8,-5-1 0,-9 4 23,-12 4 21,15 11-44,-18-7 6,20 13 44,-12 2-50,7 1 40,-6 1-29,13 2 22,1 0-27,3 0 3425,-1 1-3420,1 2-5,1 2 5,-9 5-3408,-12 12 3397,7-2 5,-8 11 1,20-9 11,-8 12-2280,11-12 2263,-2 4 0,11-16 6,3-4 2262,-5 13-2268,1-3 0,-2 11 0,3-5-39,4 2 39,-1 2 5,2 0-5,0 0 3398,0 5-3376,-2-2-22,-1-3 23,-1 13-23,1-21 0,1 18 0,2-16 0,0 3 0,3-1 0,0-3 0,5 5 0,-3-9-17,8 16-22,-4-16 39,6 11 0,-2-12 5,10 9-5,-8-9 6,4 4 5,-12-10-5,-1-2-6,-2 0 5,1 1 1,3 2-1,1 1-5,3 1 17,13 8-11,-9-9-1,8 6 1,-11-11 11,-2-1-12,-2 0-10,-4-3 10,2 0 35,-1-1 16,5 0-56,1-5 0,10-1-1204,3-4 1204,2 0 0,-11 5 0,-7 1 0</inkml:trace>
  <inkml:trace contextRef="#ctx0" brushRef="#br0" timeOffset="44231">18388 5515 7666,'-3'-7'2134,"-1"2"-1804,-1 3-330,-3 6-758,-7 23 0,-4 12 717,3-4 0,-1 3 0,0 1 37,-1 1 0,0 2 1,1 3 0,-1 2 0,1 6 0,1-2 0,3-6 170,3 1 1,5-3-129,2-2 0,4 2 1,12-15-721,20-24 0,14-15 0,4-7 0,-9 6 319,-2 5 1,-2-2 248,5-8 0,7-6 0,-5-1 0,-18 5 0,-20 5 0,-4 0 0</inkml:trace>
  <inkml:trace contextRef="#ctx0" brushRef="#br0" timeOffset="44384">18188 5548 9705,'47'-17'-187,"0"-1"0,0 0 0,-1 2 0,0 0 0,-9 4 0,-5 5 0,-2 2 0</inkml:trace>
  <inkml:trace contextRef="#ctx0" brushRef="#br0" timeOffset="44536">18081 5760 7452,'51'-12'-132,"0"-1"1,1 1 0,-14 3-1,-2 1 1,0-1 0,15-7 0,-7 2-1,-9 2 1</inkml:trace>
  <inkml:trace contextRef="#ctx0" brushRef="#br0" timeOffset="44708">18765 5488 5778,'0'48'60,"-1"0"1,1 0 0,0 0 0,0 0 0,-1 0 0,1 2 0,0-1 0,0-4 0,0-5-64,-2 10 1,1-5 344,0-1 1,-1-3-1272,-4 0 929,4-28 0,0-13 0,2 0 0</inkml:trace>
  <inkml:trace contextRef="#ctx0" brushRef="#br0" timeOffset="45039">18901 5544 7312,'7'0'493,"-1"0"-154,-6 0-518,37 15-348,-38 5-111,8 6 0,-4 1 638,-28 8 132,-8 6-81,21-28 273,6-6 768,35-4-611,7 2-391,-8 4 0,-1 3 128,7 12-156,-27 20-1448,-24-7 0,-8 0 1386,6-8 0,-2-1-286,-12 12 1,1-4-1705,4-9 1990,6-21 0,19-8 0,3-9 0</inkml:trace>
  <inkml:trace contextRef="#ctx0" brushRef="#br0" timeOffset="45240">19230 5490 6082,'38'35'87,"-1"0"0,0 0 0,0-1 0,0 1 0,-3-3 0,0 0 1,-1-1-1,-2-3 0,-4-5-199,5 1 0,-3-4-297,0 1 0,-2-2-476,-4-2 0,-2-2 885,14 11 0,-17-12 0,-8-8 0</inkml:trace>
  <inkml:trace contextRef="#ctx0" brushRef="#br0" timeOffset="45479">19718 5468 8755,'-27'42'0,"0"1"0,0-1 0,-1 1 0,1-1 0,0 1 0,0-1 0,0 1 0,-1-1 0,1 0 0,0 1 0,0-1 0,-1 1 0,1-1 0,-1 1 0,1 1 0,-1-1 0,0 0 0,1 0 0,-1 0 0,0 1 0,0-1 0,1 0 0,-1 0 0,0 0 0</inkml:trace>
  <inkml:trace contextRef="#ctx0" brushRef="#br0" timeOffset="46010">18061 6123 2611,'43'-1'21,"1"0"1,-1 0 0,0 0-1,1 0 1,10 1 0,0 1-1,-1 1 1,-1 0 532,-9 0 1,-3 1-1,2 1 1,6 0-499,-8 0 1,6 0 0,3 1-1,2 1 1,1 0 0,0-1-1,-2 0 1,-4 0 0,-4-1-248,11 2 0,-7-2 0,0 1 0,5 0 222,-2-1 0,6 2 0,4-1 1,-1 1-1,-3-1 0,-7-1 1,-11-2 63,-1-1 0,-7-2 569,-2 0 1,0 0-340,24-2 548,-5-3 751,-19 2-1730,-9 1-900,-13 3-2130,1-5 1087,3-1 2049,-2-14 0,-2 12 0,-4-6 0</inkml:trace>
  <inkml:trace contextRef="#ctx0" brushRef="#br0" timeOffset="48469">17889 6466 7688,'-5'9'560,"1"-2"-297,4-7 79,213-53-265,-164 45 0,0 2 0,0 0 1,5-2-177,-13 1 1,3-2-1,1 0 1,1-1-1,2 1 1,1 1 0,1 1 122,-1 2 1,4 2 0,1 0 0,2 1 0,0 0 0,-1 1 0,-1-1 0,-3 0 0,-3 0-391,2-2 1,-3 0 0,-3 0 0,0 0 0,2 0 0,2 1 380,0 1 0,3 0 1,2 0-1,1 1 1,-1 0-1,-3-1 0,-3 0 1,-5 0 12,5-3 0,-5 0 0,-4 0 0,-4 1 705,10 2 1,-10 1-336,-10 1-393,-7 0 34,-27 0-33,-3-1 451,-32-2-452,4 0-2,-5 2 1,-11 0 0,5 0-125,11 0 1,-1 1 122,-5 1 0,-6 0 0,-3 0 9,15 0 0,-3 1 0,0 0 1,-1 0-1,2-1-596,-5-1 0,1 0 1,-1-1-1,-3 0 585,7 1 0,-2 1 0,-2-1 0,-1 0 0,1-1 0,0-1 1,1-1 1,-2-1 0,1 0 0,1-1 0,2 0 0,3 0-510,-14-1 0,5 0 0,-2-1 520,7 1 1,-3 0-1,2-1 1,6 1-28,-1-1 0,4 0 18,-11-2 0,0-1 0,-2-2-1,0 0 47,12 3 0,-1 1 0,3-1-49,-5-1 0,4 1 1094,-6 0-1341,35 7 2157,42 9-1910,6-1 0,13 1 0,6 0 0,1-1 425,-16-2 0,0 0 1,2-1-1,2 0 0,2 0 1,4 1-426,-10 0 0,4 0 0,2 1 0,3 0 0,0 0 0,1 0 0,0 0 0,-2 0 0,-1-1 0,-4 0 0,-3-1 0,16 1 0,-6-2 0,-2 0 0,0 0 0,2 1 0,-5 1 0,1 0 0,0-1 0,-1 1 0,1 0 0,0-1 0</inkml:trace>
  <inkml:trace contextRef="#ctx0" brushRef="#br0" timeOffset="49053">18009 5042 8533,'-9'-7'1804,"1"1"-1776,-14 20 0,-3 11-23,-1 19-303,4-17 1,-3 4 0,4 1 325,1 12 0,2 4-742,4-13 1,-1 4 0,-1 2 0,2 1 776,1 7 0,1 2 0,1 1 0,1 3-42,2-12 1,1 1-1,1 2 1,0 0-1,1-1 1,1-2-320,1 12 1,1-1-1,2-2 1,3-1 299,1-5 1,1-1 0,3-3 0,2-5-3,9 4 0,5-6-683,5-1 1,5-2 553,-5-9 0,3-1 0,3 0-564,6 1 1,4 0-1,3-3 693,1-4 0,5-1 0,0-1 0,-6-2 0,-9-1 0,-4-1 0,1-1 0,5-4 0,0 0 0,0 1 0</inkml:trace>
  <inkml:trace contextRef="#ctx0" brushRef="#br0" timeOffset="49467">19752 4991 8847,'2'4'707,"0"-1"-478,9 28 1,3 11-2862,-6-14 1,0 1 2741,4 10 0,2 5 0,-2-2 19,0 5 0,-2-2 648,0 2 0,-1 3-741,-5-10 1,0 4-1,-2 1 1,-2-1-390,-2-3 1,-2 0 0,-2 1 0,0 2 329,1 3 1,-1 3 0,-1 2-1,-2 1 1,-4 1-767,-2-7 1,-3 1 0,-2 2 0,-2-1 0,0 0 0,1-2 0,0-2 788,-1 4 0,0-3 0,0-1 0,-1-1 0,1 1 0,-2 3 0,-1 2 0,0-1 0,2-4 0,1-10 0,-3-4 0,0 0 0</inkml:trace>
  <inkml:trace contextRef="#ctx0" brushRef="#br0" timeOffset="52339">12840 13246 9395,'-6'0'336,"1"0"-209,5-6-10,4 3 29,17-4-101,1 5 33,6 2 1,2 0-74,15-1 18,-10 1 1,10 0 0,2 1 0,-2-1-15,5 1 1,-2 0-1,3-1-6,-6 0 0,3 0 0,-1-1 0,-3 1-3,-1 0 0,-2 1 0,-6-3-1030,-6-1 1,-3-1 1029,20-4 2,-7 2 0,6-1 0,-4 2-2,-6 1 0,0 0 1,11-2 1,6 0 0,-8 0 244,-12 1 1,-4-1-222,7-5 0,-3-2-19,10-12-1402,-22 5 1,-3-3 1395,-1-5 0,6-17-33,-5 9 494,-6 11 1,0-1-518,2-4 0,1 0 39,-4 3 1,0 0 16,2-8 0,-6-4 22,-15-12 0,-8 1 20,1 10 0,-3 2-11,-5-10 0,-5 6 1158,6 23 0,-1 4-1189,-7-6-1457,2 5 0,-4 2 1529,4 4 1,-2 1-17,-13-5 0,-2 1-682,9 4 0,0 1 0,2 1 631,2-1 1,0 1-684,-8-4 1,1-1 680,10 1 0,1 1-438,-10-3 435,9 4 0,-1 2 1146,-3 4-1146,4 3 0,-2 1 0,-5 3 859,-1-2 1,1 1-860,7 3 0,-12 0 2562,20-1-2562,-1 0-6,0 2-880,0 2 880,2 3 1,0 2 5,3 2-12,0-1 12,4 0 0,1-2-5,-16 17-1,15-12 1,-14 16-7,19-14 7,1 6-6,1 2 3403,1 1-3392,1-1 0,-1-4 11,-4 4-11,4-14 0,-2 5-6,6-13-44,2 5-3348,1 39 3398,2-10 3,-1-4 0,-1 0-357,2 10 360,-2-6-2152,-1-6 2152,0-10 5,0-6-5,-1-7 2151,0-4-2157,0-2 347,0-2-391,1 19 38,1-4 6,4 19 0,0-11 3392,4-2-3392,-1-1 0,0-5 0,-2-4 0,4 1 0,12 12-6,-7-7 12,12 14-6,-17-24 0,3 3 6,-8-11-6,1 1 11,9 3-11,5 0-1663,31 2 1663,-14-4 0,1-2 0,-24-2 0</inkml:trace>
  <inkml:trace contextRef="#ctx0" brushRef="#br0" timeOffset="55878">11566 13248 6624,'-10'2'1008,"-4"-1"-577,11-1 1284,-10-6-1273,9 3-196,0-7-240,43-5-6,-8 4 87,7 4 0,16 0 1,7 0-1,-2 0 1,-12 1-4,-3-1 0,0 1 4,-2 1 1,9 1-1,1 0 1,-7-1-1,-16 2 254,-14-2 22,-14 5 51,-1-1-124,-7-1-285,-5-1-3393,-9 0 3387,-7-3-158,-3 3 0,-4 0 152,5 0 0,-3 2-543,-4-1 0,-8 1 1,0 0-1,6 1 546,0-1 1,1 0-340,-8-1 0,-3 1 1,11-2 341,8-2 1670,0-2-2056,19 3 539,18 2-164,30 1 11,-2 2 0,3 1 1147,0 0 0,1 1-1147,6 1 0,2 0-495,3 1 0,1-1 495,-1-1 0,0-1 0,4 0 0,-1-1 22,-13-1 0,-5 0 23,0 0 73,-20 0 83,-15 0 349,0 0-455,-18 0-95,-28 0 0,19 0 0,-2 0-28,-8 0 0,-5 0-12,1 1 1,-4-1 0,3 1-407,1 0 0,1 1 446,0-1 0,-3 0 0,6 0 0,-10 2-6,11 0 1,14-2-74,8 0 2844,8-1-3146,4 0 1626,13 0-1587,7 0-644,12 7 1,4 5-1248,-8-2 1,0 2 2232,12 8 0,-3 0 0,-5 2 0,-12-5 0</inkml:trace>
  <inkml:trace contextRef="#ctx0" brushRef="#br0" timeOffset="61219">16238 13213 8982,'-22'1'146,"4"0"358,18-1-95,0 0-3838,40-2 3575,-5-1 256,4 1 0,10 1 1,-6 0-361,-7-1 0,-2 0-22,5 0 1,2 2-1,-4-2-500,-8 0 0,-2 0 502,3-2 1,1 0 2,-1-1 1,4 0-493,2 0 0,8-1 1,0 1-1,-4 0 517,7 0 1,1 0-23,2 0 0,3-1 0,-6 2 629,-13 4 0,-6 0-590,4 0 152,2 0 0,-1 0-146,-7 1 1188,16 1-880,-37-1 2906,-3 0-3349,-2-1 440,0-3-378,-1-6 0,1 4 0,-1-3 0</inkml:trace>
  <inkml:trace contextRef="#ctx0" brushRef="#br0" timeOffset="66156">6009 11976 7845,'-32'-39'743,"1"-1"0,2 5 0,7 7-670,17 18-112,3 6 39,1-1 6,13 5-1,11-2 286,8 21 0,7 13 1,-2-3-211,-1-7 0,2 0 8,4 12 1,5 3 0,0-23-18,-16-30 1,0-16 0,0-11 0,-1-5 0,-1 2 0,-1 7-920,3 2 0,-3 5 1,1-2-1,0-6 847,-4 0 0,2-5 0,0-4 0,0-2 0,-1 1 0,0 1 0,-1 6-5,2-3 1,0 3 0,-1 2-1,-1 3 1,-3 3-766,0 0 1,-2 4 0,1-1 769,8-11 0,2-1 0,-7 13-22,-9 17-594,-8 8-4654,-3 58 5270,-11-19 0,7-3 0,0-1 0,-7-10 0</inkml:trace>
  <inkml:trace contextRef="#ctx0" brushRef="#br0" timeOffset="66836">6167 12896 7722,'3'3'1041,"-1"-1"-738,-2-2-291,2 2 312,11 13-27,0 4-31,4 6 0,2 3-179,-3 1 0,1 0-51,0 0 1,-1-1-18,-1-3 1,-2-3-15,1-2 57,-6-9-12,-2-5-10,-4-3-35,0-2-5,1-1 107,4-5 135,10-25 1,6-21 0,2-2-242,-5 9 0,0-1 1,2-2-1,0-3-566,-3 8 1,1-2 0,1-1-1,0-1 1,0 0 0,0 1 564,-1 0 0,1 0 0,-1-1 0,0 2 0,-1 2 0,-1 3-141,0-1 1,0 3 0,-1 1 0,-1 1 129,4-7 0,0 1 0,-4 6-180,8-13-492,-5 16-431,-3 20 1114,-2 36 0,-5-12 0,-2 16 0</inkml:trace>
  <inkml:trace contextRef="#ctx0" brushRef="#br0" timeOffset="76287">4797 9764 6417,'-13'-7'902,"1"1"-751,5 5-73,2 7 580,6 37 0,4 11-478,-1-6-322,-1-10 0,1 5 1,-1-3 208,-1-4 0,-1-3-42,0-4 0,-1-1 6,-4 11 0,-1-1-26,0-10 1,-4 2 13,-12 4 1,-9 6 0,-2 0 0,5-6-18,0-1 1,-2 0-3,2-2 0,-5 6 0,1-4 0,4-10-561,-12-10 561,19-13-3223,35-24 3229,5 8-6,25-13 158,-9 22-163,-19 2 5,6 6 50,-19 4 40,-2 3-11,0 4-12,0 24 3338,0-8-3344,-2 20 1,-1 5-51,-1-24 0,0 0-1639,0 20 0,0-2 1634,-1-8-6,2-10 5,1-15 29,0 5-17,0-4 0,0 25-2342,2-22 2325,1 12 2302,2-24-2296,1-2 33,8 4-33,5 0-12,2-2 6,0-2 6,-7-4 61,-1 0-62,14-13-5,-3-1 3392,15-15-4242,-8 12 1,6-1 0,-4 0 589,-2-1 1,0 1-1,16-5 1,-5 2 0,-18 6-1</inkml:trace>
  <inkml:trace contextRef="#ctx0" brushRef="#br0" timeOffset="83236">4875 12061 6719,'-14'0'1227,"4"0"-981,-4-2 398,-6-11-190,2 1-162,-21-4-298,14 14-3,-5 33 1,-3 20 9,12-11 0,-1 7 0,0 5 1,0 0-1,2-3 4,-2 0 1,1-2 0,0 1-1,0 2-62,4-7 0,-2 3 0,0 1 0,1-2 0,2-4 1,3-6-65,-2 7 1,5-9 19,0 0-39,9-22 140,1-13-250,-4-22 1,-1-6 249,-2 0 0,-2-8 0,-2 1 39,1 13 437,-3 2-246,6 13-207,1 6-23,2 8 61,8 27 1,3 9 5,2 3-52,-3-9 0,1 4 0,1-5 35,4 15-50,-2-11-5,-4-17-57,-3-20 101,7-1 73,19-24-67,5-4-45,-10 4 0,0-5-6,6-8 1,-1 0-62,-8 10 0,1 2 67,20-9 0,-3 4 0,-14 10 0,16 7 0</inkml:trace>
  <inkml:trace contextRef="#ctx0" brushRef="#br0" timeOffset="84675">10995 14100 5818,'0'0'0</inkml:trace>
  <inkml:trace contextRef="#ctx0" brushRef="#br0" timeOffset="86718">10995 14100 6316,'-36'14'310,"0"1"1,-1 0 0,-14 6 0,8-6-53,20-15 156,-1 0 230,-4-4-324,11 2-174,0-3-101,13 2-45,2 2 16,2 0 768,44 0-621,8 1-127,-13-1 1,1 1-9,-4 0 0,0 0-6,7 0 0,1 0-5,-11 0 0,3-1-8,11-2 0,6-2 1,-3 2-404,-1 0 1,-1 1 428,-5-2 1,2 0-1,-2 1 68,4 2 1,-2 2-34,1-1 0,-2 0-67,-14 1 0,-1-1 0,0 0 0,-1 0 13,16-2-16,-20 0 6,19-2-6,-17 1 11,6 0-5,-1-2 11,13-6-17,-22 4 0,10-5 871,-13 8-877,19-3 1,-16 3-3387,16-3 3397,-23 0-5,-1 1 0,-3-2 0,-3 3 6,-2-1-1,0-2 7,3-11-7,-3-1 1,1-11-1,-3 1-5,-3-3 17,0-9-11,-1 15-6,0 0 0,0 18 3386,0 5-3548,0-3-17,0-10 123,0-3-497,1-11 536,-1 2 11,1-3 1,-1 0-1,0-13-11,0 0-72,0 4-62,3 9-12,1 15-83,12-5 235,-2 5-40,14-9-201,-9 11 101,0 1 45,-7 7 580,-5 4-474,-4 0 515,-1 1 252,-30 2-643,13-1 10,-28 1 45,20 0-95,-2 0 51,-10-3-63,9-1 51,-1 0 1,-1 0-1565,-12-1 1460,12 1 1,-1 1-864,-17 2 878,-3 0-117,0 1 0,-2 0 86,18 0 0,0 0 0,-19 0 0,1 0-3,23 0 0,2 0 0,-12 0 0,-2 0 113,-8 0 1,0 0-114,8 1 0,0-2 313,2-1 0,-1-1 0,5 0-313,-6-1 0,9-1 0,2 0 5,3 1-5,2 1 0,2 2-11,-24 0 11,12 5 0,-12-1 262,16 5-262,17-3 0,-1 0 0,9-2 1291,3-3-1263,1 2-22,0-2 44,-1 1-44,-1-1-6,-3 0 5,1 0 34,-2 0-39,3 0 0,-1 0-5,3 0-1,0 0-55,0 0 55,1 3 0,0 4-16,-4 22 19,1-3 0,0 3 6,-3 12 0,-1 2-6,1-4 0,0-1 3,0 0 0,-1-1 3,1 5 0,0 0 0,3-7 0,1 0-342,-2 6 0,2 0 339,5-3 0,1-4 12,2 5-7,3 5-5,-1-22 6,-5-7 61,1-6 169,-3-5-124,1-2-95,-1-2-56,5 0 33,3 1 6,10 2 6,6 0-1,10 1-5,7 1 6,5-3 366,-2 0 0,-1-2-366,-5 0-166,-5 0 1,-6 0-385,-18 0-1551,-1 1 2095,4 1 0,-6-1 0,-3 0 0</inkml:trace>
  <inkml:trace contextRef="#ctx0" brushRef="#br0" timeOffset="89790">1950 12199 8304,'-17'0'880,"2"0"-718,11-1 79,-8 26-196,5 6 0,1 5-365,-1 1 0,0 4 1,0 1 322,1 6 1,1 2 0,-1-1 3,0-1 1,0-1-1,1-3 109,-1 4 1,1-4-112,0-9 1,2-6 100,0-12 253,2-1 156,1-16-2206,0 0 604,8 0 1087,13-1 0,-8 1 0,6-1 0</inkml:trace>
  <inkml:trace contextRef="#ctx0" brushRef="#br0" timeOffset="90428">2097 12250 6512,'0'8'420,"0"-2"-257,0-6 77,0 0 51,-34-22-139,18 10-46,-28-14 448,-8 39-554,29 16 0,-1 5 3,-6-5 0,2 2 16,5 16 1,5 1-17,6-18 0,2 3-787,2 3 0,0 7 1,1 0-1,0-5 826,0 5 0,1 0-36,-2 7 0,0 4 0,6-8 50,20 4-23,-2-22 41,18-5 100,9-28-141,-8-13-30,-4-7 0,1-7-401,-1-4 0,0-3-1030,-1 2 0,1 1 1428,0-1 0,-2 6 0,-7 9 0,-6 7 0</inkml:trace>
  <inkml:trace contextRef="#ctx0" brushRef="#br0" timeOffset="90692">2290 12306 0,'-2'44'56,"0"-1"0,-1 1 0,1 0 0,0-1 0,-1 9 0,-1 0 0,1-2 0,-1-3-41,0-2 0,-1-3 0,1-1-15,-2 12 0,1-6 1348,2 5-2429,9-7 655,13-27 426,21-42 0,-16 8 0,4-24 0</inkml:trace>
  <inkml:trace contextRef="#ctx0" brushRef="#br0" timeOffset="91266">2680 12248 8993,'-7'1'404,"2"-1"-359,1-1 39,-2-4-28,2 2-96,0-1 74,2 3 240,1 1-145,-3 0-118,-1 0-11,-3 0 0,-1 0-50,-2 4-6,-3 7 17,-3 15 5,-3 14-917,4 3 0,0 4 948,4-10 0,2 1-920,0-4 1,0 3 0,2-3 922,2 2 0,4-1-977,8 17 0,9-4 997,3-25 0,3-3-20,4 7 0,3-9 0,1-26 0,0-11-258,-5-1 0,-2-4-628,2-4 0,0 0 419,-1 1 0,-1 0 467,-2-2 0,-3 1 0,4 0 0,-11 7 0</inkml:trace>
  <inkml:trace contextRef="#ctx0" brushRef="#br0" timeOffset="91651">3101 11947 9251,'-29'39'4,"-1"-1"1,0 1-1,2-3 1,1-1 0,5-3-5,8-4 0,3-2 0,-9 20 0,6-8-6,8-8-39,10 1-1436,15-12 0,4-2 1537,8 10-137,-3-11 1,1-4 86,0 0 692,-6-3-653,-6-3 95,-7 1 140,-6 0-1642,-4 7 1379,-23 34-191,13-23 1,-3 2-1638,-11 12 1,-5 6 0,0-4 1810,0-4 0,1-2 0,-4 8 0,3-5 0,2-17 0</inkml:trace>
  <inkml:trace contextRef="#ctx0" brushRef="#br0" timeOffset="92821">1831 13973 6428,'0'-38'597,"0"1"1,0 3 0,-3 9-139,-3 17-421,0 4-83,3 6 148,1 23 0,2 12-64,0 10 0,0 6-26,1-10 0,-1 3 0,-1 5-267,0-10 1,-1 6 0,0 1 0,-1 1 0,1-2 0,1-5 184,-2 10 0,1-4 0,4 1-585,1-4 0,2 3 0,3-5 0,1-16 654,10-17 0,20-43 0,-30 4 0</inkml:trace>
  <inkml:trace contextRef="#ctx0" brushRef="#br0" timeOffset="93233">1923 14088 6904,'23'-40'175,"-1"0"1,-1 4 0,1 9-93,2 22-38,1 4 45,-5 1 5,-3 4 829,-8 4-526,-4 2-302,-5 4-35,-8 0-27,-5 5-23,-9 1-59,-9-2 1,-2-1-189,8-1 101,-4-2 1,7-5 89,21-9-22,1 0 73,6 6 167,5 3 422,23 28-1126,-5-6 564,-8-7 1,1 0 27,6 9-36,-7-9 1,-1-1-26,2 1-107,10 11-453,-16-22-314,7-6-537,2-1 1411,3-9 0,-12 2 0,-7-2 0</inkml:trace>
  <inkml:trace contextRef="#ctx0" brushRef="#br0" timeOffset="93489">2317 13903 6073,'7'46'229,"-1"1"1,1-3 0,-1-2-2153,-3-14 1,0-1 2000,0 17 1,-1 1 653,-1-11 0,0 1-732,-1 9 0,1 2-902,3-9 0,0 1 0,1-5 656,3 13 1,-1-4 0,0-11 0,-2-29 0</inkml:trace>
  <inkml:trace contextRef="#ctx0" brushRef="#br0" timeOffset="93982">2819 13685 6843,'0'6'912,"0"-1"-833,0-5 72,-45 54 34,25-19-23,0-4 0,-3 6 1,5-3-127,10-6 1,2-2-1,-2 8 0,1-1 9,6 10-34,13-15 1,5-3-7,5 1-119,3-8 1,2-5 113,13-17-76,-12-8 1,3-7 75,-2-3 0,2-4 0,-3 1 0,-2 3 0,-2-1 0,5-7 0,0 0 0</inkml:trace>
  <inkml:trace contextRef="#ctx0" brushRef="#br0" timeOffset="94319">3271 13505 9604,'-31'14'-47,"1"1"0,1 6 1,7 5-2793,18 1 1,5 1 2835,-4 0 0,3 1 707,3-1 1,3-1-716,8 9-28,11 0-669,3-13 1,1-1 1144,10 7-255,-15-14 0,-3 0 143,-10 6-325,-19-1-493,-4 16 1266,3-10 0,-1 4-773,-3 15 0,0-1 0,7-17 0,-1-2 0,0 5 0,-1 0 0</inkml:trace>
  <inkml:trace contextRef="#ctx0" brushRef="#br0" timeOffset="95976">1085 13418 7537,'-35'0'-499,"8"0"381,28 0 186,25 0 393,-1-1 1,8 0-395,13-4 1,9-3-1,-2 1-28,-12 2 0,-1 1 1,2-2-126,-2-1 1,3 0 0,1-1-1,-1-1 156,3-1 0,0 0 0,-1-1 0,-3 2-943,-3 1 0,-3 1 1,2-1 881,2-1 1,4-1 0,-1 1 0,-2 1 10,-4 2 1,-2 1 0,1 0 136,9-2 1,2 0 0,0-1-125,1 1 1,0-1 0,0-1-31,-4 1 1,0 0 0,-1-1-706,-3 0 1,-1-1 0,-4 1 701,-4-1 0,-2 1 3,8-2 0,-2 1-84,7-5 109,-2 2-28,-4 1-5,1-2 2080,-3 3-2072,-8 3 0,1 0-1717,14-2 1711,-7 2 0,0 1-8,7 2 2263,8-1-2252,-9 5 0,-15 0 633,2 0-583,-19 0 45,-1 0 101,-5 1 3218,0 0-3414,1 37 0,-2-28 0,2 28 0</inkml:trace>
  <inkml:trace contextRef="#ctx0" brushRef="#br0" timeOffset="98234">1455 15069 7345,'37'-21'61,"0"-1"1,-1 1 0,0 1-1,1 0 1,-3 2-6,2 1 0,0 2-375,1-1 1,5-1 375,-4 2 1,7-1-1,1 1 1,-3 0 81,-2 1 0,-2 1 0,7 0-74,-6 4 1,6-2 0,4 1 0,1-1 0,0 1-1,-3 1 1,-6 1-3,2 1 0,-5 0 0,-1 2 0,3-1-11,3 0 1,3 0 0,0 1 0,-1 0 0,-6 0 5,18-3 1,-11 2 412,-5 0 133,4-2-5,-38 7-229,-7 1-153,-1 0-1841,6-3 1634,-1-12 1,2 9 0,-3-8 0</inkml:trace>
  <inkml:trace contextRef="#ctx0" brushRef="#br0" timeOffset="103490">16060 14536 7324,'14'5'1204,"2"-18"-812,-13 2 818,2-9-5030,-15-5 4038,2 13 1443,-21-18-1605,18 20 73,-15-5-118,14 9-6,-2 0 1,1 0 3397,0 0-3408,1-3-7,-5-6 7,4 0 16,1 3 39,6 4 40,3 6-68,3 2-16,-4-3-6,0 0 6,-12-4-18,8 4-27,-3-1-56,10 4-6,1 0 96,5 8 5,8 7-6,11 12-3386,10 9 3395,-13-15 0,0 0 13,-1 1 1,4 1-654,7 5 1,5 4-1,-1-5 682,-5-5 0,2-2-532,5 3 0,4 2 0,-4-10 492,16-16 2,-23-4 0,1-6-5,8-11 1,4-9-3,-7 3 0,4-6 0,2-2 0,-2 2 374,-5 5 1,-1 2 0,0-1 0,2-2-375,-2 1 0,2-3 0,1 1 0,-3 1 0,-3 3-2,1 0 0,-3 4 0,-3 2 24,-2 2 1,-3 3 2419,2-2-2246,-21 17-1501,-2 1 1305,0-5 0,0 4 0,0-4 0</inkml:trace>
  <inkml:trace contextRef="#ctx0" brushRef="#br0" timeOffset="105226">16849 14035 11379,'32'2'728,"0"0"0,6 4 0,4 1 1,-2 1-192,7 0 1,-1 1-494,-10-2 1,2 1 0,-2 0 11,8-1 1,-1 0-21,-5 0 1,2 0-1917,0 3 1,4 1 0,-1-1 1882,-8-1 1,-2-1 0,3 1 352,11 4 0,2 1 1,-4-1-307,2-1 0,-3-2-28,1-1 1,5-2-3,1-2 1,6-1 0,-6-1-19,-6-2 1,0-1-420,4 0 0,5 0 0,-4 0 428,2-1 1,-4 0-10,-6-1 1,-1-1 2,3 0 1,-4-2 0,2-4-6,-2-1 0,-3 6 0,3 1-6,-7 0 1,1 2 2,14 3 0,-1 2 0,-17-2 1,-1 1 2,22 6 216,-20-5-205,12-4 2274,-13 0-2271,-2 2 0,-2-1-2271,-4 0 2257,8 2 1876,-25-3-3063,-8 0-2678,-11-7 3865,-17-6 0,11 3 0,-2-2 0</inkml:trace>
  <inkml:trace contextRef="#ctx0" brushRef="#br0" timeOffset="123990">20759 14024 8814,'-27'18'902,"5"0"-896,18-10-1,1 8 6,3 28-5,1-1-1578,1-8 1,-1 3 1573,1-4 1,0 6 8,-1-4 0,-1 9 0,0 4 1,-1 1-1,0-2 0,1-7-642,-2 5 0,1-6 1,-2 6 630,1-4 1,-1 6 0,-1 3 0,1-1 0,2-6 0,1-10-2394,4 0 0,2-12 2393,3-14 0,11 0 0,-9-37 0</inkml:trace>
  <inkml:trace contextRef="#ctx0" brushRef="#br0" timeOffset="124559">22263 14380 8254,'5'-6'1871,"-1"1"-1647,-4 5-23,0 0-44,-22 59-39,14-24-577,-5 8 1,2 2 460,8-17 1,2-1-3,0 3 0,1 2-375,-1 5 0,1 5 0,0-3-1533,0 6 1,0 1 1907,0-4 0,0 2 0,0-6 0,0 9 0,0-15 0</inkml:trace>
  <inkml:trace contextRef="#ctx0" brushRef="#br0" timeOffset="125287">24123 14153 10735,'-15'51'336,"0"-1"0,8-16 0,1 0 0,1 4-336,0 10 0,1 6 0,1 1 0,1-5-1921,0-5 1,2-3 0,0 1 1851,0 5 0,0 1 0,0-6-295,0-6 0,0-3-366,0-2 0,1-2 730,-1-1 0,0-3 0,1 3 0,-1-12 0</inkml:trace>
  <inkml:trace contextRef="#ctx0" brushRef="#br0" timeOffset="137498">8536 14870 2374,'-12'-2'492,"1"0"1410,8 2-1902,1 0 1115,1-1-846,1 0 577,-1-1-902,1 0 1345,8 1-1278,22 1 210,6 11 1,3 2-186,-14-6 1,2 0 28,6 5 0,5 2 1,-1-1-16,9-3 1,0-1-397,-1 1 0,-1 0 365,1-4 1,-2 0 30,-8 1 1,-3 0-34,-1-2 8,-4 0 0,0-1 37,11 2-57,-7 0 1,11 3 33,-10-1-3187,16 1 3204,-18-6 0,2-1-173,1-3 0,-1-1 139,-3 0 1,0-1 446,19-8-469,-21 7 0,8 0 17,6 4-6,-12 0 0,1 0 45,19 0 1247,-20 0 0,-3 0-1263,-1 0-2750,-3 0 2777,2 0-28,-10-1-33,1 0 5,-7-2-6,-3 2-5,4-1 497,-4 0-486,11-3-11,-5 2 3397,7-2-3397,-7 4 0,23 0 0,-5 1 0,22 0 6,-18-1-6,3 0 0,-9 0 0,2 0 0,3 1-1696,7 5 0,3 2 1707,4-3-1140,3 2 1,-2 0 1162,-10-5-312,9-1 295,-1-7-11,-9 1-1,10-5-5,-14 3-111,-1 0 111,-4-1 2076,1-1-2071,-1 0-5,-1-1 3096,11-6-3096,6-3-5,-3 2 5,-8 5 5,-20 9 616,-9 4-526,-2 0 190,0 0-268,3-2 72,6-2 1,8-6-85,2 1 31,10 0 1,4 1 8,10 1-42,-11 2 0,-2 0 58,1 4 34,-23 1 101,-1 0-11,-8 0 594,0 0-774,-3 0-218,-15-4-531,6 3-1189,-9-3 1933,11 1 0,5 3 0,0-3 0</inkml:trace>
  <inkml:trace contextRef="#ctx0" brushRef="#br0" timeOffset="143141">5875 15904 7834,'-30'-8'2084,"1"1"-2068,21 4-32,11 1 60,17 2 24,6 2-35,7 2 143,6 4 1,1 1-121,2-1 35,-4-2 1,6 1-1,-2-1 4,1-2 1,-2-1-66,-3 0 1,1-1 17,1 1 0,-6-1 2,-13-2-402,8 0 357,-7 0 12,14 1-11,3 1 5,1 0-919,-2 0 941,-10-2 6,0 0-5,1 0-2182,0-3 2159,10-6-26,2-2 21,-7 2-6,-5 3 701,-9 6-695,-7 0-1,7 0 18,9 0-18,-11 0 2731,13 0-2730,-4 0-6,-10 0 0,9 0 53,-9 0-47,4 0-6,-1 1 6,8 0-1,-6 1-5,10 0 0,-12 0 0,2-1 0,-7 2 6,3 0-6,2 2 5,2-1-5,1 2 0,5 0 0,-7-3-3392,12 1 3392,-17-4 0,6 2 0,-5 0 6,2 0-6,0-1 11,-3 0-11,-5-1 3392,-4 0-3386,0 0-1,-3 0-5,6 0 0,-3 0 0,7 1-5,2 0 10,-3 1-5,1 0 0,-8-2 0,-2 2 0,-1-2 0,-2 1 594,1-1-639,4 0 45,1 0 0,4-3 6,-1-2-1,4-10 7,-3 1-12,4-8 0,0-9-23,10-12 6,-2 1 12,0 3-1,-10 12 17,-9 4-5,-1-10 0,-3-13-567,0 13 561,0-2 0,0 22 0,0 2-15,-3-13 21,-2 5-6,-4-11 5,-1 9 51,-9-8-61,6 6 5,-6-3 0,9 10 0,0 4 0,2 2 0,-2 0 0,3 4 5,-3-1 7,-3-1-7,-2 0 554,-1 0-559,-3-2 28,7 5-34,-7-1 6,6 4 0,-4 0-5,-15 2-1,19 0-56,-13 0-190,25 0-1058,0 0 761,15 10-1200,4 7 1749,12 11 0,-13-10 0,-5-5 0</inkml:trace>
  <inkml:trace contextRef="#ctx0" brushRef="#br0" timeOffset="146932">8576 15864 7570,'-6'0'734,"1"0"-314,3 0-55,1 0-214,16 0 104,24 0 0,6-1-219,-16 1 0,0 0-18,5 0 1,4-1 0,0 1 62,13 0 1,-2 0-49,-18 1 1,1 0-12,16 0 1,0 1 27,-17 2 1,-2-1-12,14 1 60,5-1 0,12 1 0,-8-2-296,-21-1 0,1-1 221,17 2 1,9 1-1,-8-3 4,-16-3 0,-4 0-22,22 0 2,-13-2 1,-3 0 24,-7 3-27,15-1-6,-21 3 5,-1 0 1,1 0-3240,7 0 3245,6-1 286,-5-1-280,12 0 0,-12 1 16,1 0-33,-2 1 6,-11 0 5,-4 0 0,-2 0 6,4 0-11,-6 0-1,4 0 3387,-4 0-3336,34 6-3442,-6-2 3391,-4 2 1,-2-1-700,2 0 694,-6 1 6,-19-3-1,-1 1 12,1-2-11,1 1-1,0-1 3046,2-1-3006,14-1 1012,-9 0-1040,15 0-11,-18 0 11,11 0-17,-16 0 5,4 0 1,-10 0-6,-2-1 5,0 0 1,0 0 5,-1 0 219,1 0-236,0 1 6,1-1 0,-1 1 0,3-1 0,-3 1 0,0 0-1259,-1 0 1,-1 0 0</inkml:trace>
  <inkml:trace contextRef="#ctx0" brushRef="#br0" timeOffset="150178">11312 15690 7117,'-5'3'773,"7"-7"-5913,21-26 5308,3-3-94,-1 6 1,9-8 0,3-4 0,0 0 0,-5 6 74,-5 4 1,-2 2-1,3-5-27,2-1 0,5-7 0,2-3 0,1 1 0,-5 3 0,-6 8-122,0-2 0,-3 3-512,1-5 0,1-3 0,-5 11-1330,-7 13 1842,4-6 0,-15 18 0,-1-1 0</inkml:trace>
  <inkml:trace contextRef="#ctx0" brushRef="#br0" timeOffset="150549">11651 14982 7537,'32'15'354,"1"0"1,1 0 0,2-2-204,16-3 0,-1-3-84,-23-3 1,-2 1 97,9 1 1,-9 1 170,-23-5-79,-3 3-161,0 6-40,-1 8-51,-4 10-5,-1 10-67,-4 9-250,7-15 0,1 4 317,-1 14 0,2-1 0,1-20 0,0-2 0,0 6 0,0-1 0</inkml:trace>
  <inkml:trace contextRef="#ctx0" brushRef="#br0" timeOffset="151652">12462 14743 6703,'12'46'144,"1"0"1,0-1-1,0 1 1,0 2 0,0-2-1,-2-1-1234,0 2 0,-1 0 0,-1-4 1115,-1 0 0,-2-4-22,-1-5 0,0-3-3,5 16-442,5-30 442,-4-26 0,0-2 0,-7-8 0</inkml:trace>
  <inkml:trace contextRef="#ctx0" brushRef="#br0" timeOffset="152258">12377 14567 7962,'34'-19'-52,"1"-1"1,0 1 0,8-5-1,2-1 1,0 0-1193,-9 6 0,0-1 0,0 1 0,-1 0 1242,5-2 0,-2 0 0,1 0-4,5-2 1,-1 0 0,-5 3 5,-11 6 0,-3 1-6,18-8 1244,-9 8-1053,-1 7 22,-10 9 85,11 27-164,-12 3 292,-6-5 1,-1 2-357,-2-3 1,0 2 13,0 2 1,2 3-1,-2 1-275,1 5 0,0 1 0,-1 1 265,0-4 1,-1 3 0,1-1 0,-2-2-241,1 5 0,-2-2 0,-1-1 206,3 15 0,-2-5 16,-4-18 0,-1-2-365,0-1 0,0-1 382,3 24-916,-3-9 0,-1-1 922,0-3 11,0-7 0,-2-5 608,-4-17-480,-5-3-44,-8 3 45,-9 1-102,-3 6 0,-8 7 1,-3 3-1,5-3 6,-2 2 1,-1 2 399,1-2 0,-5 4 0,-1 1 0,3-2-482,0 1 0,2-1 1,5-4-218,6-5 0,1-1-462,-16 13 0,9-13-1350,27-26 1994,6-14 0,-1 7 0,1-1 0</inkml:trace>
  <inkml:trace contextRef="#ctx0" brushRef="#br0" timeOffset="152625">12664 14706 7744,'45'-9'121,"0"0"1,1-4 0,3-1 0,-6 0-122,-10 2 0,-1 0-3,20-9 1,-5 1-678,-16 6 383,-12 5-1802,-18 39 2099,-12-1 0,-1 9 0,0-17 0</inkml:trace>
  <inkml:trace contextRef="#ctx0" brushRef="#br0" timeOffset="153095">12724 14953 7251,'42'-2'493,"-1"0"0,2-3 0,-5-2-320,-8-4-43,-3 0-512,-38 34 259,-12 11 177,1-3 1,-7 9 0,-1 2-1,6-7-51,4-3 0,1-1 12,-13 12 0,-3 4 0,19-15-4,26-20 123,10-6 119,14-4-34,11-14-91,-10-5 1,-1-4-129,-8 3 0,-1-1-182,7-10 0,-2 6-283,-9 21 476,-33 34 0,-22 23 0,3-4 252,11-10 1,-1 0-792,-3-1 0,-5 6 0,3-2 1,10-10 622,15-3-574,30-21 703,19-12-1361,-8-10 1,5-4 581,5-2 1,1 4-49,-9 9 1,-3 7 361,-3 1 1,-9 9-404,-19 33 0,-13 8 521,2-21 0,-2-3 1,2 7-1,-2-6 0,-1-14 1</inkml:trace>
  <inkml:trace contextRef="#ctx0" brushRef="#br0" timeOffset="154604">13818 14369 6663,'3'-2'952,"-1"0"1356,-2 2-1697,-3-5-141,-4 0 650,-41-15-1067,19 15 0,-2 2-56,-12 0 1,0 1-54,10 5 0,2 3-207,-12 9-1675,25-1 616,11-6-420,14-1 1742,9-6 0,-3-1 0,-3 0 0</inkml:trace>
  <inkml:trace contextRef="#ctx0" brushRef="#br0" timeOffset="154779">13622 14146 9755,'-14'37'1,"0"0"1,0 0-1,-5 15 1,5-6-2,14 0-3,3-12 0,8 0 3,18-7 0,11-1 0,-7 0 0,-13 2 0,0-2 0,12-10 0,1 0 0,0 0 0</inkml:trace>
  <inkml:trace contextRef="#ctx0" brushRef="#br0" timeOffset="156211">14456 14801 6848,'-5'0'896,"1"0"-263,4 0-353,-3 0-163,2 2 29,-2 13 28,3 14-216,0 8 0,0 14 0,0 7 0,0-2 227,0-7 1,0 1 0,1 1 0,-1 0 0,0 0-796,0 2 1,0 0-1,0 0 1,1-1-1,-1-2 558,1 6 0,0 1 1,0-7-1,2-12-698,3-2-141,8-57 891,-5-23 0,-2-4 0,4-4 0,-6 10 0,0 0 0</inkml:trace>
  <inkml:trace contextRef="#ctx0" brushRef="#br0" timeOffset="156472">14375 14855 8158,'-4'4'-48,"28"-8"1,18-3 176,7 7 0,2 3 44,-5-3 1,-1 3-847,-1 9 0,-14 7 937,-47 27-116,-6-4 0,-4 2-84,4-11 1,0 3-1190,4 0 1,-2 6-1,0 0 1,4-6 1124,1-5 0,2 0 0,-6 19 0,6-8 0,14-31 0</inkml:trace>
  <inkml:trace contextRef="#ctx0" brushRef="#br0" timeOffset="156812">14701 15271 11245,'-2'44'20,"-1"-1"0,1 1 0,3 3 0,2 1 1,3-5-2829,8-4 0,1-3 2861,-2-1 0,-2-3 1407,-4 7-1281,-28-29-1002,5-36 1,2-23 0,5 3 91,8 6 0,3-2 348,-6-9 1,0-6 0,9 7-181,17 8 1,6 8 808,-8 10 0,-1 3-246,0 0 0,-1 3 0,3-4 0,-7 7 0</inkml:trace>
  <inkml:trace contextRef="#ctx0" brushRef="#br0" timeOffset="157328">15184 15341 6563,'-36'12'2060,"10"-2"-2035,21 24 1,5 9 2,0-14 0,1 0-9,2-2 1,2 1-2839,3 5 0,5-1 2696,23 6 1330,0-4-1409,3-41-66,-14-18 730,-3-22-686,-12 4 0,-3-2-411,-2 10 1,-1 0 634,-2-9 0,-3 2 5,-10-5 85,-7 15 2877,-8 16-2821,0 9-146,2 18-896,5 32 896,9-8 0,3 9 0,7-30 0</inkml:trace>
  <inkml:trace contextRef="#ctx0" brushRef="#br0" timeOffset="157926">15625 15158 7744,'-5'10'448,"1"-2"-448,4-8 78,-9 24 34,6-3-504,-3 14 1,0 4 478,5-11 0,0-1 73,-1 14 0,0 3 45,1-8 0,0 2 1,1-3-178,3-2 0,2-1-1455,7 22 1,7-7 1443,15-15-17,-10-13 0,4-6-630,8-13 0,-1-9 624,8-14 8,-17-7 0,1-10 0,-7-1 108,-10 5 0,-6-1 0,0 0-21,3-3 1,-1-1 0,-3 2-115,-5-7 1,-5 8 214,-10 6-5,-3 5 2113,1 6-2203,2 4-1305,3 6 1205,2 5-102,4 3-27,0 14 927,0 6-799,3 14 0,0 4-271,0 6 204,1-6 0,4-2 2994,8-5-3879,24-4 544,4-19 285,7-10-180,-6-19-3507,-5-11 3816,-9 10 0,-1 1 0,3-3 0,2-4 0</inkml:trace>
  <inkml:trace contextRef="#ctx0" brushRef="#br0" timeOffset="158410">16251 15042 10007,'-27'20'45,"-2"24"2,21-1 1,4 3-26,-1-12 1,3 0-20,1 10 0,7-2 27,10-12 1,4-4-25,4 5-319,-4-9 0,-2-3 319,-4-11 205,-4-3-71,-5-4 78,-2 0 169,-2-1-835,-1 8 22,0 0-173,0 8-398,-1-4-907,-3-1 2024,0-7 0,0-1 1,1-3-1</inkml:trace>
  <inkml:trace contextRef="#ctx0" brushRef="#br0" timeOffset="158729">16492 15153 10242,'-4'45'181,"0"-1"0,1-3 1,5-4-93,14-5 23,12 4 174,3-1-2147,-6-7 1912,-6 0 604,-16-7-655,-2 6-289,-24 11 1,-10 2-451,13-14 0,-3-2 454,-8 4 1,-5 2-1,5-6 1,-7-1-1,3-8 1</inkml:trace>
  <inkml:trace contextRef="#ctx0" brushRef="#br0" timeOffset="159745">9984 16898 9778,'-50'-3'358,"21"-1"-215,55 3 0,19 1-12,-6 4 1,7 2-986,-7-1 0,7 2 0,5 0 0,1 1 1,-1 0-1,-6-2 877,0 1 1,-4-2 0,-1 1 0,4 1-23,2 1 0,5 1 0,0 0 1,-4-1-1,-8-3 728,3-1 1,-12-3 637,-15 1-43,-10 0-1206,-20 0-107,-17 1-11,1-1 0,-3-1 3,-10 0 0,-3 1-3,11-1 0,0 0 0,-1-1-10,-3 1 1,1 0 0,0-1-327,-15 1 1,2 1 354,8-1 1,3 1 1512,5-1 1,1 1-1528,-3 2 1,3-1-235,1 0 229,30 1 0,41-4 1,-3-4 1,6-1 0,-2-1-1009,4-1 1,0-1 1006,-3-1 0,2-1 0,-2-1-14,5-3 0,-2 0-146,-1-1 0,0 0-2064,9-5 0,-2 0 2224,-14 2 0,-3 1 0,0 3 0,-5 2 0,-7-3 0</inkml:trace>
  <inkml:trace contextRef="#ctx0" brushRef="#br0" timeOffset="162526">5864 16611 7974,'-20'-46'1165,"1"7"-470,2 12 198,-14 4 0,-7 1-882,8 8 0,-3 3-7,-6 4 0,-5 1 0,4 5-4,8 7 0,2 4-3,-6 4 0,2 7-20,3 17 1,5 3 22,8-12 0,1 1-2,0 1 0,-2 4 1,2 3 5,3 0 0,2 4 0,0-1 0,2-4-1,-3 4 0,0-1-8,2 0 1,-1 6 0,0-1 0,3-11-41,1 2 34,14-4 0,5 7 0,4-6-12,4-8 1,3-1 19,9 16 0,4-1-817,-7-18 0,1-6 775,19 5 39,-9-10 1,4-3 5,3-2 0,2-3 2,0-3 1,-1-4-3,-1-4 0,-4-6 17,-13-2 0,-3-6-21,-3-3 1,0-4 0,-1-4 15,-4-3 1,-1-5 0,0-1-1,-2 2-956,4-6 1,-1 2 0,-2-3 950,-3 4 0,-1-2 0,-2 0 0,-3 5-4,-1-8 0,-4 3-676,1 0 1,-2 1 675,1 3 0,-4 0 430,-5-7 0,-6-1-430,-3 6 0,-4 0-3,0 11 0,-4 0 0,1 2-330,-7-2 0,-2 4 335,-1 2 1,0 5 1120,10 8 0,-3 2-1121,-16-3 1,-7 1 0,3 1-3,8 3 0,-1 0-3,-8 0 0,-4-1 0,7 4 0,12 4 0,4 3 0,1-1 0,-2 3-426,-20 11 0,-3 6 423,10-2 1,0 2-561,9-2 1,-2 1 0,4 1 562,-4 4 0,2 0 327,1 3 1,1-1-323,6-4 1,1-1-6,-8 8 0,1 0-70,10-6 1,2 0 52,0 2 0,2 0 1192,3 3 0,1 2-1175,3 1 0,2 2-23,2 2 1,4 4-129,4 1 0,2 3 0,3-1 151,2 8 0,3 0-2,0-5 0,3 1 0,0-4 2,6 2 0,6-3-14,0-11 0,5 0 0,1-1 0,-1-3-1034,10 7 1,3-4 1045,-11-8 1,5 1 0,0-3 0,-3-4-16,12-4 0,-1-7-85,2 0 0,3-7 113,-8-8 0,2-6 1,-3-3 196,-10 3 1,-3-3 0,-1-4-195,-1-1 0,0-5 0,-3-2 0,-4-1-11,-3-11 1,-6-2 0,-3-5-2,-3 4 0,-2-5 1,-2-2-1,-2 1 1,-1 2-413,-2 0 0,-3 2 1,-1 1-1,-1-3 420,0 3 0,0-4 0,-1 0 0,-2 3 1,-2 6 89,-8-3 1,-2 5 0,-2 5-100,2 5 1,0 4 0,-1 2 96,-9-5 1,-4 7-75,2 9 1,-5 5-1,2 2-247,-8 0 1,-1 7 220,6 9 1,-4 5 0,-1 5-1,5 6-6,10 3 0,2 5 1,1 4-1,2 2 0,0-1 8,-1 0 0,0 0 0,1 2 0,2 1 0,1 2-13,5-2 1,2 3 0,1 1 0,1 1 0,2-2 0,3-2 198,-2 7 0,3-2 1,5 0-1,4 2-186,8-6 0,4 3 0,4 2 0,2-2 0,-3-3 0,-3-4 0,-4 3 0,-3-5 0,5 1 0,12 2 0,-1-1 0,1 1 0,-1-1 0</inkml:trace>
  <inkml:trace contextRef="#ctx0" brushRef="#br0" timeOffset="167196">9587 17272 3482,'-23'-19'1283,"0"0"1141,7 6-1932,-2-4-346,-1 0-57,-1 2 1181,-18-5-1035,12 9 185,-6-5-414,22 13 1543,9 2-933,0 1-622,16 0 1,3 0 6,15 0 1,12 0 0,-1 0 6,5-2 1,0 0-240,-3 1 1,4 0-1,-4-1 236,8-3 1,-7 0-6,0-1 6,2 1 50,-28 2 84,-12 2-67,-3 0 745,-6 1-768,-57 0-50,19 0-3,-6 0 1,-2 0 2,15 0 0,2 0 0,-2 1 0,-3-2 1,-9-1 1,-5-2 0,3 1-5,5 2 1,0-1-71,-15-3 0,6 0-22,24 3 737,31-1-642,6-1-6,11-1 6,11-1 0,12-1-1696,-19 4 0,3 0 1696,19 0 0,2 0-749,-12 1 0,2 0 749,11 0 0,2 0 0,-5 1 0,-2-1-3,-3 0 0,-1 1 3,-1-1 0,-2 0 0,-9 1 0,-3 0 6,19 0 128,-25 1 56,5 0 2679,-26 0-2752,-1 0-405,0-35 0,0 27 0,0-27 1</inkml:trace>
  <inkml:trace contextRef="#ctx0" brushRef="#br0" timeOffset="169977">9275 17344 10623,'-38'-3'62,"10"1"-73,48 2 95,26 1 0,14 1 35,-18-1 0,4 0 0,1 1 0,0-1-104,-4 0 0,-1 0 1,1 0-1,2 0-8,-1 0 1,2 0 0,1-1 0,-1 1 0,-3-2-1416,10-2 0,-3-2 1,-2 1 1422,-6 2 0,-1 0 0,-1 0-4,0-2 0,-1-1 0,-4 1-1274,18 2 1347,-20 1 28,7 1-106,-25 0-1,0 0 51,-12 0 45,0 0 2756,-3 0-2241,-4 1 2832,-21 1-3443,-12 1 1,-7 1-722,-8-1 1,-2 0 715,13-1 0,0 0 0,-2 0-631,-10-1 1,-2 0 0,3 0 627,1-1 0,0 0 3,5-1 0,-2 1 0,3-1 3,-2-1 0,3 0-1,2 0 1,2 0-470,5 0 1,2 0 466,-20 1-6,16 0 849,11 0-1207,55-12-679,4 2 1041,1 4 1,12 0 0,6-1 0,1 1 0,-6 0-651,4 1 0,-3 0 0,5 0 652,-11 2 0,3 0 0,3-1 0,-1 1 0,-2 0 0,-5 0 204,9 0 0,-5 1 0,1-1-204,7 1 0,0 0 0,-6 0 3,-8 1 0,-3-1 375,15 0 0,-19 1 490,-52 2-868,-10 0 1039,-3 2 0,-4-1-1039,2 1 0,-1 0 1650,-2 1 1,-3 1-1705,-4-2 0,-3 0 0,4 0-64,7 0 1,1 0-424,-22 0 1,18 0-1712,39-2 11,24 1 2241,21-5 0,-15 3 0,-4-3 0</inkml:trace>
  <inkml:trace contextRef="#ctx0" brushRef="#br0" timeOffset="180698">11840 17370 10455,'28'0'252,"0"0"0,8-1-191,2 0 1,3 0 81,-3-1 0,-2 0-51,-5 0 1,1 1 11,5 0 1,5 0-1,-3 0-51,-3 0 1,2 2-1036,5 1 1,6 2-1,2 0 1,-8-1 1006,0-1 0,-2 0-7,5 2 1,4 2 0,-1-3-127,-10-3 0,-2-1 0,-3 0 136,-2 0 0,-1-1 19,21 0 1,1 0 24,-14-1 1,-4 0-51,-7 1 1,0 0-23,16-2 0,-2-1 2487,-3 0-2487,-1 0 1872,-24 2-1872,-2 2 0,-3 0 162,-3 1 774,-2 0-880,-2 0 508,-2 0-564,-5 0-302,2 0-2689,-3-5 2991,1-3 0,5 2 0,-3 0 0</inkml:trace>
  <inkml:trace contextRef="#ctx0" brushRef="#br0" timeOffset="184557">15305 17223 8248,'-2'5'1278,"1"-1"-1127,-16 0-95,11-3-45,-12 4 135,17-5 458,1 1-273,7 0 425,23 7-571,-2-4 89,8 3 1,3 0-186,-10-3 1,2 1-6,6 0 0,6 1 0,3 0 0,-1-2-45,-3-2 0,0-1 1,0 0-1,1 0-798,2 1 1,1 2 0,-1-2-1,-4-1 789,3-2 0,-4-2 0,-6 0-19,5 3 28,-26 4-22,19 8-6,-1-3-5,7 0 11,-3-4 67,-1-4-42,-6 0 0,0-1-37,19 0-665,-18-1 0,-1 0 671,8-3-398,2-7 1,1 0 425,2-1-783,-3 0 1,-1 0 905,-1 3 1499,5 3-1636,-12 2 0,-1 0 772,10 1-792,4-2 716,-20 2-721,-4 1 3045,0 0-3040,0-2-10,-3 2 16,16-5 661,-13 0-672,10-1 409,-11-1-392,1 1 22,-2 0-6,-3 3 57,-5 2-79,-6 3 0,-1 0-3780,2-18 3769,-2-22 0,3 13 0,-3-8 0</inkml:trace>
  <inkml:trace contextRef="#ctx0" brushRef="#br0" timeOffset="185751">19264 17268 10618,'-29'10'2593,"70"-3"-2285,0-10-224,7 0 0,2 0 3,-20-2 0,2-1 92,7 0 0,6 1 0,-3 0-704,-2 1 0,1 0 584,-1 1 1,4-1 0,-3 2 111,5 2 0,-2 0-9,-10 0 1,0 0-96,11 1 0,0 0 6,-13 2 0,-2 1 8,3 0 1,-1 1 132,-1 2 1,2 1-116,6 4 0,5 1 0,-3 0-94,2 0 1,-2 1 18,-3-1 0,3 1 1,-5-2 28,-7-2 0,-3 0-502,13 7 505,2 2 3,-11-4 0,1 1-59,13 7 437,-16-9 0,-2-1-437,3 0 0,-8-5 6,-4-4 0,-10-2-1,-1-2-5,-6 0-2712,1 0 421,-3-11 1443,-11-5 0,8 1 0,-8 1 0</inkml:trace>
  <inkml:trace contextRef="#ctx0" brushRef="#br0" timeOffset="188705">22524 17208 5991,'-8'2'297,"2"0"-291,6-2 996,-18 3 3176,-29 3-2878,3 2-785,12-4 1,2 2 217,1 6-374,5 4-242,45 30-117,-3-24 89,10-7 1,9 0 0,-2-5-37,-6-6 0,0-3-17,16 2 1,8-2-21,-8-3 1,4-1 0,2-1 0,-6-1-1142,-5-1 0,-4-1 0,3 0 1125,6 1 0,6 0 0,-2 0 0,-9-1 3,-5-4 0,-7 2 155,-2 2 60,-7 5 6,-6 1 168,-2 1 78,-5 3-419,-2-2-46,-3 3 3309,-1-2-3774,0-1-795,6-1 1255,32-29 0,5-8 0,-17 21 0,13-17 0,1 1 0</inkml:trace>
  <inkml:trace contextRef="#ctx0" brushRef="#br0" timeOffset="189440">24556 17678 11586,'-20'-1'560,"10"0"-245,29-2-170,10 1-1960,-1 1 0,4 1 2115,8 2 0,5 2-254,-6 2 1,2 2 0,0 0-357,-5 0 1,-2-1 0,1 2 357,0 2 1,0 2-1,-3-2 11,3 1 0,-1 0 16,0-1 1,0 0-45,-1-2 0,0 1 69,0 0 1,-1 0 50,-1 0 1,2 1-593,7 5 0,5 4 0,-3-1 509,2-1 0,0 0-67,-8-2 1,1 2 0,-5-3 1600,12 4-2717,-33-16 454,2 0-531,4-5-248,15-22-1635,5-6 3075,-14 4 0,-1 1 0,3-4 0,-9 6 0</inkml:trace>
  <inkml:trace contextRef="#ctx0" brushRef="#br0" timeOffset="190105">27316 17762 3949,'42'15'46,"0"0"1,0 0 0,0-1 0,10 4 0,-1-1 0,-7-6 1139,-13-8 1,-4-4-1187,2 2 0,0-2 20,1 1 0,0 0 395,0 0 1,0 0-374,1 0 0,1 0 460,-2 1 0,4-2-498,3 1 0,6 0 1,0-1-1,-4-2 1140,8-2 0,0-2-1147,-8 3 0,5 0 1,-1-2-1,-3-2-906,-4-6 0,-4-4 0,3 1 905,11-3 0,2 0 1,-2 2 6,-12 3 1,-2 1 0,1 0 188,4-1 0,1 1 0,-7 9 457,-3 16-436,-14-6-213,-1 10 146,-11-12-818,-1 0 1520,-21 2 0,15-4 0,-16 2 0</inkml:trace>
  <inkml:trace contextRef="#ctx0" brushRef="#br0" timeOffset="190489">24810 15717 0,'51'-8'0,"1"0"0,-1-1 0,1 1 0,0 0 0,-3 1 0,1 1 0,-1 0 0,-2 1 0,-5 1 0,0 0 0,-3 1 0,-3 1 0,5 2 0,1 0 0</inkml:trace>
  <inkml:trace contextRef="#ctx0" brushRef="#br0" timeOffset="205460">5613 11680 7828,'-32'-18'298,"1"1"1,0-1-1,-13-7 1,13 8-243,28 16 33,2 1-33,-1 0-56,4 14-2076,8 10 1,3 5 2103,-1 4 0,-1 6-337,0-1 0,1 7 1,0 2-1,-3-2 393,-3-2 0,-2-1 0,-1 0 0,-1 0-450,0 0 1,0 1 0,-3 0 0,-3-1 387,-6 2 1,-3 0-1,-3-2 1,-1-6-525,-8 2 1,-4-5 504,-2-1 1,-3 1 0,2-6 520,3-7 0,9-10-1196,18-14 683,47-7-8,-7-3 0,1 0 433,-1 9 0,-3 4-397,7 1 1947,-9 5-1897,-10 7-1436,-11 31 1453,-9-17 1,-1 3-40,-2 12 0,-2 2 3,0 2 0,0 2 326,-1 1 0,1 1-368,0-1 0,0 0 0,1-1 0,0-1-25,1 2 0,0-3-684,-1-11 1,6-8-256,24-8 936,-6-47 0,0-13 0,-4 17 0,-1 0 0,0-12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11:36.65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14514 1315 6638,'3'-36'379,"0"1"0,0 3 0,-1 7 303,-2 16-458,0 5 99,0 2-329,0 2-9,5 16 104,-1 5-617,-1 9 1,1 14 0,-1 6 0,1 0 0,-2-7 555,1-4 0,0-3 0,-1 5-396,0-1 0,1 6 0,-1 3 1,1 1-1,-1-2 0,0-6 392,-1 11 1,1-5-1,-1 6-268,0-12 1,-1 5-1,1 2 1,-1 1-1,0-1 1,0-3 253,1 0 0,-1-2 0,1-1 0,-1 1 0,0 4-41,1-1 0,-1 4 0,0 3 0,0-1 0,-1 0 0,1-2 1,-1-4 82,0 0 1,0-4-1,0-1 1,-1 0 0,1 0-23,0 12 1,0 2 0,0-2 0,0-5-20,-1-3 0,-1-4 1,0-1 18,1 11 1,-1-3 30,0-16 1,0-1 0,0 1 0,0-1 935,-5 20-908,0-14 1762,1 4-1845,2-11 0,1 1-1,-3 12 2710,1 8-2228,3-29 364,1-12-1842,-1-12-2395,2-26-300,0-11 3686,1 5 0,-1 0 0,1 1 0,-1-2 0</inkml:trace>
  <inkml:trace contextRef="#ctx0" brushRef="#br0" timeOffset="2518">22339 7721 12466,'-2'6'1171,"4"0"-1138,20 8 1,10 2-286,6-5 0,2-2 16,-2 2 1,2-10 181,-2-21 1,4-14 0,-3-4 0,-9 7 0,-11 7 0,-2 0-1,11-20 1,1 1 0,0-1 0</inkml:trace>
  <inkml:trace contextRef="#ctx0" brushRef="#br0" timeOffset="3678">19398 7707 8965,'-48'-18'78,"1"1"1,3 1 0,4 3 10,1 5-526,0 4 840,1 2-44,2 3-223,10 18 0,-2 13 1,3 3-137,2 9 0,3 7 0,-1 0 1,3-12 0,-2 1 1,0 0-1,4 1-557,2 4 0,2 2 0,3-1 0,1-4 592,-1 11 1,3-4-1211,1 0 1,2 5 1251,3-8 1,2 7-1,0 0 1,1-4-328,2-6 1,0-3-1,1 3 272,0 5 1,0 4 0,1-1 0,3-7 32,7 3 0,2-5 17,2-1 0,3-3 24,2-3 0,3-4-25,4-1 1,10-8-54,-8-18 0,8-5 0,6-5 1,3-3-1,0-1 0,-3 0 1,-7 2 28,3-1 1,-5 0-1,-1-1 1,6-4-61,-4 1 0,5-3 0,4-1 0,1-2 0,-1 0 0,-3-1 0,-5 0 0,-8 1 33,4-9 0,-10 0 0,0-1-23,5-4 0,-2-2 0,-2-1-225,-3-2 1,-3 0-1,-2 1 246,2-8 1,-2-1 10,-3 5 0,-1-2 0,-3 2-55,-6-3 1,-3 2 66,-3-2 0,-4 0 246,-6-1 1,-4 1-188,-3-3 0,-6 0-86,2 14 0,-4 1 0,-3 0 41,-3-2 0,-3 0 0,-3 1-3,5 7 0,-2 2 0,-1 0 0,-2 1 154,-2 0 1,-2 0 0,-1 3 0,-1 2-197,-1 2 0,0 2 0,-1 3 1,-1 2-12,2 2 0,-1 2 0,1 3 0,1 5-77,-11 7 1,1 8-1,3 4-399,12-1 0,2 2 1,1 4-1,2 2 110,0 5 1,2 3 0,1 3-1,2-1-561,1 1 0,2 0 0,0 1 0,1-1 927,0-1 0,1 0 0,1-1 0,2-3 0,-2 8 0,2-6 0,4-11 0,0-1 0</inkml:trace>
  <inkml:trace contextRef="#ctx0" brushRef="#br0" timeOffset="7723">31469 5250 4935,'-16'-44'302,"-1"0"1,2 4-1,1 6-16,2 12 1772,-7-6-2008,2 6 34,-11 0 0,-2 0-34,-10-2-26,8 11 0,-8-1 0,-3 1 0,3 4-47,2 4 1,1 4-1,-4 4 6,-1 3 0,-6 4 1,-2 3-1,2 1 0,4 3 21,2 3 0,3 3 1,3 2-1,-1 1 26,-2 2 1,1 2-1,1 3 1,1 4-30,8-5 1,-1 5 0,1 1 0,2 1 0,1-2 0,3-3 15,-5 6 0,5-4 0,-1 7-3,4-9 0,-1 5 1,-2 3-1,1 1 1,1 2-1,1 0 1,4-2 28,1 4 1,3 1 0,2 1 0,2-2 0,-1 0 0,0-1-416,-1 0 1,-1-2-1,1 0 1,1 0 0,1 1 379,0 4 1,0 2 0,1 0 0,2-3 0,1-5 310,1-5 0,2-5 0,2 6-172,2 5 0,3 8 0,1 2 0,0-1 0,-2-5-95,1 5 0,0-4 1,1 3-168,0-4 0,0 5 0,2 1 0,2-2 0,4-5 144,4-3 1,5-3-1,0-2 1,0-4-507,-1-1 1,-1-3 0,4 2 476,1 3 0,2 3 0,4-1 0,3-3 9,1-10 0,5-2 0,2-2 0,0-2 0,-4-1 425,-2-1 0,-3-2 0,2-1 0,4 0-435,-1-1 0,3 0 1,3 0-1,2 0 0,1-1 1,-2-2-1,-1-2-298,0-2 0,0-2 0,0-2 1,-1-1-1,-1 1 0,0 0 300,1 0 0,-1 1 0,0-1 0,-1 0 1,1 0-1,3-2 0,1 1 0,0-2 0,-1 0 0,-2-2 94,1-3 0,-2 0 1,-1-2-1,1-2-90,2-2 1,1-3 0,-1 0 0,1-1 2,1 2 0,0-1 1,0-2-1,1-7-2,-9-1 1,2-5-1,1-5 1,-1-1-1,0-1 1,-3 1-1,-4 3-191,-1 1 1,-4 2-1,-1 0 1,-1-2-1,4-6 185,-3 5 1,2-4 0,1-3-1,2-2 1,-1-1 0,0-1-1,-2 0 1,-2 0 0,-4 1 0,-3 0 0,-2-1 1,-3-1-1,-1 0 1,-1 0-1,0 1 0,-1 0 1,1 2-2,4-9 1,1 2 0,-2 0 0,0 0 0,-1 0 0,-3-1-80,-2-2 1,-1-2-1,-1 0 1,-2 1 0,-2 3-1,-1 5 79,0-10 0,-4 6 0,-1 1 103,-1-1 1,-1 1 0,-2 1-106,-1 3 0,-2 2 0,-1 0-15,0 4 0,-1 1 1,-2 1 16,-7-10 0,-2 3 66,-1 4 1,-2 2-95,-1 1 0,-4 0 25,-5-2 1,-7-2-1,10 14 1,-5-1 0,-2-1 0,0 1-1,1 1 1,-1 1 1,1 0 0,-1 1 0,-2 0 131,1 0 0,-2-1 1,-2 0-1,-1 0 1,-3 2-147,3 5 1,-3 1 0,-2 0 0,-1 1 0,2 1 0,2 1-1,4 1-1,-2 0 0,6 2 1,-1 0-1,-5-1-65,-2 1 0,-5-1 0,-4 0 0,-1 0 0,1 0 0,6 3 0,6 3 52,-3 1 0,7 4 1,-2 0 10,0-1 1,-3 1 0,0 0 0,3 1 301,-13 0 1,3 1-494,0 0 0,-1 5-498,10 7 1,-1 5-1,1 3 708,2 6 0,2 4 0,1-1 0,-9 3 0,4 0 0,15 2 0,0-1 0</inkml:trace>
  <inkml:trace contextRef="#ctx0" brushRef="#br0" timeOffset="10487">24065 6506 9234,'-31'-33'756,"57"33"0,28 10 0,6 2-730,-19-6 1,5 0-1,3 1 1,2 1-1,1-1 1,-1 1-1,-3 0-10,2 1 1,-1 1 0,-2 0 0,2 0 0,0-1 0,3 0 81,0-3 1,5 1 0,3 0 0,0-2 0,-2 1 0,-5-2-1,-8-1 1,-12-1 226,1-1 0,-14-2-420,-14 1 95,-39 0 0,-24 0-757,13 0 0,-4 0 0,6 0 810,6 0 1,4 0 162,-2 0 0,4 0-512,-1 0 223,16 1 67,41 4 6,23 2 15,-15-4 0,5-1 0,3-1-419,-1-2 0,4-3 0,1 0 0,-3 0 385,5 1 1,-1-1-1,0-1-73,5-2 1,1-2 0,-11 0-504,0-4 595,-19 22 0,-12-9 0,-9 15 0</inkml:trace>
  <inkml:trace contextRef="#ctx0" brushRef="#br0" timeOffset="11213">22887 6520 9223,'46'13'254,"0"0"0,0 0 1,1 1-1,-6-5 1,-1 0-1,0-2 1,0 1-1616,0-1 1,1 1-1,-1-1 1,-1-2 1447,4-1 1,-1-2 0,0-3 1,5-3 1,1-3 0,1-4-307,-9-2 1,1-2 0,-1-2 0,-2 2 216,-2 1 0,-3 0 0,0 1-88,19-9 0,-14 8 0,-31 13 1,-8 20-1</inkml:trace>
  <inkml:trace contextRef="#ctx0" brushRef="#br0" timeOffset="17435">12698 11386 7850,'-2'-39'540,"0"1"0,1 6 0,-2 4-64,-5-6-577,-26 41 101,12 5 168,10 15 0,1 16 0,1 9 0,1 1 0,2-5-1146,2-4 1,1-2-1,2 1 1,-1 5 1009,0-7 0,1 3 0,0 2 0,-1 2 0,0 1 0,-1 1 0,-2 0 52,-1-4 1,0 2-1,-1 2 1,-1 0 0,-1 0-1,-1 0 1,0-1 0,-1-1-1,-1-2-238,-3 5 1,-1-3 0,-2 0 0,0-1 0,-1 0 0,1 0 0,1 1 162,2-1 1,0 1 0,1 0 0,-1 1 0,1-1 0,-2-2 0,0-3 0,-1-4 11,-6 3 0,-2-1 0,0-5 1,1-4-1,3-7 7,0-4 0,1-6 3,-2 2 0,1-3-31,-9 3-432,3-2 286,32-13 2409,12-2-2274,24 1 0,6 2 1707,-18-1 0,2 2-1696,15 1 0,7 2 0,-7 2 0,-12 0 0,-3 4 179,12 8 1,-6 5-26,-21-2 0,-6 6-475,-3 17 1,-4 10-1,-1-2 345,-2-9 0,0-1 1,-1 3-13,0 3 1,1 2 0,-1 3-1,0-2 6,0-9 0,0 0 0,0 0 0,0-1 0,-1-2-436,1 0 0,0-3 1,-1 1-1,1 2 420,1 1 0,-1 2 1,1 1-1,0 1 1,-1 0 1,-1 2 1,0 2-1,0 0 1,0-1-1,0-3-609,2-3 0,-1-2 0,1 0 0,-1 2 605,0 0 0,-1 3 0,1 0 0,-1-2 0,1-7-3,1 13 1,1-6-255,0 3 0,0-1 257,1-2 0,1 0 0,1-1 0,0-1 309,1-4 0,-1 2-307,0 0 0,0 4 0,0-3-429,-1 0 0,0-1 429,-1-2 0,0 4 0,-1-3 1019,-4 10 1,0-2-1022,2 2 0,0 1-149,-2-1 1,0-1 148,3-4 0,0-4 0,1 9-26,0-6 26,0 8-6,0-14 2842,2 14-2814,5-14 0,3 1-5,-3-4 0,0 1-574,2-2 0,1 2 0,-2-1 560,2 7 0,-1 1 69,0-2 1,-1 2 0,0-2 67,1 6 0,1 1 26,-2-10 1,1 4 0,1 0 0,1-3 312,4 4 1,1-3 0,1 0-477,0 0 1,2 1 0,1-3-4,1-4 0,3-2 0,0-4-260,5-1 0,5-7-506,9-5 1,8-4 0,-3-3-1268,-10-4 1,-2-1 0,2-3 2032,15-3 0,4-4 0,-8 0 0,-15 1 0,-6-3 0,11-13 0</inkml:trace>
  <inkml:trace contextRef="#ctx0" brushRef="#br0" timeOffset="20330">25070 11551 8037,'48'-8'100,"0"0"0,0 1 1,0-1-1,0 1 1,-28 32-1,-6 14 0,-5 11 1,-4 6-1,-3 5 1,-2 2-1,0-2 1,1-4-1,2-7-16,2 0 0,1-5 0,-1-2 0,-1 1 1,-2 3-1,-3 6-85,-2-12 1,-1 4-1,-3 3 1,0 4 0,-2 1-1,-1 1 1,0 1-1,-1 0 1,1-1 0,-1-1-1,1-3 1,0-3 0,2-4-1,1-5 257,-5 17 1,0-6 0,1-5 0,3-1-1,4 0-242,4 9 0,3 2 0,5-6 0,8-16 417,18-18 1,7-9-139,9 3 1,-2 12-475,-24 12 1,-3 13 0,-2 7-1,-4 2 1,-1-4-695,-4-9 0,-3 0 1,-2 0-1,0 2 0,-2 3 810,0 1 0,-1 3 0,-1 3 1,0 0-1,-2 0 0,0-2 1,-1-5 121,-1 2 0,-1-3 0,-1-2 0,-1-3 0,1-2-291,-1 4 1,-1-4 0,1-4 432,1 3 0,1-4 19,0 11 210,9-5 1,3 1-199,-2-13 0,3 3-36,1 4 1,3 6-1,0 3 1,0-3-190,-1 3 1,0-1 0,0 1-19,-2-4 0,2 1 1,-2 1-1,0-2 595,-2 6 0,-1-1 0,-1 1-579,-3 3 1,-2 0 0,0-2 314,0-8 0,0-2 0,-2 3-316,-1 8 1,-1 4 0,-1 1 0,0-4-871,0-4 0,0-3 0,0 2 876,-1-2 1,-1 1-1,1 3 1,-1 3 79,2-3 1,-1 4 0,1 3-1,-1 0 1,1 0 0,0-3-219,-1 3 0,1-2 0,0 0 1,0 0-1,0 1 162,1-4 1,-1 3 0,0-1-1,0 0 1,1-2 0,-1-4-50,1 3 0,0-2 0,1-5 1,-1-6 49,-3 19-116,-8-17 1,-5 5 0,0-5-394,3-8 0,-4-3-191,-8 7 1,-6 1 0,-3-13 759,-1-23 1,-2-11 0,3 1 0,3 9 0,1-2 0,-9-15 0,0 0 0</inkml:trace>
  <inkml:trace contextRef="#ctx0" brushRef="#br0" timeOffset="20438">24965 17130 14371,'-27'36'-702,"-1"-1"0,0 1 1,0 0-1,1-1 1,-1 0-1,3-3 0,4-6 702,-8 7 0,8-5 0,9-28 0</inkml:trace>
  <inkml:trace contextRef="#ctx0" brushRef="#br0" timeOffset="27234">4659 8503 8287,'-32'-9'1171,"5"0"-779,12 1 23,3-1-410,38 5 55,5-1 0,12-2 1,2 1-1,-4 0-57,8 3 0,4 1-58,-10-2 0,9 0 1,5 0-1,1-1 1,-4 1-1,-7 0 60,5 1 1,-7 0 0,6-1 0,-7 0 1,5 0-1,3-1 1,0 0 0,-3 0-1,-6 1-1072,4-2 1,-6 0 0,2 1 1065,6-3 0,2 0 0,-5 2-1102,-2 4 0,-4 1 1102,-14 1 0,2 0 2,22 0 1,5 0-1,-19-2 0,0 0 0,2 0 23,3 2 0,3 0 1,1 1-1,-2 1-36,5-1 0,0 1 0,-1 1 512,7 2 0,0 2 0,-5 0-499,-8 5 1,-2-1 6,-1-4 1,1 0-1,-3-2-6,-1 0 0,-1-1 1290,11-1 0,-2-1-1293,-6-2 6,1 0-6,1 0 0,-1 0-2870,9 0 2870,-5 0 0,-10 0 0,-12 0 6,-19 0 1081,0 0-191,-1-4-565,-3 3-331,-5-3 1292,-25 40-4927,0 4 3635,4-6 0,1-1 0,3 4 0,1-14 0</inkml:trace>
  <inkml:trace contextRef="#ctx0" brushRef="#br0" timeOffset="31101">5726 15278 9022,'-3'49'58,"-1"1"1,-2 0 0,-2 5 0,1-2-59,0-8 0,1-2 0,-1 5 11,-1-5 0,-1 6 0,-1 0 1,3-3-1,2-9-9,4 1 1,5-5 116,5 4 1,6 1 0,4-15-1615,17-28 1,6-13 1569,5 4 1,-2-5-322,-5-12 1,-5-3 264,-11 10 1,-2-1-43,1-3 1,-1 2-2185,6-3 807,-7 13 1400,-15 25 0,-6 2 0,0-2 0</inkml:trace>
  <inkml:trace contextRef="#ctx0" brushRef="#br0" timeOffset="31452">5528 15160 6949,'4'0'1260,"-2"0"-1123,22-5 0,6-3-5539,-2-3 5564,15-4 1,2-3 201,-19 3 1,-3-1-363,1 1 1,0 0 958,13-12-1141,-17 15-352,-3 5 532,1 18 0,-8-8 0,-2 11 0</inkml:trace>
  <inkml:trace contextRef="#ctx0" brushRef="#br0" timeOffset="31656">5684 15525 8802,'-6'0'427,"1"0"-427,5 0-179,61-37-416,-35 30 0,2 0 595,13-6 0,6-2 0,-6 4 0,13 7 0,-25 3 0,0 1 0</inkml:trace>
  <inkml:trace contextRef="#ctx0" brushRef="#br0" timeOffset="31887">6332 15193 0,'-7'49'0,"-1"-1"0,1 1 0,-1-1 0,1 1 0,-1-1 0,1-1 0,0 0 0,0-2 0,1-4 0,0-3 958,-2 16 0,1-9-2061,2-4 1103,5-21 0,0-9 0,0-11 0</inkml:trace>
  <inkml:trace contextRef="#ctx0" brushRef="#br0" timeOffset="32065">6374 15180 1585,'20'42'-22,"0"0"0,0 0 1,0 0-1,-2-2 1,0 0-1,-1-1 1,-3-3 21,2 17 0,-4-6 0,-5-19 0,0-2 0,-2 2 0,0 0 0</inkml:trace>
  <inkml:trace contextRef="#ctx0" brushRef="#br0" timeOffset="32193">6225 15519 6350,'49'-22'-107,"0"0"1,-1-1 0,-11 6-1,-2 1 1,-6 3 0,0 1 0</inkml:trace>
  <inkml:trace contextRef="#ctx0" brushRef="#br0" timeOffset="32440">6689 15142 8198,'8'45'108,"0"1"1,0-1 0,0 0 0,1 0 0,-1 1 0,1 8 0,1-1 0,-1-3 0,0-6-910,6 14 0,0-17-123,-1-28 924,8-22 0,-16-14 0,-4-2 0</inkml:trace>
  <inkml:trace contextRef="#ctx0" brushRef="#br0" timeOffset="32746">6796 15062 3448,'39'8'100,"0"-1"1,-3 1 0,-10 4-1951,-18 16 1850,-6 11-474,-18 6 0,-4 3 446,11-21 0,-2 0 561,-11 16 0,-1-4-1043,10-17 449,6-9 771,15-1-604,8-5 56,11 2 348,16 4-420,-12-2-46,7 3 12,-23 1 140,-7 5-890,-25 25 1,-11 4 667,14-24 1,-2 1-276,-7 9 0,-4 5 0,2-6-161,3-11 0,1-3 569,-2 2 1,2-2 0,-1 2 0,5-8-1</inkml:trace>
  <inkml:trace contextRef="#ctx0" brushRef="#br0" timeOffset="33247">5051 15051 7050,'-5'48'189,"0"1"1,-1-1 0,1 1-1,3 1 1,1 4 0,1 1 0,1-2-1,1-4-904,2-5 0,1-4 1,2-1-1,0 2 727,1 7 1,1 4 0,1-3-1,3-7 434,8 1 1,8-4-617,-1-11 1,6 0 0,3-1-1,1 0 140,3 0 1,3-1 0,1 0 0,-3-1 0,-5-2 0,-2 0 0,0-1 0,-1-1 0,6-1 0,0-1 0,0 1-1</inkml:trace>
  <inkml:trace contextRef="#ctx0" brushRef="#br0" timeOffset="33539">7618 14599 9565,'18'35'63,"0"0"1,-1 1 0,2 0 0,-1 1 0,-2 4-1387,-2 0 0,-1 5 1,-2 0-1,-1-1 1369,1 6 1,-3-2 0,-1 6 217,-4-12 1,0 5 0,-2 2 0,0 1-1,-2-3 1,-1-4-265,-2 1 0,0-5 0,-4 0 0,-2 5-767,-1-3 1,-4 6 0,-2 2 0,-1 1 0,0-2 0,-1-4 0,2-5 766,-9 9 0,1-7 0,-2 2 0,2 3 0,-1 5 0,1-5 0,2-12 0,-11-6 0</inkml:trace>
  <inkml:trace contextRef="#ctx0" brushRef="#br0" timeOffset="34475">3877 15323 7923,'4'48'135,"-1"0"0,1 0 0,0 1 0,-1-1 0,1 0 1,-1 2-1,0-3 0,0-1 0,-1 2-119,1-4 1,0 3 0,-1-1 0,0-2 0,-1-6-1627,0 11 0,-2-8 1610,1-10 0,0 0-405,-1 9 1,0 1-36,1-10 1,0-1 439,2 9 0,0-5 0,-1-8 0,5-6 0</inkml:trace>
  <inkml:trace contextRef="#ctx0" brushRef="#br0" timeOffset="34937">4200 15657 7263,'5'0'548,"-1"0"-425,-4 0-27,51-3 38,-25 0-56,7 1 1,1 0 27,-10-1-50,-5 1-50,-5 1 207,-9 6 213,-7 35-426,-9 6-48,3-7 1,-2 5-1170,-2-9 0,-1 2 0,0-1 1211,0 3 1,-1 0-12,-4 9 1,0-3 16,1 0-101,5-5 101,8-17 73,13-1-17,9-16 134,14-2 138,8-23 0,1-7-328,3 6-1115,0-4 1,-3 6 1114,-18 18 0,-1 6 0,-16 1 0</inkml:trace>
  <inkml:trace contextRef="#ctx0" brushRef="#br0" timeOffset="35411">2798 15880 1653,'-11'45'168,"-1"-1"0,1 1 0,0-2 0,1 0 0,4-4-120,6 2 0,4-3-4,2-1 1,3-2-40,2-4 1,3-4 16,3-5 1,3-3 358,22 2 1130,-14-20 1,1-6-1120,12-18-255,-17 3 1,-3-5-1143,-10-2 1,-4-2 1105,-2-2 0,-2 0-31,-1-2 0,-3 0-114,-4 0 0,-3 1 44,-1 1 0,-2 2-420,-5 1 1,-2 3 312,0 3 1,-1 3-314,-17-9-1569,0 32 400,18 20 1589,3 24 0,15-18 0,0-7 0</inkml:trace>
  <inkml:trace contextRef="#ctx0" brushRef="#br0" timeOffset="35621">3128 16025 1924,'25'34'31,"0"-1"1,0 1-1,-1-3 1,-1 0-1,2-5 1250,12 4 1,1-5-1285,-9-7 0,0-2-221,7 2 0,0-2 295,13-3-71,2-5 0,-23-4 0,-2-3 0</inkml:trace>
  <inkml:trace contextRef="#ctx0" brushRef="#br0" timeOffset="35756">3558 16007 7598,'-2'-8'2090,"0"2"-2087,-18 33 0,-5 20-2808,10-6 0,0 5 2805,0-8 0,-4 5 0,1 1 0,2-1-84,5-2 0,1 0 0,2 0 0,-1 0 232,-3 11 1,1 0 0,-1-1-149,1-2 0,0 0 0,1-5 0,2-6 0,0-5 0,1-6 0,-1-1 0</inkml:trace>
  <inkml:trace contextRef="#ctx0" brushRef="#br0" timeOffset="36224">2709 17205 8914,'49'-16'82,"-1"-1"0,1 0 0,-1 0 0,1 1 0,-1-1 0,0 1 0,0 1 0,-1-1 1,1 1-1,0-1 0,1-1-196,-3 0 1,1 0 0,0-2 0,1 1 0,-1 0-1,0 0 1,-1 1 173,4-1 1,2 0 0,-2 0 0,-1 1-1,-3 2 1,-4 0-902,7-1 1,-6 1-1,0 0 858,2 0 0,0 1 0,-7 2 39,10-3 655,-26 8-711,-15 5-185,-5 2-907,-2 21-1009,0 6 2101,0 13 0,0-16 0,0-10 0</inkml:trace>
  <inkml:trace contextRef="#ctx0" brushRef="#br0" timeOffset="36803">5802 16764 4672,'46'-8'299,"-1"0"1,1 1 0,0-1 0,-1 0 0,1 0 0,3-2 0,1 0 0,1 0 0,-1-1 0,-1 1 0,-2-1-993,3 0 1,-3 1 0,0-1 0,-1-1 0,1 0 786,5-2 0,1-1 0,-1 0 0,-3 0 0,-5 2-40,-4 1 0,-4 0 1,-1 0-284,2-1 1,1-1 0,-6 1 256,-5 2 0,-4 1 809,16-8-798,-6 1 335,-8 6-442,-11 7 68,-26 42 0,-10 10 0,13-23 0,-11 19 0,-1 0 0</inkml:trace>
  <inkml:trace contextRef="#ctx0" brushRef="#br0" timeOffset="39010">7032 17248 7699,'0'-4'1154,"0"-5"-1154,0 8 0,0-5-73,0 6 17,1 0 292,2 19 1,2 24-1,2 14 1,1 1-1,3-11-160,7-1 1,5-5 0,0 5-55,-7 1 0,1 8 1,0 0-1,3-4 1,5-10 46,17-5 0,6-11 0,-2-9 18,6-10 0,1-7-20,-4 2 0,3 0 0,0-1-34,-5 2 1,-2-1 0,3-1 33,-3-3 0,3 0 1,-1-2-1,-2 0-1170,2 0 0,-3 0 1,-1-2 1105,11-4 0,-8-2-1191,-13-3 1194,-29 14-68,-1 1-296,-3 1-40,0 4-548,0 18-2185,0 7 3131,-3 11 0,3-16 0,-3-9 0</inkml:trace>
  <inkml:trace contextRef="#ctx0" brushRef="#br0" timeOffset="42063">3248 17609 8942,'-1'-35'310,"36"43"0,22 19 1,-8-3-292,-24-11 1,3-3 70,12-3 1,13-3 0,5-2 0,-3-5 0,-12-7-91,-10-11 0,-7-7 0,1-2-1086,5 1 1,3-2 0,0 0-1,-5 3 1030,4-12 0,-3 9-33,8 11 521,-11 24 1,1 7-274,3 10 1,0 4-57,-3 2 1,5-1-557,0-9 1,8 0 0,0-2 0,-6-7 452,-4-5 0,0-6-25,13 1 1,4-2 0,-9-8-10,-19-12 1,-5-3-116,3 0 1,0 2-8,11-1 357,7 36-128,-11 20 698,-6-3 0,2 6 0,-2-4-752,0-7 1,0-2-20,13 11 0,2-7 0,10-15-73,-10-19 1,1-6 7,2-3 1,-2-3 61,-1-2 0,0-1-95,-2 1 0,-4 3 98,-2 7 124,3 16 10,-10 15-44,2 11-23,5 8-25,8-8 0,4-2-492,-12-12 0,1-2 447,18 8 0,1-6-31,-17-15 1,0-5-60,0-2 1,-1-2 22,0-3 0,-1-4-3,5-8 0,0-1 0,-6 8 1,-1 1 86,3-2 0,-2 6 159,8 12-66,4 23-77,-10-8 1,4-2 447,2-4 1,3-5-510,0-2 0,2-9-37,-2-14 1,2-8 0,-5 4 36,-4 7 1,-1 2 30,-2-7 0,1-2 0,0 11-49,0 18 0,-2 6 94,12 1-45,-12 1 0,0 0 50,15-4-53,-10-10 1,2-6-91,2-11 1,-2-5 69,2 3 1,-2-2 19,-7-9 0,2 5-417,16 22 0,0 11-986,-18 3 0,0 5 1406,6 5 0,2 3 0,-6 0 0,0 18 0,-7-11 0</inkml:trace>
  <inkml:trace contextRef="#ctx0" brushRef="#br0" timeOffset="53769">6045 9443 6227,'-46'-17'2312,"24"8"-2026,-10-2 6,29 10 425,3 1 83,0-2-363,-1-1-437,1 0-101,-1 0 23,1 3 78,6 0-6,7 0-3386,16 1 3404,19 1 27,-3 0-14,-19-1 0,2-1 42,6-3 1,1-2-68,-5 1 0,-1-1-1135,3 0 1,-1 0 1140,12-1-855,-17 6 860,7-1-11,-5 1 6,7-1-1,-15 1-5,5 0-217,3 1 223,-7 2 1717,12 1-1717,-7 1 8,17-2 0,1-2-8,-2 1 623,0-1 0,0 0-618,3 5 3181,-17-3-3181,19 2 23,-3-5 574,-6 0-608,15 0 6,-24-1 0,0 0-6,1 0 0,1 1 0,6-2 0,0 1 2,-3 1 1,1 0 2,14 0 1,-1 0-899,-13-2 0,0 1 893,5 1 0,-1-1 0,2-2-272,-17 3 267,-3 0-2717,3 1 2711,8 8 22,-5-3-348,6 7 343,-8-7 1090,17 0-1091,-9-2 202,12 1-207,-17-1-5,-2 0 3188,-3 2-3183,0-1 636,-2 2-636,2-1 0,3-2 6,2-2-1,14-1 1,1-1-4,-4 2 1,1-1 0,-13 0 0,1 0 2,12 1 1,-2-1 5,3 0-5,-13-2 0,0-1-3404,21-2 3387,-14 3 0,0-1 11,12-1-619,-1 3 619,-23 0 5,-1 1 12,13 0-17,-9 0 6,19 0-12,-19-1 3092,14 2-3086,-18 1 931,31 3-898,-15-3-1726,-7-1 0,0-1 1698,8-4-5,-3-1 0,-13 0 0,-3 1-5,-3 1-1,-2 1 6,-1 1 0,-2 0 6,8 0-1,-5 0-5,8-2 3398,-6 0-3387,26-8-1378,-20 7 1356,20-4 11,-28 7 11,8-1-6,-5-1 1,6-1 0,4-4-6,-7 3-2939,17-6 2939,-16 6-1966,8 0 1966,-9 2 612,12 0-612,-8-1-1517,17-1 1517,-19 3-6,5-2 1517,-14 3-1527,3-2 2278,-7 2-2267,2 0-1,-4 0 1,-1 0 5,-2 0 0,0 0 3392,-2 0-3392,0 0 0,0 0 0,6 2 0,-1 0-6,5 1-5,1 4 5,-4-3 6,0 1 6,-5-4-6,-3 1 0,0-2 5,-2 1-5,2-1 0,2 2-5,-1 0 5,3 0 5,-5 0 1150,0-2-1150,-4 1-195,-4-1-1468,-7 19 810,-18 22 0,16-13 0,-8 9 0</inkml:trace>
  <inkml:trace contextRef="#ctx0" brushRef="#br0" timeOffset="56685">7870 8478 7335,'-24'-27'403,"5"5"-6052,12 22 5649,2 0 1364,-24 4-1313,5 6 814,-9-1-865,14 2 0,9-7-17,3 1 12,1 0-35,-9 13 40,4-4-104,-8 12 104,8-13-5,-2 7 5,8-9 5,-13 39 12,1-10-17,6-10 0,-1-1 11,-6 12-11,8-7 0,4-10 121,3 5-82,0-4 140,-1 13-145,0-7-28,0 4-2235,3-5 2229,1-13 5,0 12 2342,0 1-2218,0 0-96,0 6-16,2-7 17,1-7 100,5 9-78,-1-7-22,2 8-2286,-1-4 2258,-2-7 27,1 5 2241,0-8-2123,0 11-2290,5 4 2296,10 12-117,-5-15 55,11 1-39,-14-20 2223,6 2-2234,-2-3-28,6 4-11,-5-5-6,0 1 134,24-8-128,-22-2 19,6-5 0,0-2-19,-6-2-1,4-9 1,-6 5 39,10-6 44,-4-7-83,1 1-1,-9-3 12,-6-16 3381,-4 13-3387,5-20-11,-7 23-11,3 2 22,3-10-11,-3 10 0,2-7 22,-6-13-10,-1 4-7,-2-8-5,-1 14 6,0 17-1,-1-11-5,1 13 6,-1-7-6,1 11 0,0-1 6,0-11 5,-1 5-6,0-9 102,-3-8-107,3 16 5,-1-12-5,1 21 12,-2-9 4,-5-16-3402,1 7 3392,-3-7-6,3 20 0,2 3 5,-1 2 1,2 3 5,-1-1-5,2 4-1,-1-3 3398,-2-3-3386,0 1-11,-1-5 11,0 2-12,2 3 303,-6-6-235,5 8 50,-6-3-67,6 8 67,-4-1-27,3 2-91,-4-2 1,1 2-6,-6-2 5,-3 2-5,3 0-50,-1 2-146,11 1 78,1 0-55,4 0-281,1 0 460,-2 4-6,-1 0 17,-1 4 33,-3 0 6,-1 0-50,-2 1 72,-4-2-72,5-2-1323,0 22-148,7 0 1465,4 22 0,-2-25 0,3-4 0</inkml:trace>
  <inkml:trace contextRef="#ctx0" brushRef="#br0" timeOffset="58805">8736 8425 6568,'4'-8'1047,"-1"2"-744,-3 6 10,0 0-61,-11-16-11,6 10 51,-10-12-230,10 16-62,-1 0-51,2 2 11,1 0 29,1 0 5,-2 3 1,-6 26-1,2-6 1,-8 24 5,5-14 5,-3 3 1,2 3-1,0 0 1,3 5 0,2 0-6,-1-3 0,2-3 0,1-3 11,5-16 0,-3 3-5,2 0-6,-3 0 0,2-6 6,-1 13 0,1-9-6,-1 8-6,1-4 6,1-7-6,0 7-3386,0-8 3392,1 2 0,0 1 12,0 17 32,2 0-4,-1 7-35,2-6 74,-1 11-40,-2-18-34,1-1 1,0-1 0,1-7 27,1 12 3370,2-13-3391,6 19-7,-4-15 1,6 11-1,-6-21 18,5 4-12,-3-8 17,19 9 0,4 0-22,-10-8 22,9 4 0,-3-3-23,-14-9 1,-1-1 151,8-2-57,1 1-100,4-3 6,-3-3 39,10-9 11,-1-7-758,5-4 769,-7-3-61,-9 3-6,2-2 0,-3-1 16,4-6-16,-10 12 12,7-12 21,-13 18-27,4-8-1,-4-4 3,1-2 1,1-1-9,2-10-212,-3 10 0,-1 3 218,-4 11 703,-2 1-709,-1 0 6,-1-1-6,0-3 0,0-3 0,0 1 0,0-18 0,0 14 461,0-23-461,-2 12 0,0-1-470,1-11 470,-1 8 0,0 2 0,2 9 6,0-9-6,-3 6 5,-7-1 1,-3-1-6,-2-1 0,0 7 0,1 2 0,3 6 0,-2-5 470,5 8-470,-2-5-6,-1 8 6,-1 3 12,-15-6 38,5 7-39,-10-4 23,10 4-23,-7-2-5,11 3-6,-3 0-40,7 6-16,2 2-2235,-29 9 2291,24 7 0,-15-4 0,29 2 0</inkml:trace>
  <inkml:trace contextRef="#ctx0" brushRef="#br0" timeOffset="59524">9962 7738 6316,'21'28'425,"1"-1"1,-10 7 0,-10-4-980,-20-9 282,-7 2 0,-2 0 272,-6 2 0,-8 4 96,20-13 245,5 0 353,22-7 18,32-6-494,12-18-144,-18 1 1,4-5 0,-2 0-56,8-13 1,-2-2-345,-11 10 0,0 0 1,-2 1 75,-2 0 0,-4 3-642,-1 5 891,-28 27 0,6-5 0,-6 4 0</inkml:trace>
  <inkml:trace contextRef="#ctx0" brushRef="#br0" timeOffset="59704">10051 7997 7095,'4'44'-127,"0"1"0,-1-9 0,2-7 127,7-11 0,-6-15 0,-2-2 0</inkml:trace>
  <inkml:trace contextRef="#ctx0" brushRef="#br0" timeOffset="59829">10066 8104 6859,'-2'33'0,"-1"1"0,1-8 0,0 1 0</inkml:trace>
  <inkml:trace contextRef="#ctx0" brushRef="#br0" timeOffset="60005">9828 8211 6003,'0'0'0</inkml:trace>
  <inkml:trace contextRef="#ctx0" brushRef="#br0" timeOffset="60106">10075 8180 6339,'34'-10'0,"-8"2"0</inkml:trace>
  <inkml:trace contextRef="#ctx0" brushRef="#br0" timeOffset="60297">10080 8180 7738,'0'0'0</inkml:trace>
  <inkml:trace contextRef="#ctx0" brushRef="#br0" timeOffset="60754">10258 8124 6294,'-5'-3'1192,"1"1"-777,4 2-421,0-12-106,0 10 79,3-10 33,1 14 16,5 11-88,-3-4-169,1 8-375,-6-6-151,0-1 767,-2 1 0,1-4 0,-1-3 0</inkml:trace>
  <inkml:trace contextRef="#ctx0" brushRef="#br0" timeOffset="61010">10249 8119 6098,'0'0'0</inkml:trace>
  <inkml:trace contextRef="#ctx0" brushRef="#br0" timeOffset="61286">10271 8032 4658,'3'9'700,"-1"-2"442,-2-7-1136,50-16-3629,-29 11 3561,7-3 0,-2 0 982,-17 7-853,-11 14-56,-14 17-323,4 1-220,-11 17 532,3-4 0,8-19 0,-2 3 0</inkml:trace>
  <inkml:trace contextRef="#ctx0" brushRef="#br0" timeOffset="61823">10131 8338 7828,'18'6'409,"2"-3"-409,6-6-6,6 0-4245,-11 3 4296,2 5 783,-15 8-184,-10 11-588,-6-4 17,-35 4-2104,-3-18 2067,12-4 1,0-4 331,-18-9-318,18-2 245,14 1-334,15 3 39,4 0-12,12-4 2355,-1 4-2404,16 2 3053,-11 6-2992,6 4 162,2 12-94,-3 3-707,9 11 701,-1-2-6,4 1-23,5 1-16,3-2-17,3 0 146,-2-5-23,-1-3-112,-6-3-3128,-8-6 3162,-9-4-57,-6-1-385,-4-2-326,0 3 723,1 4 0,-2-3 0,-1 0 0</inkml:trace>
  <inkml:trace contextRef="#ctx0" brushRef="#br0" timeOffset="62242">9837 8128 6904,'-5'4'1333,"1"-1"-6764,4-3 5762,-1 10 1407,-4 9-1682,-3 7-1317,-5 7 1261,4 11 0,0 0 0,0-13 0,4 6 0,-1 0 0</inkml:trace>
  <inkml:trace contextRef="#ctx0" brushRef="#br0" timeOffset="64953">7575 9597 6333,'-6'-2'1372,"1"1"-521,5 1 51,2-13-727,34-1 1,23 2 0,-6 0-174,-19 0 1,1 0-187,3 2 0,8 0 0,-1 2 0,-10 2 385,4 3 1402,-29 2-1435,-3-2-118,-38-10-61,-16-2-14,12 6 1,-5 0 0,2 1 24,-1 0 0,0 0 0,-9 0 0,3 2-89,-3 1-38,49 13 127,2 0 0,19 2 0,8 0 28,9 0 0,1-1-25,-9-3 0,3 0-744,4-2 0,5-1 1,-6-1 745,14 0 113,-17-1 0,-5-2 464,-20 1 96,-45-6-698,-1 4 1,-5 0-1,-3-1 1,-2-1-29,-3 1 1,7 3-973,16 9 1020,30 1 0,18 4 0,10-1 938,8 1 0,1-1-932,-9-2 0,1-1-4,3-1 1,-5-2 53,-10-4 84,-10-3 336,-5 1 51,-4-1-594,-36 0 0,-20 0 485,7 0-435,-5 0 0,3 0-1210,19 0 1143,30 3 79,28 5 10,6-1 6,19 3 154,-7-8 1,-1-1 887,-6 1-899,2-2 0,-14-2-87,-47-3-72,-1-2-343,-23-3 337,5 1 5,11 3 0,0 1 6,-21-3-11,5 0-1093,18 4 987,22 3 83,11 0 34,10 4 0,11 3 6,7 4 38,-4-5 1,0 0 0,3 1 751,12-1-163,-38-5 12,-5 0-645,-17-7-3392,1 0 3330,-28-10-399,15 8 455,-9-3-134,9 10-291,15 0-315,-2 2-21,14 0-728,27 22-85,-3 1 2167,0-3 0,-1 0 0,-1 1 0,-6-7 0</inkml:trace>
  <inkml:trace contextRef="#ctx0" brushRef="#br0" timeOffset="67561">8580 7645 6182,'10'1'1120,"-4"0"-924,-8-1-84,-10 4 117,-10 30 1,-1 11-228,12-13 1,3 0 78,-3 19 1,12-11 226,49-44-306,-23-9 1,0-8 14,-2-8 0,-2-7 0,-8-1-16,-12 1 1,-9-1 0,2 2-30,6 1 0,-4 3 0,-16-3 0,-5 16-367,4 36 1,3 14 33,5-6 0,3 2 194,-4 13 1,4-2-1,6-5 1,2-2 0</inkml:trace>
  <inkml:trace contextRef="#ctx0" brushRef="#br0" timeOffset="67821">8941 7883 7083,'4'9'1843,"-1"-2"-2188,0 19 1,0 8 344,-2-5 0,-1 1 0,3 6 0,0-1 0,-3 9 0</inkml:trace>
  <inkml:trace contextRef="#ctx0" brushRef="#br0" timeOffset="68051">9242 7576 7223,'7'0'443,"-1"0"-418,-4 32 0,-4 12-1485,2-5 1299,1-6 1,-1 7-1,-1-2 253,-1 1 1,0-4-1,1 6 1,-3 5-1</inkml:trace>
  <inkml:trace contextRef="#ctx0" brushRef="#br0" timeOffset="68276">9451 7741 7537,'-2'42'9,"0"0"1,0 0 0,0 0 0,2 4 0,0-4 0,-7 0-1,0 0 1</inkml:trace>
  <inkml:trace contextRef="#ctx0" brushRef="#br0" timeOffset="68474">9639 7883 6613,'0'0'0</inkml:trace>
  <inkml:trace contextRef="#ctx0" brushRef="#br0" timeOffset="68820">9830 7578 8231,'18'40'54,"-1"-1"0,-12 13 1,-9-6 202,-13-14-196,1-5 1,1-8-62,10-18 6,7-1 50,7 0-112,28-12-792,-1 0 0,1-2 0,-16 5 0</inkml:trace>
  <inkml:trace contextRef="#ctx0" brushRef="#br0" timeOffset="70813">10958 7607 9257,'34'-21'91,"0"0"0,1-1 0,10 2 0,-5 5 1,-12 5-1,-13 19 0</inkml:trace>
  <inkml:trace contextRef="#ctx0" brushRef="#br0" timeOffset="70973">11011 7451 7570,'-4'2'163,"1"0"-158,3-2-413,33 120 408,-26-82 0,0 1 0,4 4 0,3 5 0,-5-8 0,-3 7 0</inkml:trace>
  <inkml:trace contextRef="#ctx0" brushRef="#br0" timeOffset="71167">11526 7224 8108,'-1'50'-58,"1"1"1,-1 0-1,1 0 1,-1-1 0,1 1-1,-1 0 1,1 2 0,0-1-1,0-2 1,1-2 0,-1-3-1,0 10 1,0-3-1,1-11 1,3-1 0</inkml:trace>
  <inkml:trace contextRef="#ctx0" brushRef="#br0" timeOffset="72545">9685 9467 8982,'8'-6'140,"-1"1"-84,17 3 0,-5-2 28,8-9-39,-9 2 112,0-27 5,-19 19 29,-10-18-18,-5 26-279,3 2 67,6 16 39,7 8 84,10 23-84,-2-9 0,7 8 5,-6-20 35,-1-5 16,-1-7 151,18-18-157,-8-7-22,3-14 0,-3-5-1721,-10 13 0,-3-1 1687,1-7 1,-5 4-113,-13 6 84,-8 19 29,-3 11-35,1 8 40,2 9-39,3 19-11,8-11 44,5 4 6,8-18 3367,4-5-3305,6-6 176,0-3 159,7-10 57,-7-19-96,-1-13-94,-10-7-108,-4 14-156,-3 15-106,2 13 100,2 12-66,0 8-18,5 37 56,2-22-3369,2 16 3459,-1-37 213,-4-6-319,-2-15-169,-4 0-503,-5-4-2868,-3 8 3590,-5 12 0,8-4 0,0 4 0</inkml:trace>
  <inkml:trace contextRef="#ctx0" brushRef="#br0" timeOffset="78106">11717 8835 6904,'4'0'1002,"3"50"-946,-2-26-56,4 4 0,2-1 0,-4-16 0,8-9 0</inkml:trace>
  <inkml:trace contextRef="#ctx0" brushRef="#br0" timeOffset="78253">11704 8498 8030,'0'-6'-17,"21"21"1,15 19 0,-6-5 0,-8-8 0,7 7 0,0-1 0,0 1 0</inkml:trace>
  <inkml:trace contextRef="#ctx0" brushRef="#br0" timeOffset="78600">11954 8712 8982,'-4'42'-36,"0"0"0,0 1 0,1-2 0,0-1 0,8-14-356,16-20-403,5-19 717,-4-8 453,-2-19-61,-13 24 83,-1 20-324,-6 14-67,0 31-230,5-16-846,20-8 1070,13-43 0,-7 7 0,-3-16 0</inkml:trace>
  <inkml:trace contextRef="#ctx0" brushRef="#br0" timeOffset="78776">12413 8532 8870,'0'38'136,"0"0"0,0 0 0,-1 15 0,2-3-108,1-13 0,2-3-28,5 12-90,8 0 90,10-43 0,1-4 0,-8 5 0,26-14 0</inkml:trace>
  <inkml:trace contextRef="#ctx0" brushRef="#br0" timeOffset="78963">12112 8779 706,'39'-12'12,"1"0"0,-1 1 1,1 0-1,0 1 1,-3 0 432,1-2 0,-3 2-445,0 3 0,-3 1 0,4 0 0,-17 4 0</inkml:trace>
  <inkml:trace contextRef="#ctx0" brushRef="#br0" timeOffset="79668">10416 9069 6938,'5'1'1909,"-1"0"-1107,-4-1-813,-20 14 5,6 11-28,-9 5-2120,18 1 1,9 3 2153,18-4 0,6-1-51,-9 0 1,6-5-152,19-14 1,12-8 0,-10-4 0,1-1 0,-1-11-1,0 0 1</inkml:trace>
  <inkml:trace contextRef="#ctx0" brushRef="#br0" timeOffset="79795">10590 9082 0,'-10'49'0,"1"0"0,-1 0 0,3-7 0,0 1 0,0 1 0,1 4 0,1-3 0,0 4 0,0 2 0,1 1 0,0-3 0,0-3 0,-2 5 0,2-4 0,-1 0 0,1-1 0,0 6 0,1 2 0,0-5 0,0-11 0,-2 2 0</inkml:trace>
  <inkml:trace contextRef="#ctx0" brushRef="#br0" timeOffset="86945">5849 9614 6787,'-14'-11'1696,"2"-1"-1231,0-2-123,12-11-244,25 3 0,9-1-50,-10 4 0,6-1-4,3 6 1,10-2 0,6 1 0,4 0 0,-1 1-1,-4 1-8,4 2 0,-1 2 0,0 1 0,0 0 0,1-1 270,-5-1 0,1 0 0,1-1 0,-2 0 0,-2 1 0,-5 1-286,18-2 1,-6 1 0,-29 3-35,-44 3 0,-28 3 0,-13 2 0,7 0-3,10 1 0,1 0 0,-1 1 1,-5 1 12,7 0 1,-4 0 0,-4 1 0,1 0 0,1 0 0,4 1-1,5-1-328,-6 4 1,6-1 0,2 1 165,-25 5 1,26 0 154,60-5 6,13 0 5,10-1 0,4 0-1230,-15-4 0,-1 1 1230,15 1 0,2-1 11,-14-2 0,1-2 1,0-1-767,2-2 1,-1-1 0,0-1 767,0 1 0,0-1 1,-1-1 14,17-6 0,-6-4-296,-10-7 492,-8 2-290,-43 3 66,-19 4-3,4 7 0,-2 0-14,-4 0 0,-5 2-10,1 1 1,-6 2-1,-1-1 1,3 1 24,-1 0 0,2 0 0,-2 0-278,-12 1 0,-2 1 0,8 0 162,13-1 1,12 4 1181,19 3-1064,35 2 369,11 0 1,4-1-370,-7-1 0,0 0 845,-4-1 0,3 1 0,1-1-838,15-1 1,2-1 0,-6 0-341,-10-1 0,-2 0 351,5 0 1,2-1 0,-12-1 312,-19-1 246,-9 0 1618,-4 0-2144,-17-4-2990,1-1 2945,-29-7 507,8 5-1796,7 19-582,13 17 1865,23 23 0,-3-20 0,3-6 0</inkml:trace>
  <inkml:trace contextRef="#ctx0" brushRef="#br0" timeOffset="88744">7896 9643 8982,'-22'-28'215,"1"-1"1,-1 1 0,3-12 0,13 12-216,25 28 50,22 1 1,3 0 16,-9-1 773,-2-1 0,-9-5-840,-27-4-59,-27-12 0,-10-1 26,-7 3 27,13 7 0,-6-2 1,5 5-46,-13 5-3436,4 1 2838,24 6 598,36 15 90,28 6-31,-19-10 1,2-2-1087,18 0 0,0-4 1223,5-8-254,-19-2 1,-3-2 517,-4-7 2109,-10-3-2282,-7 1-2199,-5-1 2007,-6-1 1849,-6-2-1893,-9 1 631,-8 3-890,-25 6 91,11 7 59,13 4 0,2 2-233,-2 8 342,37 21 0,-11-20 0,27 9 0</inkml:trace>
  <inkml:trace contextRef="#ctx0" brushRef="#br0" timeOffset="89775">6517 9532 6316,'-1'5'527,"0"-1"-219,1-4 604,75-19-820,-44 15 1,2 0-1468,11-2 1,6-2 0,-4 3 1405,-2 2 0,-1 3-3,-5 1 0,3 1 0,-2 1-702,11 2 1,1 2 719,-10-1 1,2 0 0,-3 0-4,7 2 1,-1 0 20,4-1 1,-3-2-18,-13-2 1,-3-2-28,0 1 0,-1-1 69,22-1 1546,-32 0 775,-9-5-2376,-24-2 3344,-15-5-3423,-20-1 47,18 8 0,-1 1-5,-7 1 0,0 1-1696,-4 0 1,-2 2 1694,5 1 0,-3 2 1,2 0 3,-1 0 0,1 0-468,-8 2 1,4 1 451,13 3-231,15-3 180,15-3 84,46-1-17,4-2 2,-5-2 1,3-2 1104,-5 0 0,-1-1-1082,1-2 1,2-2 44,0-1 1,4-2 0,-5 1-43,-5 2 0,-2 0 742,16-5 1,-8 0 136,-25 5-907,-11 4-213,-9 2-3825,-8 37 4038,-1-13 0,1 16 0,5-24 0</inkml:trace>
  <inkml:trace contextRef="#ctx0" brushRef="#br0" timeOffset="97327">8656 10073 8730,'0'-36'1860,"0"10"-1877,0 0 90,0 16 313,2 10-44,8 0-247,8 0 56,10 7-117,-10-3-29,1 5 538,14 27-400,-12-15 1,4 5-53,4 3 1,7 5 0,4 4 0,-1 0 0,-2-4-104,-3-1 0,-1-2 0,0-1 0,2 3 47,1 0 1,3 3 0,0 0 0,0-1 0,-1-3-111,0 1 1,-3-3-1,2-1 1,3 0 137,3-1 1,4-1 0,1 0 0,-1 0 0,-1-2-533,0 3 0,-2-2 0,1 0 0,2 0 483,-1-2 1,3 0-1,1 0 1,-1-1-1,-2-3 0,3-1 0,0-3 0,-3-1 0,0 0-614,-7-1 0,-1-1 0,0 0 1,-1-1 623,12 4 0,-1-2 1,-4 0 387,2 2 1,-15-5 299,-27-10-165,-3 0-474,-7-1 1369,-6-5-1408,-9-5-29,-1-5 1,-1-3 0,-14-16-6,10 10 0,-1-4 0,-1-11 0,1-2 657,6 8 0,1-2-657,3 4 0,-1-3 0,2 0-6,1-5 0,2 0 1,1 1 5,-2-8 0,2 1-902,2 6 0,0-1 0,1 2 899,2 0 1,2 2 2,1 4 0,0 1-217,-1-17 217,2 14 6,1 13-6,1 11 1338,1 4-1333,0 6 3279,0-1-3223,-2 0-635,2 1-4869,7 32 5443,0-6 0,3 11 0,-5-20 0</inkml:trace>
  <inkml:trace contextRef="#ctx0" brushRef="#br0" timeOffset="104302">916 9646 6193,'5'3'1842,"-1"0"-1069,-20-3-773,5 1-11,-23 16-1,15 9 1,2 6-1702,-1 4 1,2 3 1714,-2 2 1,4 4-1,10-7 0,4 2 0,3-5 4,10 11 261,23-45 0,16-14 0,-8-7-248,-16-5 1,-3-7-191,5-1 1,7-5 0,-4-2 0,-9 2 170,-14-7 0,-9-1 20,-1 8 1,-3-2-1,-1 3-590,-3-2 1,-2 2 602,-4-7 1,-4 5 2501,-15 9-2664,4 24 0,0 13-1047,13 31 0,6 11 1176,-5-18 0,2 1 0,10 18 0,7-5 0,7-20 0</inkml:trace>
  <inkml:trace contextRef="#ctx0" brushRef="#br0" timeOffset="104521">1277 9637 1387,'30'25'9,"0"0"0,1 0 0,-3-1 0,0-1 0,2 0-75,9 2 0,2 1 1,-3-3-67,-1-1 0,-2 0-74,2-1 1,2 2 0,-6-4 828,9 6-1601,-11-5 978,-9-6 0,-11-7 0,-7-5 0</inkml:trace>
  <inkml:trace contextRef="#ctx0" brushRef="#br0" timeOffset="104716">1624 9697 9027,'-26'45'-3,"-1"0"1,1 1 0,1-4 0,1-1 0,5 3-2583,5 6 0,5 2 0,1-5 2585,0-7 0,1-2 0,1 0 0,1 2 0,2-10 0,3-15 0</inkml:trace>
  <inkml:trace contextRef="#ctx0" brushRef="#br0" timeOffset="105816">2001 9692 8120,'-8'-30'412,"-1"0"0,-5-20-244,6 40-56,0 1 157,0 2-213,3 3-5,0 1 61,3 1 272,-1 0-384,-1-1 6,-5-1-40,1 0-39,-10-1-16,7 3 43,-4 0-49,5 2 31,-2 0 64,3 0 0,-1 1 72,4 3-16,3-3 324,0 2-218,1-3-274,1 0-50,-1 2 50,0 3 22,-2 4-33,0 4 89,1 5-66,-1 1 55,3 1 0,0-4 28,1-3 6,0-6-45,0-3-28,0-1 84,0 1 6,11 11-6,0 0 0,11 10 0,12 6 0,-7-7-6,11 6 6,-1 3-1120,-20-12 0,-1 2 1120,0 0 0,-3 2 36,-3 3 0,-4 1 50,-3 21 24,-18-14 0,-9 4 0,-2-3 24,-2-3 1,-6-2-12,4-6 0,-5 2 1,-1-4-1,3-9-87,-6-11 1,6-14-37,8-32 0,17-15-119,16 15 0,10-3 0,1-1 123,-5 8 0,0-1 1,3 0-1,5 3-964,11-3 1,8 1 0,0 4 0,-5 8 959,-8 8 0,0 3 0,25-13 0,-10 14 0,-36 31 0</inkml:trace>
  <inkml:trace contextRef="#ctx0" brushRef="#br0" timeOffset="106105">2150 9744 8002,'-15'50'-12,"0"-1"1,0 1 0,0-5 0,1-1 0,7-7-5661,17 11 5779,5-24-18,15-9 79,3-33 1403,1-10-1271,-12-6 0,-4-4-160,-6 10 0,-2-1-573,2-17 1,-7 2 342,-29-1-1418,-2 35 0,-4 7 1508,-18 11 0,20 5 0,6 3 0,11-1 0</inkml:trace>
  <inkml:trace contextRef="#ctx0" brushRef="#br0" timeOffset="106521">2527 9380 9016,'1'4'319,"0"-1"-380,-1-3 55,-18 65 6,6-23 0,-2 3 0,1 5-59,4-3 0,7-3 53,9-16 1,5-2-12,6 12 1,9-6-615,17-19 1,4-10 210,-16-2 0,-1-3 420,3-3 0,-7-2 0,-17-3 0,-7-1 0</inkml:trace>
  <inkml:trace contextRef="#ctx0" brushRef="#br0" timeOffset="106613">2616 9695 6949,'-14'48'-15,"0"0"0,1 0 0,2-1-153,7-7 0,1-1-906,3 7 0,0-3 1,1 4-1,3-3 0</inkml:trace>
  <inkml:trace contextRef="#ctx0" brushRef="#br0" timeOffset="106977">2874 9534 7319,'-15'47'61,"-1"-1"1,0 0-1,4-7 1,1-1-1,7-5-16,11-6 0,5-3 17,17 9 5,1-2-5615,-4-5 5861,-4 7 1129,-12-7-1335,-10 8-7,-26-5 1,-10-4 81,5-10 1,-1-4-18,-11 8 0,2-8-98,11-14 1,7-11 130,15-29 1,12-7-202,2 17 1,3-1-68,0-4 1,2-3 0,9 6 69,21 7 0,11 7 0,-8 2 0,-17 0 0,-1 3 0,11 5 0,0 1 0,0-1 0</inkml:trace>
  <inkml:trace contextRef="#ctx0" brushRef="#br0" timeOffset="107295">3195 9554 8259,'43'29'-84,"-10"4"151,-25 9-5721,-5 7 5659,-12-11 1,-3 1-3,4-11 0,-2-2 791,-6 7 0,-3-4 158,-15 1-305,30-25-1129,7-9 90,18-10 0,7-3-700,0 0 0,0-1 638,5-4 1,-2 1-1,3-2 1,-10 6-1</inkml:trace>
  <inkml:trace contextRef="#ctx0" brushRef="#br0" timeOffset="107524">3460 9501 4340,'32'41'68,"0"0"0,0 0 1,-9-7-1,-3-1 0,-8 2-1500,-12 2 0,-7 1 1,-4-5 1431,-5-5 0,-4-3 0,-11 15 0,0-8 0,10-18 0</inkml:trace>
  <inkml:trace contextRef="#ctx0" brushRef="#br0" timeOffset="107655">3433 9394 1354,'44'-4'-164,"0"0"1,-9-2 0,-8 4-1,-12 4 1</inkml:trace>
  <inkml:trace contextRef="#ctx0" brushRef="#br0" timeOffset="108091">3732 9505 6977,'-3'-2'129,"1"0"106,2 2-6,52 24-117,-25-8-36,10 8 0,-1 3 52,-16 6-520,-15 13 1,-8 3 391,-3-22 0,-5-1 296,-6 7 1,-4 2 0,1-6-292,-4-3-5,-6 0 208,45-27 10,13-1-39,5-2-117,11 1-68,-15 38-78,-23-10 0,-7 5-1219,-9 7 1,-9 7 0,-3 1-1,0-4 1303,-2 0 0,-2-3 0,0 0 0,-2 7 0,-1 0 0,3-7 0,8-18 0,0 0 0</inkml:trace>
  <inkml:trace contextRef="#ctx0" brushRef="#br0" timeOffset="108586">368 10909 9290,'48'-8'-16,"1"-1"0,0 1 0,-5 1 1,2 0-1,2 0 0,0 1-1118,-4 0 1,0 1 0,2 0 0,0 0 0,1-1 1133,-2 1 0,1 0 0,1-1 0,1 1 0,0 0 0,0-1 12,1 0 0,0 0 0,0 0 1,2 0-1,0-1 0,2-1-100,-4 0 0,1 0 0,2-1 1,1 0-1,-1 0 0,0 0 1,-1 0-1,-2 0 118,4-1 1,-2 0 0,-1 0 0,0 0 0,0 0 0,2-1 70,-7 1 1,2 0 0,0-1 0,1-1 0,-1 1-1,-1 0 1,-1-1 0,-3 2-44,8-4 0,-3 1 1,-1 0-1,-1-1 0,2 0-231,-1 0 0,0 0 1,2-1-1,-2 0 0,-1 1 1,-3 0 194,4 0 0,-4 0 1,0 1-1,0 0 120,3-1 0,2-1 0,-3 1 0,-7 3-108,-8 2 0,-5 2 923,6-1-425,-16 3 413,-5 2-1287,-6 7-862,-1 36 1204,-6 3 0,0 2 0,3-16 0,0 0 0,-3 7 0,0 1 0</inkml:trace>
  <inkml:trace contextRef="#ctx0" brushRef="#br0" timeOffset="114671">5646 4289 6591,'0'-11'492,"0"3"1,0-15-235,0 10 106,0-10 616,-2 10-968,0 7-7,0-1 29,1 7 145,0 0-263,0-1-17,-9 48-3184,-5-11 3366,-1-4 0,-6 11 0,-1 0 0,3-7-56,-1-2 1,-2-3 26,-6 10 0,-4 3 1,7-10 64,5-14-44,4-6-73,14-12-566,34-36 2220,-8 9 0,3-4-1660,3-1 1,2-3 0,-1 2-1728,5-5 1,-2 4 1692,-4 0 1,-3 12-173,-9 24 422,-17 28 0,-9 9-185,4-13 0,-1 1-869,-6 20 1,-3-3 876,-7-3 12,3-9-734,27-23 521,13-19 5,2-6 1,4-4 61,1-4 0,0-3 1351,1-1 1,0 0-1251,-1 0 0,-1 0 47,2-2 1,-3 1-110,3-3 3319,-23 35-3100,-23 27-154,-8 10 0,0 8-2481,10-1 1,4-1 1634,0-7 0,6-2 843,7-4 0,7-9 0,7-15 0,-3-10 0</inkml:trace>
  <inkml:trace contextRef="#ctx0" brushRef="#br0" timeOffset="115238">6176 4525 6495,'-1'35'300,"0"0"1,0-4 0,5-6-267,10-18 447,6-3-151,-4-14-330,-2-7-128,-9-30 161,-8 9-349,-5-13 378,-6 21-297,-7 5 11,13 13 213,30 0 55,4 5 1,5 1-45,11-1 0,0-1 0,-6 0 0,-2 1-6,-6 1 1,-4 2 5,-5 6 73,-10 10 218,-6 6-15,-6 9 1,-2 2-327,3 6 94,-5 10 63,17-34-59,5-16-53,21-21 128,-17 3 0,-2-1 169,12-18-405,-10 5-21,-18 29-303,0 8 185,3 4-386,7 7-443,4 3 1081,6 3 0,-10-8 0,-2-4 0</inkml:trace>
  <inkml:trace contextRef="#ctx0" brushRef="#br0" timeOffset="116603">8034 4062 6815,'25'38'40,"-1"0"0,0 0 0,1 0 0,-1 0 0,6 2 0,0-3 0,0-1 0,0 1-476,-2 3 1,1 1-1,-2-2 1,0-4 435,13 7 0,-9-12 0,-19-16 0,-11-11 0</inkml:trace>
  <inkml:trace contextRef="#ctx0" brushRef="#br0" timeOffset="116788">8369 4100 8668,'0'-4'953,"0"1"-953,-29 28 0,-13 21-2831,14-6 1,-2 7 2830,7-13 0,-3 2 0,-2 3 0,0 3 0,1 1-487,5-2 0,-1 2 0,1 3 1,0 1-1,1-1 0,0-1 1,1-2 486,-3 4 0,1-1 0,0-2 0,1 0 0,0 1 0,-1 3 0,-2 2 0,2 0 0,1-5 0,4-8 0,0-4 0,1 1 0</inkml:trace>
  <inkml:trace contextRef="#ctx0" brushRef="#br0" timeOffset="117398">7439 5250 4509,'48'-6'88,"-1"0"0,1 1 0,-1-1 1,1 1-1,-1-1 0,1 1 0,-1-1 1,5 0-1,-4 1 0,-1 0 1,0-1-1,4-1-248,-3 0 0,3 0 1,3-2-1,-1 0 1,-1 1-1,-3 0 1,-5 1 159,1 0 0,-4 0 0,-1 2 0,2-1 0,2 2 0,2 1 0,1 1 0,-2-1 0,-6 1 0,13-2 0,-4 1 0,-3 2 0,-1 1 0,0 0 0</inkml:trace>
  <inkml:trace contextRef="#ctx0" brushRef="#br0" timeOffset="119634">7482 5493 6001,'-17'-43'89,"1"0"1,-1 1 0,12 1-1,2-7 1,2-5 0,2-2 0,0-2-1,2 3 1,0 4 0,0 6-89,1-2 0,0 7 1,2 0-1,5-9-8,-3 11 0,2-6 0,1-4 0,2-3 0,0-3 0,2 0 0,1-1 0,2 0 0,0 3 0,2 3 0,1 3 0,2 5-13,6-1 0,2 4 1,2 4-1,2 1 1,2 2-1,-1 0 1,1-1-1,0-2-238,-1-3 0,0-1 0,1-2 0,0 1 0,1-1 0,0 2 0,1 2 0,1 3 0,0 3 251,2 2 1,0 0 0,2 1 0,-1 3-1,2 3 1,-1 4 0,0 6 0,0 7 3,1 7 1,1 8 0,2 6 0,-1 4 0,-2 2 0,-1 1 0,-4-1 0,-3-3 11,6 4 1,-5-3 0,-3 4 0,0 9 8,-7-3 1,3 6 0,0 4 0,-1 3 0,-3 2 0,-5 2 0,-6 0 0,-9 0-118,-9-3 1,-8 2-1,-6 1 1,-6 2-1,-3 0 1,-2 0-1,-1-1 1,2-1-1,2-2 1,4-2 106,3 2 1,2-3 0,1-2 0,0 0 0,-2 0-1,-2 1 1,-4 3-27,0-7 0,-3 4 0,-2 1 0,-2 2 0,-2 1 0,0-1 0,-1 0 0,-1-2 0,2-3 0,0-4 0,2-3 0,2-5 246,-16 9 0,2-9 0,0-4 0,-3 1-261,2-1 0,-3 0 0,-1-1 0,2-2 0,4-3 100,-2-1 0,4-3 0,-2-3-115,-6-4 1,-1-4 0,9-6-284,0-16 563,14-1 1,5-7-233,15-20 0,11-12 0,0 8 0,-6 20 0,0 1 0,3-14 0,0 0 0,-1 0 0</inkml:trace>
  <inkml:trace contextRef="#ctx0" brushRef="#br0" timeOffset="121555">1640 10691 8164,'33'-5'144,"0"1"1,4 2 0,7 0 0,5 1 0,3-1 0,0 1-117,-9 0 1,1 0 0,1 0 0,2 0 0,1 0 0,3 0-1,2 0-461,-7-1 1,2 1-1,3 0 1,2 0-1,1 0 1,1-1 0,0 1-1,0-1 1,-1 0-1,-2 0 1,-1-1-1,-4 0 507,8-1 0,-2-1 0,-2 0 1,0-1-1,-2 1 0,-1-2 1,0 1-1,1-1 348,4 0 1,2 0-1,1 0 1,-3-1-1,-4-1 1,-6-1-1,-10-2 24,9-14 0,-25 2-471,-40 12 1,-27 4 0,-7 7 13,19 3 1,-7 5-1,-4 3 1,-2 2 0,-1 0-1,2 0 1,2 0-1,5-3-5,-12 2 0,5-2 1,1 0-1,-7 1-7,11-1 1,-5 1 0,-4 2-1,-1-1 1,1 0 0,3-1 0,5-2-1,8-2 10,-2-1 0,7-3 0,-1 0-13,-14-1 0,-1-1 0,2-2-872,-7-4 1,5 0 633,14 3 1,1-1-99,-4-1 1,16-1 670,41 4 1,28 2-1,12 1 1,-3-1-304,-11 0 1,3 0-1,2 0 1,1 0-1,0 0 1,1 0-7,-5 0 0,2 0 0,0 0 0,0 0 0,0 0 0,-1 0 0,0 0 54,4 0 1,2 0 0,-1 0 0,-2 0 0,-3 0 0,-7 0-55,4 0 0,-6 0 0,-5 0-246,-5 0 0,-4 0 2385,2 0-1853,-18 0-327,-29 3 1,-31 2-1,-13 0 1,3 0 33,18-2 0,-1 0 1,-1 0-1,-2 0 1,0 0-1,-1-1 7,2 1 0,-1 1 0,-2-1 0,1 0 0,-1 0 0,0 0 0,1 0-8,-1-1 0,0 0 0,-1 1 0,0-1 0,3-1 0,1 1 0,4-2-104,-8 1 0,5-2 0,2 0 0,2 0-383,-2 1 0,3 0 1,4 0 242,-4-1 0,19 0 2570,52 4-2406,5 1 1,15 3 0,8 1-1,0 0 1,-6-2-774,-6 0 0,-4-1 0,0 0 0,6 0 861,-4 0 0,6 1 0,3 0 0,1 0 0,-3-1 0,-4 0 0,-8 0 0,1-1 0,-6-1 0,-2 0 0,5-2 0,0 0 0</inkml:trace>
  <inkml:trace contextRef="#ctx0" brushRef="#br0" timeOffset="122531">1005 10544 6488,'-47'-8'388,"0"0"1,5 1 0,8 2-389,16 2 825,9 2-1716,14 19 715,24 14 0,4 2 0,-9-1 0,5-2 0,1 0 0</inkml:trace>
  <inkml:trace contextRef="#ctx0" brushRef="#br0" timeOffset="123437">417 10996 2146,'50'0'82,"0"0"1,0 0-1,1 0 1,-4 0-1,-1 1 1,2-1-1,4-1-202,-7-1 0,3 0 0,4-1 0,0-1 0,0 0 0,-1 1 1,-4-1 167,6 0 0,-3 0 0,-2-1 0,2 0 0,2 0 131,-6-1 1,3 0 0,0 0-1,1-1 1,0 0 0,-3 0 0,-2 0-132,-1-1 0,-3-1 0,-1 1 0,2-1 0,5-1 28,-2 2 1,5-1-1,3 0 1,2-1 0,1 0-1,-1 1 1,-1 0 0,-5 0-1,-4 2-61,4-1 1,-7 0 0,-1 2 0,1-1 0,5 0-9,0 0 0,5-1 0,3 0 0,2-1 0,-2 1 0,-4 1 0,-6 2 0,-8 1-311,8 3 1,-8 1 305,4 0 1,-3 0 769,9 0-229,6 0 605,-35 0 1954,-7 0-2799,-26 0-303,-15 0 0,1 2 0,-5 0-812,-13 3 0,-5 0 784,9 0 0,-3 1 0,-5 1 6,11 0 1,-3 0-1,-3 1 1,-1 0 0,2 0-1,1 0 473,-9 2 0,1-1 1,1 1-1,-3 1-495,10-2 0,-1 1 0,-2 0 0,1 0 1,-1 0-1,2 0-83,-6 2 1,0 0-1,1 0 1,0 0-1,0-2-350,1-1 0,-1-1 0,1-1 1,0 1-1,0-1 477,2 1 0,-1-1 0,2 1 0,0-1 0,1-2-110,-2-1 1,-1-1 0,4-1 0,5-1 137,-1-1 0,4 0 8,8-1 1,0 0 41,-25-3-313,26 0 1494,3-1-1472,57 4 185,1 1 0,6 0 26,5 2 0,5 1 0,2-1-271,-4 0 0,2 0 1,1 1-1,2-1 271,-6 0 1,2 1 0,0-1 0,1 1 0,0-1 1,0 0 0,0 0 0,1 0 0,0-1 0,3-1 8,-9-1 0,3-1 0,1-1 0,0-1 0,0 0 0,-1 0 0,-2 0-3,3-2 1,-1 0 0,-1 0 0,0-1-1,-1 0 1,-1-1-6,7 0 0,0-1 0,-1 1 0,-2-2 0,-4 1 2,9-5 0,-4-1 0,-9 2 540,2-4 349,-23 6 766,-36 0-1660,-5 9 1,-11 3-1,-11 3 1,-8 2-1,-5 1 1,-3 1-1,-2 1 1,0 0-1,4-2 1,4 0-1,8-2-283,-6-1 0,6 0 1,2-1-1,-1 0 1,-2 0-1,-8 2 286,11-1 0,-4 1 0,-4 1 0,-3 0 0,-1 0 0,-2 1 0,-1 0 0,1 0 0,1-1 0,2 0 0,2 0 0,3-2 0,4 0-1,-8 0 0,3-1 0,2-1 1,2 0-1,2 0 0,3 0 1,1 0-129,-5 0 0,5 1 0,1-1 0,-2 1-91,-9-2 0,-4 0 1,8 1-1,22 6 361,29 12-264,17-2 0,15 0 97,2-4 0,12 0 0,5-1 1,2-1-1,-4-1-256,-5-1 0,-2-2 1,1-1-1,3-1 1,5 0 216,-11-3 0,3-1 0,4 0 0,3 0 0,0-1 0,1-1 0,-1 0 0,-2-1 0,-2 0 0,-4-1-70,10-2 1,-4-1 0,-2-1-1,0 0 1,-1-2 0,3 1-41,-1-1 1,2 0-1,1-1 1,0 0-1,-2-1 1,-3 1-1,-4 0 175,8-3 0,-4-1 0,-4 2 0,-4 0 0,10-1 0,-7 2 0,-17 2 0,0 1 0</inkml:trace>
  <inkml:trace contextRef="#ctx0" brushRef="#br0" timeOffset="128697">11140 9086 9442,'-6'-33'1179,"-1"0"1,-30-2 0,-8 10-1090,19 15 0,-2 3-76,-12-2 1,-5 1 0,3 0-15,4 0 0,1 1-288,-13-3 0,2 3 288,4 13 0,0-6 0,44 14 0</inkml:trace>
  <inkml:trace contextRef="#ctx0" brushRef="#br0" timeOffset="129136">10764 8868 8909,'-33'16'1619,"11"-4"-1614,-2 6 1,1 2 0,3-3-1,-9 10-83,18-15 33,5-4 40,22 16 80,6-9 1,4-1 47,18 16-59,-14-14 1,-1-2 30,-3-3 107,2 3-186,-12-6-16,1 2-235,-7-1-683,6 13 70,8 17 0,-9-14 0,1 4 0</inkml:trace>
  <inkml:trace contextRef="#ctx0" brushRef="#br0" timeOffset="129885">10975 8752 6714,'0'4'991,"0"-1"886,0-3-1329,-34-3-436,10 2-363,-3-1 1,-1 1 250,-10 10-491,6 23 1,-4 14-1,5-7 1,-7-1 0,13 0-1,-1 0 1,0 1 0</inkml:trace>
  <inkml:trace contextRef="#ctx0" brushRef="#br0" timeOffset="132311">7774 9692 7442,'5'0'2375,"-1"0"-1994,-8-7-303,3 6-72,-3-6-538,4 7-316,13 33 0,-10-24 0,10 25 0</inkml:trace>
  <inkml:trace contextRef="#ctx0" brushRef="#br0" timeOffset="133441">6691 9626 10982,'-3'2'16,"0"0"-1276,3 1-1523,0 2 2783,1 1 0,1-2 0,-1-2 0</inkml:trace>
  <inkml:trace contextRef="#ctx0" brushRef="#br0" timeOffset="134179">8714 9746 10147,'-17'-16'-403,"3"3"-1283,19 14 1686,13 7 0,-9-5 0,8 5 0</inkml:trace>
  <inkml:trace contextRef="#ctx0" brushRef="#br0" timeOffset="134435">9712 9639 6843,'0'6'-493,"0"-1"287,0-5 1,0 0 0</inkml:trace>
  <inkml:trace contextRef="#ctx0" brushRef="#br0" timeOffset="134657">8043 9621 6529,'-6'3'-66,"1"-1"1,5-2 0</inkml:trace>
  <inkml:trace contextRef="#ctx0" brushRef="#br0" timeOffset="135055">9340 9447 7890,'4'-6'1204,"-1"1"-1204,-3 5-1255,0 0 1255,19-52 0,-15 39 0,6-14 0,-1 1 0</inkml:trace>
  <inkml:trace contextRef="#ctx0" brushRef="#br0" timeOffset="138126">9630 10374 9677,'-24'-47'159,"38"36"0,15 3 0,11 2 0,10 1 0,8 1 0,5 2 1,3-1-1,1 1 0,-1 0 0,-4 0 0,-6-2 0,-8 0-84,4-2 0,-5-1 0,-2 0 1,-2 0-1,2 0 0,3 1 1,6 0-340,-10 2 0,5 1 0,4 1 0,3-1 0,1 1 0,2 0 0,0 1 0,0-1 0,-2 0 0,-2-1 0,-3 1 0,-3-1 0,-6-1 0,-5 0 322,20-6 1,-9-1 0,-7 0 0,-5 2-15,-3 2 1,-6 2 1413,10-1 65,-47 10-1521,-24 8 1,-13 2 5,9-6 1,-4-1-1,-4-1 1,-1 1-211,-1 1 0,-3 0 0,-1 1 0,-3 0 0,-3 1 161,11-2 1,-4 1-1,-1 0 0,-1 0 1,-1 0-1,1 1 1,1-1-1,2-1 31,1 0 1,1 0-1,1 0 1,0 0-1,1 0 1,0 0-1,1 0-350,-7 2 0,1 0 1,-1 1-1,3-1 1,2 0-1,5-1 360,-10 3 0,5-1 0,7-4-124,9-4 1,5-3-297,0 2 274,12-1 96,38-1 47,18 2 0,12 4 3,-14-1 0,3 3 0,4 0 0,2-1-75,-6-1 0,3-1 0,1 0 0,1 0 0,0 1 1,-2-1 85,6 1 0,-1 2 0,0-2 0,0 0 1,1-1 21,-2-3 1,3-1-1,0-1 1,-1-1 0,-4 0-1,-7 0 698,1-1 0,-6-1 1,1-1-266,16-4 1,1-2 0,-19 1 628,-26 1-1694,-21 10-2396,-24 28 0,-9 9 2995,3-11 0,2 1 0,6 8 0,5-1 0,2-7 0</inkml:trace>
  <inkml:trace contextRef="#ctx0" brushRef="#br0" timeOffset="146969">9322 12368 8360,'10'-15'170,"10"-11"0,7-9 0,0 2-170,-3 3 0,3-5-436,-2 1 1,6-9-1,3-6 1,0 1 0,-4 4-1,-6 9 1,0-2-1,-2 1 1,3-3 0,0 0-1,0-1 1,0 1-1</inkml:trace>
  <inkml:trace contextRef="#ctx0" brushRef="#br0" timeOffset="147245">9619 11571 6316,'9'47'507,"1"0"1,-5 1 0,-1 4-426,2-14 1,1 3 0,-1 2 0,0 1-1128,-4 1 0,0 3 0,-1 1 1,-1-1-1,1-4 1093,-1 9 1,1-4 0,-1 3 352,0-3 0,0 2 0,0 0 1,0-3-201,-2 5 1,0-2 0,1-7 233,0-8 1,0-4-876,-2 6 0,2-16 440,4-45 0,2-28 0,0 6 0,0-7 0,-1 11 0,0 0 0,1 0 0</inkml:trace>
  <inkml:trace contextRef="#ctx0" brushRef="#br0" timeOffset="147397">9668 12246 8741,'-24'40'-159,"0"0"0,0-1 1,1 10-1,-1 5 0,2-2 1,6-10-251,6-13 0,3-2 409,-4 27 0,7-18 0,10-42 0,12-20 0</inkml:trace>
  <inkml:trace contextRef="#ctx0" brushRef="#br0" timeOffset="147569">9659 12520 7990,'21'24'-650,"0"1"1,6-12 0,-1-11 649,-6-27 0,5-3 0,-18 8 0</inkml:trace>
  <inkml:trace contextRef="#ctx0" brushRef="#br0" timeOffset="147704">9857 12388 4578,'12'50'123,"0"0"0,0-5 1,0-4-3638,4-1 3514,-2-9 702,-1-13-702,-7-27 0,-1 7 0,-5-17 0</inkml:trace>
  <inkml:trace contextRef="#ctx0" brushRef="#br0" timeOffset="148276">9922 12145 6075,'34'-1'496,"0"0"1,-4-6-1,-6 9-407,-15 34 1,-7 10-26,3-17 1,0-1 28,1 2 0,0 1-12,4 12 0,0 0-59,-4-11 1,1-1 254,2 14 1,-1-1-166,-4-3-1995,-1-6 1715,-11-23-690,-27-43 673,8 4 125,4 1 0,1-2 60,3-12 107,4 6-34,7 6-29,3 7 12,4 7 62,1 0 1567,8-11-1747,-5 15 727,6 4-738,-7 60-445,-9-6 0,-1 3 610,4-10 1,-1-1 21,-4 6 1,-1-9-115,5-24 73,19-13 22,6-9-802,6-5 0,3-1 707,10-8-73,-13 8 0,0 3 647,3 2-1392,-6 57 286,-11-9 238,-9 1 0,-5 0 294,-15 7 0,8-20 0,-6-10 0</inkml:trace>
  <inkml:trace contextRef="#ctx0" brushRef="#br0" timeOffset="148569">10289 12257 9033,'42'-3'-146,"0"0"0,-9 10 0,-7 5 146,-15 10-238,-18 11 0,-10 6-428,-1-5 0,-2-1-919,0 1 1,-1-3 1584,2-8 0,1-5 0,5-7 0,6-8 0</inkml:trace>
  <inkml:trace contextRef="#ctx0" brushRef="#br0" timeOffset="148654">10329 12413 3643,'39'18'0,"0"1"0,-8-4 0,1 0 0</inkml:trace>
  <inkml:trace contextRef="#ctx0" brushRef="#br0" timeOffset="148806">10501 12384 7217,'21'-29'-97,"1"0"1,-1 0 0,9-8 0,1 0-1,0 3-214,1 1 1,-1 2 122,-4 4 0,0 0 0,-3 1 188,-1-2 0,-3 3 0,1-2 0,-10 9 0</inkml:trace>
  <inkml:trace contextRef="#ctx0" brushRef="#br0" timeOffset="149094">10782 11923 6333,'14'43'212,"1"0"1,-1 0 0,1 0 0,-1 0 0,-1-1 0,-1 0-1,0 0 1,-2-1 0,-1-1-68,-2 2 1,-1-1 0,-2-2-1,-3-1-1004,-3 5 0,-3-3 0,-1-4 1041,-1-1 0,-7-9 507,-13-13 1,-3-14-718,2-29 0,5-12-17,4 6 0,5-2-123,2-11 0,14 1 168,25 19 0,12 5 0,-4 4 0,5-2 0,5 10 0,-1 0 0</inkml:trace>
  <inkml:trace contextRef="#ctx0" brushRef="#br0" timeOffset="149219">11122 12395 7626,'0'0'0</inkml:trace>
  <inkml:trace contextRef="#ctx0" brushRef="#br0" timeOffset="150932">9997 12792 5930,'0'-4'829,"5"1"-510,0 7-73,5 36-246,-2 0-443,11-16 1,3-3 442,0 2 0,17-24 0,-28-3 0</inkml:trace>
  <inkml:trace contextRef="#ctx0" brushRef="#br0" timeOffset="152264">9732 13707 9307,'-32'-31'-67,"6"27"106,27 26 0,6 12 2,-3-3 0,-1 5 1,1 5-803,0-1 1,-1 6 0,1 4 0,0 1-1,0-2 1,-1-4 830,1 2 0,-1-4 0,0 1 0,-1 3 5,-1 0 1,0 5 0,-1 3-1,0-2 1,-1-6 0,0-7 550,-1 4 1,-1-7-972,-5 6 1,4-8-334,9-20-145,9-4 823,5-18 0,-4 5 0,-6-5 0</inkml:trace>
  <inkml:trace contextRef="#ctx0" brushRef="#br0" timeOffset="152638">9505 14066 6949,'34'-24'60,"0"-1"1,0 1 0,1-1-1,-2 0 1,-2 1 0,0 5-1230,10 3 1,-4 6 1398,-1 6 965,1 3-842,-16 5 165,-13 28 0,-9 10-353,-9-8 1,-7 2 37,-4 7 1,-4 4-1,0-5-153,-2-6 1,-2-5 176,-6 0 1,0-7-228,-3-7-4906,15-5 4906,7-5 0,13-3 0,7-4 0</inkml:trace>
  <inkml:trace contextRef="#ctx0" brushRef="#br0" timeOffset="153057">10280 13993 481,'-40'-3'259,"0"-1"1,3 1 0,7 3-296,19 7 41,-7 24 1246,4 6-1249,4-6 1,0 2 0,1-2 0,1 4 114,0 8 1,1 5 0,0-3-99,0-5 1,3 1 4,4 5 0,5 3 1,10-12-63,14-21 1,10-10 0,0-2-376,-3 2 0,1-2 1,2-4 412,2-6 0,2-4 0,0-2 0,-7 1 0,1-2 0,-6-1 0,-5 0 0,-1-1 0</inkml:trace>
  <inkml:trace contextRef="#ctx0" brushRef="#br0" timeOffset="156042">9705 14971 9531,'51'-2'437,"-1"0"0,-17 1 0,5-3-365,-3-1 1,9-3 0,4 0 0,1-2 0,0 0-1,-6 1 19,5-3 0,-3 0 0,-1 0 0,1 0 276,4-2 0,1-1 0,-2 1 0,-5 2-334,12-6 1,-24 10-26,-59 20 1,-21 8-7,17-8 0,-2 0 0,-1 1-2,-6 3 0,-1 0 0,-4 2-352,5-3 1,-5 2-1,-1 1 1,2-2-1,6-2 352,-10 4 0,3-1 98,6-1 1,-5 1-1,3-1 1,10-3-480,-2 1 342,28-12 39,22-12 6,28-12-5,-14 5 1,4-3 0,0 0-1191,8-4 1,1-1 1189,-6 4 1,3-2 0,2 0 128,-6 4 0,2-1 0,-1 1 1,-5 3 658,2-1 1,-3 0-695,20-10 0,-20 8-73,-63 26 1,-18 9-20,16-6 0,-2 0-135,-4 3 0,-5 2 0,3-1 98,0 1 1,2 0-6,1-2 0,0 0-23,3-2 1,1 0-37,-1-2 0,2-1-815,0 1 2327,3-3-2244,73-6 362,-11 0 1,6 0 425,12-4 1,7-1 0,-5 1-1,-9 2 1,-2 0 0,9-4-1,1 0 1</inkml:trace>
  <inkml:trace contextRef="#ctx0" brushRef="#br0" timeOffset="157680">10833 13320 10786,'-14'51'80,"0"-1"1,0 1-1,0 0 1,0 0-1,0 0 1,0-1 0,1 1-1,-1 0 1,0 0-1,0 0 1,-1-2-1,-1-2 1,1-2 0,0-1-1,0 0 1,0 1-1,1 1 1,0 3-640,2 0 0,0 4 1,1 2-1,-1 2 0,2-1 1,-1 0-1,0-2 0,1-2 1,0-4-1,0-5 571,-2 6 0,0-5 1,0-3-1,1-3 1,0-1-373,-2 6 0,1-4 1,1-5-25,-3-1 0,11-13 390,37-36 1,9-15 0,-20 9 0,8-12 0,0 1 0,0 0 0</inkml:trace>
  <inkml:trace contextRef="#ctx0" brushRef="#br0" timeOffset="158470">10828 14113 9985,'36'-21'138,"-1"-1"1,1 1-1,16-8 1,-22 8 600,-37 18-548,-4 2-29,-9 1-162,4 4-28,2 10-22,1 14-23,2 17 67,6-16 1,0 2-4,-1 13 1,0 3-12,1-2 1,0-1-1,-1-6 1,4-2-1554,5 1 0,5-5 1646,8-13-200,15 7 228,-4-19 117,16-12-173,-9-9-39,13-9-1160,-23 2 1,-1-2 649,11-8 64,-13 11 1,0 3-961,4 5 1550,-4 6-150,-6 7 0,-6-1 0,-6 1 0</inkml:trace>
  <inkml:trace contextRef="#ctx0" brushRef="#br0" timeOffset="158640">10884 13879 9677,'-7'0'73,"1"0"-73,6 0-1687,91 5 1687,-61-5 0,0-1 0,22 4 0,-3-1 0,-12-4 0</inkml:trace>
  <inkml:trace contextRef="#ctx0" brushRef="#br0" timeOffset="158839">10958 14233 10119,'51'-9'-113,"1"1"0,0-1 0,-4 4 1,-5-1-1,-13-3 0,-1 0 1</inkml:trace>
  <inkml:trace contextRef="#ctx0" brushRef="#br0" timeOffset="159055">11363 13863 7990,'0'4'1250,"0"-1"-1211,0-3 0,26 49-78,-16-17 0,-1 4-303,6 7 0,-1 2 342,-5 5 0,-5-5 0,-4-12 0,0-1 0</inkml:trace>
  <inkml:trace contextRef="#ctx0" brushRef="#br0" timeOffset="159278">11528 13821 10489,'0'46'62,"0"0"1,1 0-1,-1 0 1,4 7-1,3-1 1,2-1-989,-1-10 1,1-1 0,1 0 0,1-3 925,3-1 0,1-2 0,-1-3-123,-1-2 0,0-4 351,9 18-4014,-2-20 3786,-10-21 0,-1-5 0,-9-9 0</inkml:trace>
  <inkml:trace contextRef="#ctx0" brushRef="#br0" timeOffset="159531">11506 13703 6777,'41'-8'48,"-1"0"1,1 1-1,0-1 1,-2 1-1,-3 1 1,-2 0 309,9-3 1,-7 3-124,-17 7-179,-30 13-56,-9 11 533,-6 7 1,-4 6-1161,8-7 0,-1 2 0,0 2 238,-4 5 0,0 0 0,2-1 0,-1 3 0,4-4 0,8-14 1,0 1-1</inkml:trace>
  <inkml:trace contextRef="#ctx0" brushRef="#br0" timeOffset="160285">10993 15060 9397,'37'-26'344,"-1"1"0,0-1 1,0 1-1,4-3 1,-3 1-1,5 2-237,-1 3 1,3 1 0,1 1 0,-2 1-1644,6-1 0,-2 0 0,1 1 1560,-1 1 0,1 0 1,-3 0-495,-5 3 0,-2 1 0,-4 1 478,1-1 1,-4 2-9,6 0-320,-5 20-3455,-27 16 3775,-12 13 0,5-14 0,-8-10 0</inkml:trace>
  <inkml:trace contextRef="#ctx0" brushRef="#br0" timeOffset="167955">11713 15383 8578,'-17'24'474,"14"7"0,3 16 1,3 10-1,1 2 1,0-3-1,-1-11-1268,0-2 0,-1-7 1,2 8 764,0 0 0,1 9 0,1 6 0,0 0 1,0-2-1,0-8 0,-1-12-487,1-4 1,1-6 433,2 11 1,-4-14-692,-14-44 0,-7-14 1148,-10 1 1,-2 0 13,-1-2 1,0 5-278,0 11 0,5 15 442,12 46 1,17 16-382,15-15 1,12-10-1053,3-15 1,5-15 878,-7-17 0,0-12 0,-2-7-91,-9 1 0,-2-6 1,-1-3-1,-2-2 1,0 1-146,-1 0 0,-2 0 0,0-1 0,-1 0 1,1 1-698,2-7 0,0 0 1,0 1-1,-2 1 933,-3 3 0,-1 0 0,-1 3 0,-1 4 0,4-8 0,-3 7 0,-3-10 0</inkml:trace>
  <inkml:trace contextRef="#ctx0" brushRef="#br0" timeOffset="168536">11488 12736 1715,'7'-41'-20,"-1"0"1,1 0 0,0 0 0,0-2 0,-1 0-1,1 1 1,1 0-45,2-11 1,0 1 0,0 0 20,-2 2 0,0 1 0,-1 0-10,-2 0 1,-2 0-1,1 4-14,-1 2 0,-1 1 210,-7-4 1,-2 6 75,-4 8-6,-10-2-12,6 21 1207,1 6-1330,1 5-67,-4 36-5,2 0-1,5 1 1,1 3 545,1-3 1,0 3-550,-1 2 0,0 4 0,-1-2 647,0 7 0,-2 1-673,1-8 0,-2 4 0,-1-1 0,3-7 964,0-3 0,1-4-1543,-6 15 1,3-19-932,12-37 1534,9-24 0,-3 11 0,2-1 0</inkml:trace>
  <inkml:trace contextRef="#ctx0" brushRef="#br0" timeOffset="168675">11457 11800 9526,'0'-4'1058,"0"1"-1013,0 3-45,61 47-292,-35-21 1,1 3 291,3 1 0,6 5 0,0-1 0,-6-3 0,-2 1 0,-3-2 0,6 6 0,0 0 0</inkml:trace>
  <inkml:trace contextRef="#ctx0" brushRef="#br0" timeOffset="169276">11388 11245 9094,'53'3'20,"0"0"0,1 0 1,-3-1-1,-1 1 0,-5 1-716,2 7 1,-6 0 0,10-5-1,-22 24 1</inkml:trace>
  <inkml:trace contextRef="#ctx0" brushRef="#br0" timeOffset="170988">11526 16887 11267,'35'-31'167,"0"0"0,-1 0 0,1 0 0,0 0 0,0 0 1,0 0-1,5-2 0,1-1 0,0 1 0,-1 2 0,-2 2 1,-4 3-167,9-4 1,-5 5 0,-1 2 107,13-6 1,-12 11-110,-31 17 0,-8 3 0,-12 3 0</inkml:trace>
  <inkml:trace contextRef="#ctx0" brushRef="#br0" timeOffset="173144">9737 15129 9968,'47'-15'408,"0"0"0,0 0 0,0 0 0,0 1 0,-7-5 0,0 3-326,12 4 1,14 1 0,-10 3-1,-31 7-2890,-44 11 1,-15 4 2888,-10 2 0,-5-1 713,-2 1 0,-1-3-623,2-1 0,4-1 419,-4 2-601,26-1 11,51-11 25,4-4 1,3-3-26,-7-1 0,1-2-325,15-8 0,1-1 3033,6 2-4386,-4 20 1,-5 10 1677,-16 20 0,-9-10 0,-2-1 0,-7 2 0</inkml:trace>
  <inkml:trace contextRef="#ctx0" brushRef="#br0" timeOffset="177280">4447 12150 7117,'14'29'252,"-3"-7"-107,-10-20 600,0-2-840,4 7 50,26 32 280,-15-19 275,15 17 23,-34-33-533,-5-4-291,-7 8 291,-4 12 0,10-7 0,-2 4 0</inkml:trace>
  <inkml:trace contextRef="#ctx0" brushRef="#br0" timeOffset="177612">4478 13380 8629,'-7'0'1328,"1"0"-1384,6 0-252,0 0-533,-5 4 18,11 9 144,-3 15 1,-1 3 0,8-6-1,-1 28 1</inkml:trace>
  <inkml:trace contextRef="#ctx0" brushRef="#br0" timeOffset="178342">4461 14160 7862,'9'18'106,"-4"-7"62,-2-4 17,-3-6 2308,0 0-2297,-8-3-135,3 1 34,-8-3-61,7 4-34,0-2-17,4 2-1232,2 0-2223,13 0 3472,-6 0 0,7 0 0,-10 0 0</inkml:trace>
  <inkml:trace contextRef="#ctx0" brushRef="#br0" timeOffset="185273">1107 14184 7481,'-38'-35'466,"1"0"0,-1 0 1,-1-5-1,3 8-729,-8 11 224,36 27-18,-11 40 37,15-12 1,2 2 16,-3 2 0,4 1-1701,9 9 0,5-4 1642,12-1-42,11-11 0,10-10 104,-11-23 0,4-8 0,-1-3 20,4-1 1,1-3 0,-3-3-771,-1-4 0,-2-4 0,-5-2 778,2-9 0,-14-5-117,-20 3 0,-10-4 0,-4 4 111,-6 4 1,-6 2 505,1 5 1,-5-3-1,-3 2 1,2 8-535,-16 4 1,1 8-48,0 0 0,5 5-947,3 12 1000,45 29 0,-4-21 0,14 19 0</inkml:trace>
  <inkml:trace contextRef="#ctx0" brushRef="#br0" timeOffset="185988">1887 14024 6101,'10'49'22,"1"1"1,-1-6 0,4-6-23,19-1 184,5-18 108,3-11-68,3-24-5499,-1-10 5317,-21 4 0,-2-5 508,-1-1 0,-3-5-324,-4-9 0,-2-6 0,-4 3-808,0 3 1,-5 1 581,-1-2 0,-2-2 0,-6 8-112,-23-3-216,-13 18 171,7 22 0,-1 8 67,9 4 1,0 3 900,-9 10 0,2 5-811,11 5 0,5 0 0,-3 6 0,5-2 0</inkml:trace>
  <inkml:trace contextRef="#ctx0" brushRef="#br0" timeOffset="186428">2197 13331 3365,'46'18'261,"0"1"1,-3-7-1,-5-13-196,-20-25 1,-7-14-1,-1 1-17,3-6 0,-3-3-967,-7 3 1,-1-6 0,-3 0 0,-3 8 778,-4 2 0,-3 3 478,0-1 0,-3-1 1,-4 17-583,-14 31 1,-1 18 130,6 7 0,1 9 0,2-3 0,-4-4 0,1-1 0,12 1 0,0-1 0,0 0 1</inkml:trace>
  <inkml:trace contextRef="#ctx0" brushRef="#br0" timeOffset="187438">3061 12805 2595,'32'-43'7,"-1"-1"1,0 1 0,-2 1 0,-2 0 0,-6 2 868,-6-3 0,-6 1-876,-2 0 0,-2 0 19,-1 4 1,-3 0-20,-4 5 0,-5 1-115,-5-4 0,-8 11-232,-19 33 1,-4 12 346,10-10 0,2 4 0,-7 17 0,8 4 0,13 0 0</inkml:trace>
  <inkml:trace contextRef="#ctx0" brushRef="#br0" timeOffset="187859">3117 13260 6193,'-2'2'11,"0"0"-11,0 21 0,3 9 0,0-1 0,0 2 5,0 11 1,3 2-9,8 4 1,4-6 86,5-9 53,6-18 0,1-10-81,-3-28-53,-6 2 0,-3-5 16,-8-1 1,-3-2 13,-2-2 1,-1-2-12,1-13 1,-6 1-230,-11 2 0,-7 17-278,-8 51 0,-2 9 1,-16-29-1,31 34 1,0-1-1,-1 0 1</inkml:trace>
  <inkml:trace contextRef="#ctx0" brushRef="#br0" timeOffset="188197">3104 13759 2889,'1'44'16,"1"1"1,-1 0 0,1-3 0,1-2 0,4-4 793,7-7 0,3-4-810,0 0 0,2-3-245,20 14 351,-1-10 6,-3-14 22,-8-6 862,-7-7-587,-11-11 921,-4-9-1227,-13-6 1,-7-4-1654,-5-5 0,-4 0 1492,2 8 0,-3 0 0,1 2-60,-9-6 1,1 5 19,2 9 1,3 6-311,-4 5-291,11 25 100,8 5 599,8 16 0,3-16 0,1-6 0</inkml:trace>
  <inkml:trace contextRef="#ctx0" brushRef="#br0" timeOffset="197705">25124 12714 10203,'-29'-22'513,"0"0"1,0 0 0,-17-6 0,20-5-438,33 10 0,15-5 0,10-3 1,9-4-1,6-2 0,4 0 1,0 0-1,-1 2 0,-3 2 1,-8 4-290,6-3 0,-4 4 1,-1 2-1,1-1 1,3-1-1,6-3 213,-13 7 0,4-3 0,3-1 0,2-3 0,2 0 0,2-1 0,0 0 0,0 0 0,-1 2 0,-1 0 0,-3 2 0,-2 2 0,-3 3 0,-4 4 0,14-7 0,-6 5 0,-2 4 0,-3 0 0,1 1 0,3-2 0,0 0 0,1 0 0,-1 0 0</inkml:trace>
  <inkml:trace contextRef="#ctx0" brushRef="#br0" timeOffset="197897">26220 11479 1186,'46'-7'139,"-1"0"0,1 1 0,-10 1 0,-1 2 0,1 0 715,12-3 1,2 1 0,-6 10-990,3 19 1,-14 18 134,-24-7 0,-9 9 0,-4 4 0,0-1 0,3-6 0,6-2 0,1-4 0,-6 4 0,-16 9 0,0 1 0,-1-1 0,1 1 0</inkml:trace>
  <inkml:trace contextRef="#ctx0" brushRef="#br0" timeOffset="198231">25101 13257 10422,'43'13'180,"0"0"1,0 0-1,0 0 1,1 0 0,1 1-1,-1 0 1,0 1-1,1 1-167,-3 0 1,1 1-1,1 1 1,-1 0 0,-3-2-13,9 5 1,-4-1 0,1 0-418,-2-2 0,-1 0 0,0-1 279,-3 0 1,-2-2 0,0 1-1306,12 4 0,-2 1 697,-3 2 0,-3 1 745,-11-1 0,-4-1 0,3 4 0,-7-1 0</inkml:trace>
  <inkml:trace contextRef="#ctx0" brushRef="#br0" timeOffset="198467">26028 13518 6860,'45'14'372,"1"-1"1,-1 1-1,0-1 1,-6-1 0,-3-1-1,1 2-50,8 4 0,0 2 0,-13 4-311,-20 6 0,-12 1-1433,-11-5 0,-9 1 965,-2 2 1,-6 4-1,-2 0 1,2-4-231,-2 0 0,1-3 0,-2 0 513,-13 7 1,-2 1-1,6-6 1,13-9-1,3-5 1,-13 0 0</inkml:trace>
  <inkml:trace contextRef="#ctx0" brushRef="#br0" timeOffset="200358">27229 10875 10097,'-42'10'468,"1"0"1,7 3-1,6 11-458,11 10 0,2 14 0,4 6 0,5 2 1,4-4-7,3-6 1,3 0-1,5-1 1,5-2-1,8-3-818,5-10 1,8-1 0,6-3-1,2-1 1,2-2 0,-2-2-1,-4-1 795,1 3 0,-2-1 0,0-3 0,2-5 0,4-6 0,-1-7 1,6-4 0,3-3 0,1-4 0,-1-4 0,-2-3 0,-5-4-1,-8-2 153,-3-11 0,-6-6 0,-6-5 1,-2-2-1,-1-1 0,1 4-124,1 3 0,1 1 1,-2-1-1,-1 1 0,-3-1 1,-4-2 6,-3-2 1,0-4 0,-4 0 0,-5 1-1,-6 4 1,-8 5-26,-10 6 1,-9 4-1,-7 3 1,-4 3 0,0 4-1,1 2-54,-6 3 1,-2 5-1,-1 5 1,0 2-1,-2 2-367,5 1 1,-3 1-1,0 3 1,1 2 0,2 4-1,3 3 429,-1 9 0,2 5 0,2 4 0,6 0 0,7-1 0,6 1 0,7 1 0,2 0 0,-3 15 0,-1 0 0</inkml:trace>
  <inkml:trace contextRef="#ctx0" brushRef="#br0" timeOffset="200910">27292 13135 10825,'-15'-38'97,"1"1"0,1 4 0,-2 7-203,-9 14-5600,-6 15 5741,1 17 1,-5 12 0,3 5 10,8 0 0,2 4 0,1 3 1,-1 0-238,1-5 0,-2 1 0,1 1 0,1 1 0,3 0 248,2 3 0,2 1 0,2 0 1,1 0-1,3-1 112,1 4 1,3-1-1,2-1 1,1-3-71,-1-3 0,2-2 0,10 1-205,9-6 0,9 4 0,7 1 0,2-2 1,0-4-1,-2-6 122,9-2 1,0-9 0,8-1-17,-9-3 1,8 1 0,4 0 0,1-1 0,0-3 0,-3-5 0,-7-4-1,4-8 0,-6-7 0,-2-3 0,3-3 0,0 1 0,2-3 0,0-2 0,-2-1 0,-6-2 42,-5-3 1,-4 0-1,-3-4 1,-1-3 0,0-3 1,-2-4 0,-1-3-1,-1-1 1,-4 0-1,-1-1 1,-2 0 0,-3-1 0,-2-1 0,-3-1-38,-3 2 1,-2-1-1,-1-2 1,-4 1-1,-5 1 1,-4 3-8,-4 3 0,-4 0 0,-4 2 0,-4 2 0,-5 4 0,-4 5-2,0 8 0,-5 1 0,-4 2 1,-3 4-1,-1 3 0,-1 5 0,0 5 1,3 6-15,0 9 0,1 9 0,-1 8 0,0 3 1,0 4-1,0 0 0,1-1 0,0-5 1,1-5-1,-2-6 0,-2-6 0,1-2 0,1 0 1,2 2-1,2 4 0,4 8 0,10 20 1,-1 1-1,1-1 0,-1 1 0,1 0 0,-1-1 1,0 1-1</inkml:trace>
  <inkml:trace contextRef="#ctx0" brushRef="#br0" timeOffset="202698">27577 10867 10668,'31'-6'-62,"-3"30"0,-2 7 1,8-4-1,-14 5 1,1 0-1</inkml:trace>
  <inkml:trace contextRef="#ctx0" brushRef="#br0" timeOffset="203384">27254 13846 11586,'39'23'-519,"0"0"1,-1 0-1,1 0 1,0 0 0,1 2-1,-5-2 1,6-2 119,0-4 0,5 0 0,2-1 0,-4-2 0,-8-3 0,-4-2 0,-5-4 0,13 0 0</inkml:trace>
  <inkml:trace contextRef="#ctx0" brushRef="#br0" timeOffset="204629">28816 10962 3165,'-40'8'220,"42"19"1,17 19 0,9 9 0,2 0 0,-4-9 208,-1-3 0,-1-5 0,5 6-429,-6-9 1,3 6 0,3 5 0,1 1 0,0-1-1,-2-3 1,-3-6 0,-5-8 758,5 4 0,-3-5-761,3 4 0,2 4 0,-5-4-441,-7-8 1,-3 0 324,-1 14 1,-2 7 0,-1-7 0,0-11 0,0-2 0,-3 20 0,1 1 0</inkml:trace>
  <inkml:trace contextRef="#ctx0" brushRef="#br0" timeOffset="205053">28288 13676 5407,'26'-31'79,"1"0"0,0 0 0,-1 0 1,3-2-1,0 0 0,1 0 0,-1 1-64,4-3 0,1 1 0,1-2-4,2-1 0,2-1 1,1-1-1,-4 3-160,-1 1 0,-2 3 0,0-2 173,-2 5 0,2-2 0,-1 1 0,-2 0 110,3-2 1,-1 2 0,-3 1-68,6-3 0,-2 1-65,-5 5 0,0-1 0,-3 3 659,14-12-661,-9 11 329,-6 7-1381,-9 10 850,-2 4 202,-5 13 0,-5-5 0,0 5 0</inkml:trace>
  <inkml:trace contextRef="#ctx0" brushRef="#br0" timeOffset="214369">31663 10635 8954,'-4'-8'2246,"0"2"-1882,-2 2 202,3 0-566,2 3-6,1-1 115,9 29 1,3 25-60,-8-8 1,-2 9-1,-1 1 1,1-3 180,3 2 1,0-2-1,-2 1-216,0-1 1,-1 3-1,-2-4 1,-5-14-50,-15-7-33,-2-41 0,-2-9-40,-11-1 59,11 3 1,3 2-26,7 5 34,13 11-381,0 1-90,5-1 504,-4 1 6,4-1 0,6-24 0,-8 19 0,8-19 0</inkml:trace>
  <inkml:trace contextRef="#ctx0" brushRef="#br0" timeOffset="215921">31592 11791 9044,'43'11'656,"-1"0"1,1 0 0,-5-7-1,-6 5-656,-3 28 0,-13 1 0,-18-22 0,-21 21 0</inkml:trace>
  <inkml:trace contextRef="#ctx0" brushRef="#br0" timeOffset="217058">30413 10274 7343,'0'-38'1915,"0"8"-74,0 28-1404,-6-2 178,-15-4-615,-4 0 0,-15 2 13,3 4-13,-2 7-1133,9 6 0,0 11 1133,8 7 0,2 9 0,1 5 0,0-2-547,2-1 0,0-1 1,2 3-1,0 7 553,4-6 0,0 5 1,1 4-1,0 3 0,1 1 1,0-1-1,2-3 0,1-2-238,0-1 1,2-2 0,1-2 0,1 0 0,0 3 0,0 3 250,0-3 1,0 2 0,0 3 0,0 1 0,1 2 0,0-2 0,1 0 0,0-1 0,1-3-113,1 3 0,1-1 1,1-1-1,1-1 0,-1-1 1,1-1-1,-1-1 108,-1 9 1,1-1 0,0-2 0,0-1-1,1-1 148,1 5 1,2 0-1,1-5 1,-1-8-159,1-5 1,1-6 1315,4 14-1321,-5-19 0,0-1 0,3 1-5,-3-9 1877,2-8-2029,-5-6 2937,1-2-3015,-5-2 1290,-1 0-1587,-1-11 61,-15-17 1,-5-4 397,-7-13 67,-1 4 1,-3 3 5,10 18 0,-1 3 81,-4-1 0,0 3 26,-9-4-57,-1 4-11,32 24 163,12 12-2,9 5 0,6 8 0,-1-2-136,0-4 0,1 1 24,5 6 0,5 2 0,-2-7-1541,-6-12 1,1-8 1953,9-8 0,-2-14-806,-11-17 0,-5-13 0,0-2 139,0-4 0,-1-2 0,1-4-510,-4 11 1,1-3 0,1-1 0,-2 1 0,-1 4 675,3-12 0,-2 4 0,1 4 0,1 9 0,0 3 0,-1 5 0,1-5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15:33.63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16202 4024 6602,'0'-6'633,"0"1"66,0 5-603,-23-38 172,9 25-251,-20-26-6,17 35-5,4 4 0,2 0-12,-2 1-28,0 6 18,-15 7 21,-2 3 93,4-5 0,-1 0-59,-3 0-27,-14 3 69,18 0 0,0 1-8,-8 5-472,-2 6 0,1 2 483,4 2-81,9-8 0,0 2 50,0 5 1,1 0-1593,5-6 0,-1 0 1542,-2 8 0,1-1 3,-5 15-792,2 0 797,2 0 558,3 1-561,8 0 1,2 2-853,2-22 1,1 1 868,1 18 0,1-1 1240,7-5-1259,3 2 22,1-11 0,1 1-23,8 14 457,3-3 0,6 3-382,-4-16 0,3-1 1,0-1-1100,5 10 1,4-2 1057,-5-11 0,5-1 0,0-1 1,-4-4-18,-1-4 0,0-2 113,2 0 0,4 0 0,-4-2-118,-3-2 0,-1 0-12,15 3 1,1 1-3,-12-4 0,1 0 273,2 1 1,3 0-1,3 1-246,7 1 0,2-1 0,-2 1-12,-12-3 1,-1-1 0,1 1-16,9 2 1,2 0 0,-1-2 85,-9-3 1,-1-2 0,-3-2-212,2 0 1,-1-2 169,1-1 1,2-1 0,-4-4 7,-3-4 0,-4-2-34,2-3 0,0-2 430,0-1 0,-1-1-452,-1 2 0,0-2 697,8-4 0,1-1-661,-11 6 1,0 0-21,8-4 1,-1 0-1194,-11 6 0,1-3 1194,6-9 0,3-7 0,-2 3 182,-1-1 0,1-1-199,-4 2 0,2-4 0,1-3 0,-5 2 29,-2-6 0,-4-1 0,-1 2-14,-1 6 0,-1 1 0,-2-2 14,-1-12 1,-2-3 0,-4 7 3,-7 9 1,-3 2-34,0-13 0,-3 0 3,-2 12 0,-2 2 118,0-2 1,-2-3-117,-2-1 1,-3-4-1,-2 0-5,-3 3 0,-3 0 0,0 0 2,2-2 0,0 0 0,-2 3-266,-2 6 1,0 2 0,1 4 266,-1 3 0,2 3-1,-3 0 1,0 0 39,1 1 0,-2 0 332,1 1 0,0 1-369,1 1 1,-1 0 33,-11-5 1,0 1-21,10 5 1,1 2-20,-10-4 0,1 3 0,11 6 0,1 2 0,-1 3 0,0 1-3,-2 1 0,-1 0 1321,0 3 0,0 1-1318,-3 2 0,0 1-861,-1 2 0,-1 1 861,1 2 0,-2 1-493,1 0 1,-2 2 0,2-2 489,-7 3 0,-1 1-97,7-3 0,-4 2 1,-1 0-1,0 0 34,4 1 0,0 0 1,0 1-1,0 0 4,-1 0 1,1-1-1,-1 2 1,-1 4-167,5 0 1,-2 2 0,0 3 0,0 2 0,0 2 0,2 3 227,2 5 0,0 5 0,2 3 0,0 2 0,1-1 0,1-3 0,0-4 0,-1-2 0,0-5 0,1-1 0,0 1 0,2 4 0,3 4 0,1 1 0,0-1 0,0 1 0,-1-1 0,1 1 0</inkml:trace>
  <inkml:trace contextRef="#ctx0" brushRef="#br0" timeOffset="2529">19890 3657 3117,'3'-51'366,"0"0"0,-42 12 0,-10 20 605,15 33 0,-2 15-1015,2-4 1,-6 5 0,2 2 0,8 0 43,0 13 0,10 1 5,1 8 1,17-15 322,34-43 0,13-19-390,-6-2 1,2-8-1,0 3-65,-1 2 0,0 1 1,-7 20 428,-3 44 0,-17 22-189,-19-23 1,-9 2-1,-6 2 1,1 3-492,3-3 1,1 3-1,-2 1 1,-2 1 0,-2-1-1,-2-4 454,-5-2 1,-4 0-1,-2-2 1,0-3 0,0-1-1,2-4-19,-2 0 1,2-5-1,-1-1 1,-1 0-323,-8 3 0,-4 0 1,2-1-1,3-4 430,-9 3 1,3-8-510,9-7 1,-2-4 0,9-11-301,8-22 0,7-10-617,-4 2 0,8-4 1261,19-4 0,10-5 0,1 7 0,-1 10 0,1 4 0,-2 0 0,1 1 0</inkml:trace>
  <inkml:trace contextRef="#ctx0" brushRef="#br0" timeOffset="2813">20476 2262 2999,'-18'40'124,"0"0"0,-1 0 1,5-2-1,-1 6 1,-1 4-1,0 2 1,0-1-1,1-1 1,2-6-598,-1 8 1,2-4-1,0 0 1,-1 4 492,1-7 1,-1 4 0,0 3 0,0 0 0,0-2 0,3-3 0,1-6 10,1 6 1,3-6 0,0-1-10,1-1 0,1-1 1,3 0-172,7 15 1,5-1-236,2-4 1,8-4 291,3-12 0,5-2 1,-2-5-1,-6-5 0,0-5 1,5-1-1,1-1 0</inkml:trace>
  <inkml:trace contextRef="#ctx0" brushRef="#br0" timeOffset="3332">20668 3516 6271,'-14'38'121,"0"-1"1,1-2-1,5-9-87,8-21-34,3-2 6,0-2 16,5-2-16,-4-4 106,0-13 72,-4 3 365,0-14-308,0 15 67,0-4-73,-3 5-224,-3 3 0,-1 2-5,-3 5 5,1 9-5,-2 8 5,1 10-11,1 10-2778,4 18 2772,4-15 1,12 5 111,8-39-106,6-18-106,2-27 38,-15 0 1,-3-2-60,-3 11 0,-1 0 71,1-9 0,-2 2-11,-4 3-459,-6 19-790,-8 46 1316,0 1 0,0 13 0,9-22 0</inkml:trace>
  <inkml:trace contextRef="#ctx0" brushRef="#br0" timeOffset="3835">21245 2625 7414,'-8'43'132,"0"1"1,0-1-1,0 0 1,-2 3-1,0-2 1,-2 7-101,3-12 0,-2 6 0,-1 4 0,0 2 1,-1 0-1,1-1 0,0-3 0,1-5-293,-3 8 1,1-6-1,0-1 1,-1 3 359,1-3 1,-1 4 0,-1-1 0,1-3 0,1-7 202,-4 3 1,1-7-365,-4 6-5,46-82-1707,-4 14 1,2-1 1760,-3 2 0,1-2 0,0 3 10,5 1 0,-1 7 914,1 8-916,-8 12 5,-9 14 45,-5 10 27,-17 14-897,-15-3 0,-10 5 1,4-5-199,14-12 1,-1 0 1022,-13 9 0,-5 2 0,15-12 0,20-19 0,3-3 0</inkml:trace>
  <inkml:trace contextRef="#ctx0" brushRef="#br0" timeOffset="5266">21641 3677 7632,'-28'-27'619,"0"1"0,-25 20-572,36 25 1,5 9-3,-2 8 0,3 1-40,5-10 1,2 0 16,0 2 1,3-2 140,12 4-163,7-17-40,16-36-69,-4-15 0,0-5 64,-7 9 0,-1-2 26,-1 0 0,2-3 1,-4 5-38,6-9 128,-5 19 10,-21 59 0,-5 16-77,6-7-1786,29-24 1,8-15 1643,-5-34 0,2-22 54,-10 17 1,5-6 0,2-4 0,-1-2 0,-1 0 0,-3 4-99,1-7 0,-4 3 0,-1-1 0,1-4 167,-2 5 0,1-4 0,1-1 0,-1 0 0,-2 3 0,-3 4 167,3-8 0,-3 5 0,-1 2-547,-1 1 1,-1 2 0,-4 8 399,-8 2 2,-16 47 1,-6 15-451,0 3 0,-2 6 0,-1 4 509,0-3 0,0 3 1,-1 4-1,0 7 68,10-15 0,-1 4 0,0 4 0,0 3 0,1 2 0,-1 0 0,1-1 0,1-2 0,0-3 0,2-4-134,-4 10 0,1-5 0,2-3 0,0 2 0,0 5-37,2-4 0,-2 5 0,0 3 1,1 1-1,1-1 0,4-5 1,3-7-1,5-9-155,14 8 1,9-13-208,13-5 1,7-7-446,4-2 0,3-4 843,-9-7 0,1-3 0,-3 0 0,-5 0 0,-3 0 0,-5-2 0,-1 0 0</inkml:trace>
  <inkml:trace contextRef="#ctx0" brushRef="#br0" timeOffset="8928">17317 7291 7156,'1'-8'1529,"-13"-29"-1092,-1 21-213,-13-26-28,2 22-44,-20-7-186,1 10 39,0 10 1,-11 3 0,6 2-26,10 4 1,0 1-1219,-8 1 1,-5 0 0,7 2 1234,15 3 1,0 2-2,-5 2 0,-5 2 0,-2 2 190,-1 2 0,-3 1 0,-2 3 0,-2 2-193,5-2 1,-2 1-1,-1 3 1,-1-1-1,2 1 1,2-2-478,2-1 1,1-1 0,1 0 0,1 1-1,0 1 484,-1 0 0,-1 2 0,1 0 0,4 0 0,6 0 2,6 3 0,5 0 0,4 1-789,-4 17 0,5 3 767,-2-1 1,6-1 331,13-3 0,7-4-338,1-13 1,6-3-419,7-1 0,6-2 0,-1-1 444,8 5 0,2-2 0,-3-3 0,2 0 0,0-3 507,5 2 0,7-5-484,-6-8 1,9-2-1,4-2 1,0-2 0,-5-1-35,-4-2 0,-3-2 0,0-2 0,5 0 20,-8 0 1,3 1-1,3-1 1,0-1 0,0-1-1,-1-3 1,-2-2-1,1-5 0,-1-3 1,-2-2-1,0-2 0,-1 0 1,1-1-136,-2 1 0,0-1 1,0-1-1,-1 0 0,0-1 1,0 0 113,1-1 1,1-1 0,-1-1 0,0 0 0,-2 0 0,-2 1 31,-1-2 0,0-1 0,-3 1 0,-2 0 0,-3 2-6,4-5 1,-4 2 0,-4-1 5,2-9 0,-8 1-4,-8 10 1,-3 0 185,0 1 1,-4-2-46,-9-12 0,-6-1-129,1 10 0,-7 0-12,-5 2 1,-8-4 0,-2 1 0,-1 4 1,-3 1 1,-2 4 0,-3 0 245,7 4 1,-1-2 0,-3 1 0,-1 1 0,-1 5-267,-3 2 1,-3 2 0,-1 3 0,0 4 0,1 6-171,1 6 0,-1 6 0,1 4 1,0 1-1,0 1-20,-1-1 0,0-1 1,1 3-1,1 3 1,2 6 191,4 5 0,1 8 0,2 3 0,2 1 0,3-3 0,4-5 0,-1 3 0,5-5 0,0 2 0,-1 5 0,-1 0 0,1 0 0</inkml:trace>
  <inkml:trace contextRef="#ctx0" brushRef="#br0" timeOffset="10297">16223 8487 6299,'0'7'90,"0"-1"-57,-1 20 1,2 9-2568,4 9 1,1 5 2647,-3-9 0,-1 2 0,-1 6-48,1-6 0,1 5 1,0 4-1,-1 0 0,0 0 1,-1-3-93,-1-1 1,-2-2 0,0-1 0,-1 3-1,0 4 31,0-8 0,0 3 0,-1 4 0,0 1 0,0 2 0,-1 0 0,1 0 0,-1-3 1,0-1-1,-1-4-5,-1 8 1,0-4 0,-1-1 0,0-2 0,0 2 0,-1 2-1,0 1 1,0 1 0,-1 2 0,0 0 0,-1-1 0,-1-2 0,-1-3 10,-4 5 0,-3-2 0,0-2 1,-1-3-1,1-3 277,2-2 0,0-5 0,-1 0 1,-1 1-240,-5 6 0,-3 3 0,1-4 0,2-7 23,1-6 1,1-6-73,-13 12-1909,27-15 1906,24 14 0,10 7 495,-6 0 0,1 4-491,-2-8 1,3 4-1,1 1 1,-2 1 0,-2-2 1,-2 1-1,0 1 1,-1 1-1,1 3 1,-1 0 0,0 2 0,-2 3-2,-3-9 1,0 2 0,-1 2 0,-1 0 0,0 0 0,-1 0 16,-1-1 1,-1-1 0,-1 0 0,0 2-1,0 2 1,-1 3 61,-1-7 0,0 4 0,0 2 0,0 1 1,-1 2-1,0 0 0,1 0 0,-2-1 0,1-3 1,0-1-43,-1 5 0,0-2 1,0-2-1,0-1 1,0 2-1,0 2 0,0 5-5,1-12 1,-1 2 0,1 3-1,0 2 1,0 1 0,0 1-1,1 0 1,-1 0 0,0-1-1,1-1 1,-1-1 0,1-4-1,-1-1-209,1 5 1,0-2 0,-1-3 0,1-1 0,0 0 0,0 0 0,1 2 0,-1 2 182,1-1 0,0 2 1,0 1-1,0 1 0,0 1 1,1-1-1,-1 1 0,1-1 1,0 0-1,-1-2-7,1 2 1,0 0 0,0 0-1,-1 0 1,1-1 0,0 0-1,0-2 1,0-1 0,0-1-1,-1 0 0,1-1 0,-1-2 0,1-1 0,-1 1 0,1 0 0,-1 1-73,2 6 0,-1 2 1,0 1-1,1 0 1,-1-2-1,0-2 0,-1-5 18,1 8 1,-1-5-1,1-2 1,-1 0-224,0-5 1,0 0 0,-1-1-1,1-1-66,-1 7 1,0 0-1,0-3 344,1 8 0,0-5 0,-1 6 0,0-26 0</inkml:trace>
  <inkml:trace contextRef="#ctx0" brushRef="#br0" timeOffset="12296">16612 9597 8382,'43'-5'111,"0"1"0,0 0 0,2 0 0,1 0 0,-1 0-328,-2 1 1,-1 1 0,5-1 271,-5 1 0,4-1 0,2 0 0,1-1 0,-1 1-436,2-2 0,-1 1 1,2-1-1,0 0 0,2-1 412,-9 1 0,2 1 0,1-1 1,0-1-1,0 1 0,-1 0 1,-3 0-385,7-2 0,-2 1 0,-2-1 0,-1 0 0,0 1 354,7-2 0,0 1 1,-3 0-1,-3 0 17,-3 1 1,-3 0 0,-2 1 15,16-1 0,-2 0 29,-13 2 0,-1-1 1,-1 1-683,4 0 0,0 0 717,10-2 0,-1 0-23,-9 2 1,-2-1 492,5-1 1,1 0-530,-1 0 1,4-1-30,-7 1 1,5-1 0,0 0 0,-4 0 4,-5 2 0,-2 0 0,3-1 10,8 0 0,6-1 0,-1 0 1,-2 0 9,-2 2 1,-2 0-1,-1 1-17,-7 1 1,-1-1 0,2 0-83,5-2 0,5-2 1,-2 1-1,-8 0 67,-5 0 0,-2 1-2,4-2 1,2 0 0,-4-1 4,12-9 8,-17-2 0,0-3-11,-4 4 0,-1-2 1136,5-10 1,-3-3-1137,-11 8 0,-1-1-747,0-2 0,0 0 746,-1-3 1,0 1-3,-1 1 0,-1 1 1053,0 1 1,0 2-1054,7-21-17,3 0 12,-4 12-1,2-7 3,-7 16 0,-1-5 1,-4-4 0,0-6 1,-1 0 1,0-4 0,1-1 0,-3-1-822,0-2 0,-2-1 0,-2 2 822,0 7 0,-2 2 0,-2 3-3,-2-3 0,-2 2 672,-3-7 1,-4 0-667,3 8 0,-6 0 2,-7 3 1,-6 0 0,2 4-1,4 3 1,-3 5 172,-6 0 1,-5 2-1,1 3-119,-5 7 0,2 3-824,-2-3 1,-1 2 769,-3 3 1,0 2-3,11 0 0,0 2 95,-3-1 0,-2 1-96,-2-1 1,-5 1 7,9-2 0,-5 1 0,-1-1 0,-1 0-336,5 1 1,0 1-1,-2-1 1,1 1-1,-1-1 328,1 0 0,0-1 1,0 1-1,-1 0 0,-1 1 9,-5 1 0,-2 2 1,-1 0-1,3 1 0,5 0-202,0 0 0,5 0 1,-2 2 192,-8 2 0,-2 1 0,5 1-198,6-1 1,-1 2 197,0-1 1,-5 1 0,-2 1 0,6-2-3,-7 1 0,1-1 1,6 0 0,-4 0 1,0 0-1,7-2 7,3-1 1,2-2 574,-10 1 1,-1 1-584,0 1 0,-1 0 2,10-2 0,-2 1 0,2-1-2,-6 1 0,1-1 1,2-2 1,-2 0 0,5-2-2,7-1 0,0 0 3,-15 0 0,0-1 8,8-1 0,4-1-16,-7 1 708,12 0 1,2-1-704,8 2-18,4 0 7,2 0 2566,-1 1-2566,0 4 1425,-2 1-1419,0 1 891,-2 2-886,1-2-12,1 1 7,0-2-1,1 3-44,0 1 5,-3 6 11,-2 5 12,3-1 0,-1 3 16,-1 3 0,1 1 3,-1 0 1,2 0-4,1-1 1,4-1-7,1 10 7,5 3-1,3 6 1,2 8-438,1-23 1,-2 6 442,-1-1 0,-1 8 0,-1 7 0,0 3 0,-1-1 0,0-2 0,1-6 1,0 3 0,-1-4 1,1-1-1,-2 7-1,0-4 1,0 7 0,-1 4 0,0 2-1,0-1 1,-1-3 0,1-5 0,1-9 0,-2 6 1,0-9 0,0 1-593,-2 7 0,0 0 0,1-6 541,2 8-345,6-16 0,1 0-316,4 0 0,3 0 711,0 4 0,1-2 0,6 4 0,-4-13 0</inkml:trace>
  <inkml:trace contextRef="#ctx0" brushRef="#br0" timeOffset="17855">23896 9657 7862,'-1'-12'1300,"-2"0"-1065,-7 6-28,-1-2 263,-9-5-195,-1 0-96,-7-4-173,8 7 61,-8 5 0,-2 3 179,-20 5-204,4 11 0,0 4-22,20-6 0,2 2-20,-1 9 0,5 5 5,8 2 1,5 5-1107,1 4 0,2 3 0,0 0 1104,-2 10 0,0 1-658,3-8 1,2 2 0,0-5 656,0-6 1,2-2 47,2 9 1,3 2-26,5 2 1,3-2-24,-3-7 1,4-3 0,13 4 0,2-8 1044,8-12-1044,-12-8 0,1-2-3,16-2-159,-13-5 0,1-1 165,17 0-217,-5-19 1,8-11 0,-7 0 210,-13 4 0,-1-4 1,-2 3 1,4-4-1,-1-3 1,-5-2 2,-5-4 0,-5-2 0,-1-1 1,-2 3-543,1 4 1,-2 3 0,1-3 538,0-2 0,0-4 1,0 0-1,-3 6 2,-1-2 0,-3 4 376,1 3 0,-5-4-290,-10-10 1,-7-10 0,-5 1-1,-1 10-2,-14 7 0,-4 2 217,12-5 1,-1-8-1,-1 4 1,-4 16-276,-11 22 1,-4 15 0,5 11-953,12 9 0,3 11 1,3 3-1,-1-4 923,-4-1 0,2-3 0,2 4 0,8-1 0,0 4 0,4-1 0,5-8 0,7 18 0</inkml:trace>
  <inkml:trace contextRef="#ctx0" brushRef="#br0" timeOffset="23050">24547 7990 10147,'-24'43'70,"1"0"0,-1 0 0,1 0 0,-1-1 0,1 1 0,0 0 0,-1 0 0,1 0 0,-5-4 0,3-7 0,0 1 0,1 8-591,6-3 1,-1 9 0,0 5 0,-1 3 0,2 0-1,2-2 1,2-6 0,5-8 0,4-11 411,8 10 1,-4 5 0,4-10-1,8-33 1</inkml:trace>
  <inkml:trace contextRef="#ctx0" brushRef="#br0" timeOffset="23263">24781 8164 8590,'3'-7'1165,"0"1"-1150,-17 22 0,-15 22 0,1 3-4,7-4 0,2 3 1,-3 4-12,3-9 0,-2 1 0,-2 3 0,0 2 0,1 3 0,0 2-773,4-6 1,1 5-1,-1 2 1,0 2-1,1 1 1,0 1 0,0-2-1,0-1 1,2-2-1,-1-4 773,-2 6 0,1-4 0,0-2 0,1 0 0,0 1 0,-1 3 0,-1 4 0,0 5 0,-1 3 0,0-1 0,2-5 0,1-6 0,3-11 0,1-5 0,-1 0 0</inkml:trace>
  <inkml:trace contextRef="#ctx0" brushRef="#br0" timeOffset="24845">24970 7132 9822,'24'-27'75,"0"0"0,0 0 0,10 1 1,6-2-1,2 0 0,0 3 1,-6 4-208,8-1 1,1 2-344,0-2 0,7-4 0,-3 5 0,-13 11 475,-7 21 0,-3-11 0,-23 21 0</inkml:trace>
  <inkml:trace contextRef="#ctx0" brushRef="#br0" timeOffset="25041">24963 7469 992,'34'-17'100,"-1"0"1,0 1 0,16-9 0,-3 0 576,-13 5 0,-1-1-952,6-1 1,1 0-312,-3 2 1,0 1 585,1 0 0,-4 1 0,5 0 0,-16 5 0</inkml:trace>
  <inkml:trace contextRef="#ctx0" brushRef="#br0" timeOffset="25229">25340 6736 9022,'-9'50'-52,"1"0"0,0 1 0,-1-1 1,1 1-1,0-7 0,1 1 1,-1-1-1,1-2 0,2 0-434,0 1 0,2-1 1,0-2-1,0-4-98,-1 9 0,0-2 0,0 13 0,1-9 0,2-28 1</inkml:trace>
  <inkml:trace contextRef="#ctx0" brushRef="#br0" timeOffset="25415">25514 6555 8707,'5'-1'981,"-2"0"-979,-4 19 0,-8 22 0,-5 13 1,0 2-1,3-8-437,3-5 1,0-2 0,1 2 0,-1 6 264,0-6 1,0 5 0,-1 5-1,-1 2 1,0 1 0,1 1-1,-1-3 1,2-3 0,1-5-79,-1 6 1,1-4 0,1-3 0,0 0 0,0 1 0,0 2 0,0 3 0,1-1 0,-1-6 0,2-7 0,0-6 0,0 0 0</inkml:trace>
  <inkml:trace contextRef="#ctx0" brushRef="#br0" timeOffset="28843">27441 3525 9089,'-14'38'118,"1"0"1,1-1 0,-2 6 0,-1 1-1,2-2-436,-3 6 0,1-1 0,-1 3 331,3-9 0,-1 2 1,0 2-1,-1 0 1,1-2-737,-1-1 1,1 1 0,-1-2 0,1-1-1,1-1 723,-4 8 0,2-3 0,-1 3-611,1-5 1,-1 6-1,1 0 1,2-5 0,6-9 741,7 10 1,-12 10-1,6-17 1,26-55 0</inkml:trace>
  <inkml:trace contextRef="#ctx0" brushRef="#br0" timeOffset="29002">27354 3922 7296,'4'53'115,"0"0"0,0 0 0,0-1 1,0 1-1,0 0 0,-1 0 1,1 2-1,0 1 0,0 0 1,0-4-1,0-5 0,0-9-1247,3 6 0,0-11 0,-1 1 0,3 10 0</inkml:trace>
  <inkml:trace contextRef="#ctx0" brushRef="#br0" timeOffset="29155">27247 4454 9526,'50'-1'-104,"0"0"0,-6-4 0,2-1 0,-5 0 0,-7 3 0,-3 0 0,7-6 0,0 1 0</inkml:trace>
  <inkml:trace contextRef="#ctx0" brushRef="#br0" timeOffset="29353">27775 4064 6458,'-6'3'263,"1"-1"500,5-2-1127,67 0-202,-23 0 9,-3 0 1,9 0 0,-6 0 398,-11-2 1,-3 1 0,6 1-1,-5-1 1,-10-2 0</inkml:trace>
  <inkml:trace contextRef="#ctx0" brushRef="#br0" timeOffset="29713">28163 4035 6763,'-21'38'83,"0"0"1,1-1-1,-1 1 1,1 0-1,-1 2 1,-1 4-1,-1 2 1,0 1 0,2-3-1,1-2 1,3-7-423,-1 5 1,3-6-1,-2 4 339,-3 10 0,-4 8 0,2-6 0,6-17 594,5-20-606,10-31-38,4-6 0,2-6-1002,3-17 0,1-6 1048,-2 10 1,0-3-1,0 0-15,1-6 1,0 0-1,-1 0-683,-2 1 0,0 0 0,0 3 702,-2 4 0,1 3 0,-2 1 75,0-6 1,-1 4 286,0 14 1,-1 2 63,0-17-521,0 27-28,0-1 72,0 34 84,3 15 1,2 14 0,2 5 0,-2-7-250,3 4 1,0 1 215,-3-10 0,0 6 0,2 3 0,2-2 0,4-4-730,11 0 0,4-4 0,3-2 0,-3-3 730,6 8 0,2-2 0,-2-1 0,3 0 0,-6-10 0,-1-16 0</inkml:trace>
  <inkml:trace contextRef="#ctx0" brushRef="#br0" timeOffset="30064">28546 4071 7699,'44'-15'-310,"1"0"0,-4 1 0,-2 1 243,-8 5 1,-2 0-970,19-10 743,-10 5 545,-24 3 341,-24 10 23,-9 11-129,-4 18 0,-1 8-324,0 4 0,1 4-130,6-10 1,-1 4-1,0 0 1,1 0-18,-3 9 1,1 0 0,1 3-665,4-11 0,0 3 0,0 1 0,0-2 0,2-2 319,-2 6 1,2-3-1,-1 1-280,-2 9 1,0 2 0,4-8 181,4-12 0,3-6 0,-3 5 0,3-12 0</inkml:trace>
  <inkml:trace contextRef="#ctx0" brushRef="#br0" timeOffset="30493">27136 6230 9194,'-7'47'2,"0"0"0,1-5 0,1-3-9010,5 5 9008,0-24 0,0-2 0,0-21 0</inkml:trace>
  <inkml:trace contextRef="#ctx0" brushRef="#br0" timeOffset="30629">27236 5664 9010,'1'-6'-2615,"0"1"2615,-1 5 0,0 0 0</inkml:trace>
  <inkml:trace contextRef="#ctx0" brushRef="#br0" timeOffset="30929">27463 6292 9962,'-13'39'-79,"-1"-1"1,1 0 0,-4 1 0,4-5 27,9 0-167,35-75 16,-3 1-2665,-2 4 1,2-3 2863,-8 10 1,0 1-593,1-4 0,-1 11 931,3 25 179,-19 34 1,-7 13-720,3-17 0,2-2 16,1 20 0,9-17 188,21-54 0,6-17 0,-16 20 0,-1-1 0,9-13 0,-1 0 0</inkml:trace>
  <inkml:trace contextRef="#ctx0" brushRef="#br0" timeOffset="31116">28254 5660 1524,'-15'45'73,"-1"-1"1,1 1 0,-1 0-1,2-3 1,-1 0 0,2-2-1,1-4 311,-2 5 0,2-4-362,1-1 1,1-2 1031,-6 16-1054,5-8 892,4-13-3329,29-40 2437,-7-14 0,-2-5 0,18-9 0,-20 11 0,1 0 0</inkml:trace>
  <inkml:trace contextRef="#ctx0" brushRef="#br0" timeOffset="31245">27911 5978 4495,'41'-4'-297,"1"0"0,-1 1 1,2 0-1,-6 1 0,-3-6 1</inkml:trace>
  <inkml:trace contextRef="#ctx0" brushRef="#br0" timeOffset="31709">28152 6172 9878,'43'3'-16,"1"0"0,0 0 1,3-5-1,1-4 1,-7-3-41,-13-4 0,-4-3 17,10-12 0,-5-4 44,-9-9 208,-13 3-213,-15 16 0,-16 45 0,6 7 0,5-2 0,3 2-6,-3 17-25,7-17 1,8-4-32,35-7 17,-11-18 1,2-7 41,8-6 0,-1-6-34,-1-5 1,-4 0-3,6-1 39,-12 12 241,-15 62-236,-10-20-5,-3 6 0,-1 0-72,-2-11-231,4-11 247,26-24-324,-2-7 0,3-6 380,8-4 0,4-5 0,-3 2 0,-4 4 0,-2 0 0,8-6 0,0-1 0</inkml:trace>
  <inkml:trace contextRef="#ctx0" brushRef="#br0" timeOffset="32090">29573 5274 7834,'-17'50'240,"0"0"0,0 0 0,1-5 0,-1 3 0,0 1 0,0 1 0,1-3-159,-1 4 0,0-1 1,1-1-1,0 0-71,2-7 0,0 0 0,0 1 0,2-2 1,2-2-140,-3 13 0,3-3 0,10-7-1509,20-5 0,6-6 1343,-8-4 0,2-4 1,6-5-1,0-7 0,-2-11 1</inkml:trace>
  <inkml:trace contextRef="#ctx0" brushRef="#br0" timeOffset="33334">28646 6005 10954,'-30'-25'39,"0"0"0,1 1 0,9 9-89,19 15-57,0 0 102,12 4 5,2-3 0,15 3 0,10-20 0,3-6 0,0-1-463,0-3 1,-4-2 501,-17-3 271,-6 2-277,-6-1-27,-5 2 197,-4-9-96,-12 7-107,0 2-6,-11 12-50,-22 18-5,14 12 169,-2 10 0,1 8-125,10 10 0,4 4-1044,-2 1 0,3 1 1089,4 3 0,5-2-8,4-15 0,5-1 24,5 14 1,8-3-730,2-16 1,4-2 703,3 6 1,3-7 8,4-15 0,3-9-36,12-16 1,5-11 7,-10 4 0,4-3 0,0-2 0,-5 3 0,-4 3 0,-3 2 0,1-2 0,8-7 0,0-1 0,1 1 0</inkml:trace>
  <inkml:trace contextRef="#ctx0" brushRef="#br0" timeOffset="46460">25246 5530 9962,'-47'-24'129,"-1"1"0,7 2 0,7 4-286,15 9 118,12 3 33,9 3 12,33-3 27,7 1-5,-1 1 0,5 0-608,-13 1 0,0 2 1,10-2 592,-9 0 1,7 0 0,6-1 0,3 0-1,4-1 1,1 1 0,2-1 0,-2 1-1,-1-1 1,-3 2 0,-4-1-4,6 1 0,-5-1 1,-1 1-1,-1 1 1,2-1-1,4 0 1,7 0 38,-17 1 0,4 0 0,4 0 0,2 0 0,3-1 0,1 1 0,1 0 0,1 0 0,1-1 0,-1 1 0,-1 0 1,-1 0-1,-2 1 0,-2-1 0,-3 0 0,-3 1 0,-4-1-380,13 1 1,-5 0 0,-4 0 0,-2 0 0,0 0 0,2 1 0,3 0 339,-1 1 0,2 0 1,1 0-1,1 1 0,1 0 1,0 0-1,-1-2 1,0 1-1,-2-2 27,2-1 0,1-1 1,1-1-1,-2-1 1,-1 1-1,-2-1 1,-3 0-1,-3 1-205,7 0 0,-7 1 0,0-2 0,7 0 171,-7 0 0,5-1 0,4-1 0,2 0 1,-1-1-1,-3 1 0,-4-1 0,-7 1-169,8-4 1,-7 0-1,0 0 167,0 0 0,0 1 0,-1-1 244,-1 1 1,-1-1-1,-4 1-244,-6 1 0,-2-1 1319,3-1 0,-1 0-1327,1-2 0,0-1 331,12-4 1,0-1-324,-5 1 0,-1-1 0,-1 1 0,-3-1 0,5-11 971,-15 5-954,-7 1 0,0-9-18,-1-3 0,1-10 0,2-8 0,0-4 1,0 0-1,-1 3 0,-2 6-808,2-3 1,-2 5 0,0 0-1,2-7 808,-3 8 0,2-7 1,1-2-1,0-3 1,-1 1-1,0 3 0,-2 4 1,-2 7-2,0-9 0,-1 8 0,-2-1-458,-1 2 0,-1-1 0,0 0 0,-1 4 477,2-10 0,-3 0 44,-1 7 0,-1-5 0,-1 0 0,-2 6-56,-4-3 1,-1 3-822,-1-12 0,-2 2 819,-6 9 0,-2 7 1557,0 5-1549,-10-13 1875,18 31-1886,-2 2 11,-19-9-396,3 5 385,4 1 0,-2-1 0,2 3 0,-1-1-3,-8-4 1,-4 0 0,6 3 0,-2 1 0,-3 0-17,-8-2 1,-3 0-1,-2 0 17,6 3 1,-1 1 0,-1 0 0,-2 1 476,7 1 0,0 2 0,-1-1 0,-2 1 0,-3 1-478,3 1 1,-3 0-1,-1 1 1,-2 1 0,-1-1-1,1 2 1,-1-1-349,5 1 0,-1 1 1,0-1-1,0 1 1,-1 1-1,1-1 0,0 1 1,0 0 350,-7 0 0,1 0 0,0 0 0,0 0 0,0 1 0,1 0 0,0 0 0,3 0 1,0 1 0,0 0 0,1 0 0,1 0 0,2 0-1,2 0 0,-9 2 0,3 0 0,2 0 0,0 0-483,6-1 0,1 0 1,0-1-1,-1 1 484,-4 0 1,-1 1-1,1-1 1,5-1 119,-12 2 1,3-1-122,9-1 0,-1-1 0,6 1 0,-14 2 0,3-1 369,6-1-369,0 1 0,16-3 2263,1 0-2269,15-1-44,5 0 11,1 0 3358,2 0-3358,-13 6 33,2 0-5,-14 9-28,3 3 22,-4 9-20,11-7 1,-1 6-814,2 8 1,1 8 0,-1 4 0,2-1 847,0-5 1,2-1-1,0 4 1,0 10 1,4-17 0,0 4 1,0 5-1,0 3 1,0 3-1,0 3 0,-1 2 1,1 1-1,1 1 1,-1 0-1,1 0 0,0-1 1,0-2-1,0-1 1,1-4-278,1 2 0,0-2 1,0 0-1,0-1 1,1-1-1,0 1 0,0-1 1,1 0-1,-1 1 1,0 1-1,0 0 1,0 1-1,0 2 277,-1-3 0,1 2 0,-1 1 0,0 2 0,0 0 0,-1 1 0,1 1 0,0-1 0,0 0 0,0-1 0,0-1 0,1-1 0,-1-1 0,1-3 0,0-1 0,1-3 0,-1 16 0,2-1 0,-1-3 0,1-1 0,0-4 0,1-3 0,-1-4 0,0-4 0,0 7 0,0-1 0,0 0 0</inkml:trace>
  <inkml:trace contextRef="#ctx0" brushRef="#br0" timeOffset="47983">29640 5880 8205,'5'49'545,"0"0"0,2 2 0,0-1-402,1-6 0,1 0-2335,3 3 0,1 0 2245,1 0 1,5 1-261,1-9 0,6 3 0,0 0 0,-3-5 209,2 3 1,0 1-828,2-2 1,6 7 0,-1-3 0,-7-11 824,2 0 0,-5-4 0,-5-5 0,-12-18 0</inkml:trace>
  <inkml:trace contextRef="#ctx0" brushRef="#br0" timeOffset="48180">30221 5722 12034,'-24'40'-61,"-1"0"1,0 0-1,0 0 1,0-1-1,0 1 1,0 0 0,1 1-1,-1 0 1,0 2-1,-1 0 1,0 1-1,1 1 1,-1 0 0,0 0-1,0 0 61,2-2 0,-1 0 0,0 2 0,0-1 0,0 1 0,0 0 0,1-1 0,0-1 0,1 0 0,0-2 0,-4 8 0,1-1 0,1 0 0,0-2 0,1-1 0,1-3 0,0-2 0,-2 3 0,0 0 0,0 0 0,-1 0 0</inkml:trace>
  <inkml:trace contextRef="#ctx0" brushRef="#br0" timeOffset="51355">19988 10339 7022,'-5'0'1232,"1"0"-347,4 0-594,-14 2-335,22 2 44,-12 1 5,55 10 1,-30-9-1,20 6 1894,-42-11-1770,-8 0-118,-11-1 39,-29 0-14,10-1 1,-3-1 44,-1 0 0,0-1 17,0-1 0,3 0-748,-12-2 751,26 2 124,3 1-225,10 2-505,4 0 460,30 5 51,16-1 0,5-1-1,-7-1 1,1-1 229,7 1 1,-3-3 218,-9-6-331,-40 0 266,-17-1 0,-5 1-333,-16-2-11,9 2 0,-1 0-34,9 6 0,4 0-930,0 0-2088,47 29 2491,22-9 1,-13-3-1,-1-1 1,1-3-1</inkml:trace>
  <inkml:trace contextRef="#ctx0" brushRef="#br0" timeOffset="52866">20420 10472 8248,'3'-4'638,"-1"0"-413,-2 1 430,-3 0-531,-2-3-108,-10-5-3189,3 0 3167,-1 2-162,7 5 163,6 4-51,14-1 56,3-2-374,4 2 386,-6-2 3251,-11 2-3118,-3-2 762,-7-6-761,-22-8-73,9 3 16,-14-3-55,19 13-40,7 2-83,2 1 468,5 1-379,5 0-129,-2 0-341,5 0-1161,9 3 1631,4 1 0,-3 0 0,-3 0 0</inkml:trace>
  <inkml:trace contextRef="#ctx0" brushRef="#br0" timeOffset="54249">21871 10399 6736,'6'0'700,"-1"0"-6355,-27-18 5935,10 9 1516,-16-10-1696,19 14 12,5 4 899,3 0-501,0 1-224,1-2 151,-2 2 2798,7-1-3241,5-1 6,9-1 12,22-7-7,1 0 1,-1 0 5,-11 4 51,-20 2 492,-4 1-106,-4 1-39,-2-1-236,-3-1-3525,-7 0 3368,-39-16-16,11 7-450,5 1 0,0 0 456,-7 0-451,3 0 451,1 2-1,-4 1 40,7 2 2704,5 2-2749,14 4 1117,11 1-1263,3 0 101,6 2 45,8 5 771,27 9-771,-3-2 0,-11-5 0,0-1-506,9-1 512,-6-4-1,-7-2 40,-9-1 174,-6 0 301,-5-4-469,-8-1-3276,-7-4 3225,-8-1-2156,-7 1 2150,-10 1-2036,15 7-1397,5 6 3439,22 0 0,2 2 0,-1-7 0</inkml:trace>
  <inkml:trace contextRef="#ctx0" brushRef="#br0" timeOffset="58127">20875 9265 7789,'-4'1'1625,"1"0"-1205,3-1 498,-36-6-649,26 3-191,-28-23-78,41 3 6,5-21 9,7 12 0,7-3 0,-2 4-15,-2 3 0,2 0-4,7-9 0,5-4 0,7 5-5,3 13 1,7 5 0,1 2 0,-5 0 6,-8-1 0,-3 2 0,4 0-848,8 2 1,6-1 0,-2 4 0,-9 5 849,-10 8 0,-4 4 0,1 1 0,1 1-611,-2 2 0,0 0 611,-1 1 0,0 1-75,6 5 0,0 0 80,-9-3 1,-1 0-6,5 3 0,-1 1 6,-3 0 0,-3 0 5,5 8 2707,1 0-2712,-20-16 22,-6-1-303,0 3 275,-7 19 0,-7 11 0,4-7 0,2-2 0,-8 16 0,0-1 0</inkml:trace>
  <inkml:trace contextRef="#ctx0" brushRef="#br0" timeOffset="58420">21563 9256 4784,'-6'0'1417,"1"0"251,5 0-1349,31 4-9,7 15 1,4 3-280,-10-10 0,0 0-6,15 14 0,-5-2 82,-15-9 1536,3-23-1391,-8-26-207,-6 0 0,-1-5-1474,-2-7 1,0-3 1428,-4 14 0,0 0 0,2-2-1151,7-12 1,4-3 0,0 6 1150,5 2 0,0 3 0,0-8 0,-1 9 0,4 22 0</inkml:trace>
  <inkml:trace contextRef="#ctx0" brushRef="#br0" timeOffset="59831">22847 10390 7442,'0'-5'386,"0"1"163,0 4 342,0-4-650,-1 2 100,-7-4-324,4 4 17,-9 0-45,6 28 5,1-7 0,2 23-5,11-17 6,5-3-7,10-9 7,5-6-1,4-5 6,1-12 3,-10-5 0,-1-9 2,-7-11 1,-3-10 0,-2 4 22,1 2 0,-6 0-185,-8 1 0,-4-3 0,-6 15 213,-21 23-56,9 10 0,2 9 2,10 18 1,5 5-8,-3 6-1,7-8 1,7-4-7,21-12 7,14-15-1548,-11-17 0,-2-8 1553,-2 2 0,-3-3-1052,-3-10 1,-3-4 1053,-5-5 1,-2 1 386,0-3-377,-12-7-12,-7 51 0,-9 16 0,1 13 0,3 8 2268,5-1-2274,7-8-5,24-10 11,-2-25 6,17-16-1,-10-24-2,-10-1 0,-4-1 0,-2 18 0,-2 1 1474,-4-8 1,-5 13-2335,-13 48-101,3-1 0,1 3 279,-3 9 1,3-1 0,-1 5-1,2-13 1</inkml:trace>
  <inkml:trace contextRef="#ctx0" brushRef="#br0" timeOffset="60541">20761 10403 8590,'-2'4'1031,"0"-1"-1160,2-3-2817,-8 0 2946,18 2 0,-15-2 0,17 2 0</inkml:trace>
  <inkml:trace contextRef="#ctx0" brushRef="#br0" timeOffset="67674">16158 5836 6406,'0'-12'1080,"-3"1"-6544,0 3 5593,-2 2 1386,1 3-1364,2 2 485,1 1-561,0 29 1,0 21-704,-1-5 1,-2 5 0,1 2 671,0-8 1,1 2 0,-1 2 0,0 1 23,-1-5 0,0 3 0,0 1 1,0 0-1,-1-1 0,1-4 562,-1 4 1,0-3-1,0-1 1,0 2-569,-1 1 1,0 3 0,0 0 0,-1-3-1,2-7 546,-3 10 0,0-9-746,-1-5 1,2-15-2729,9-49 0,4-17 2866,-3 13 0,0 0 0,3-5 0,0 4 0,-1 13 0</inkml:trace>
  <inkml:trace contextRef="#ctx0" brushRef="#br0" timeOffset="68548">12433 4169 2521,'-7'49'124,"0"0"0,0 0 0,0 0 0,0-4 0,1 0 0,-1 1 0,1 7-70,2-12 1,0 2 0,1 4 0,-1 2-1,1 2 1,0 0 0,-1 1 0,1 0-1,-1 0 17,0-1 0,1 1 0,-1 0 1,0 2-1,0-1 0,0 1 1,0 0-1,0 0 0,0-1 0,0 0-249,0 0 0,0 0 0,0 0 0,0 0 1,0 0-1,0 0 0,-1-1 0,1 0 0,0 0 1,0-1 191,0 2 0,0 1 0,0 0 1,1-1-1,-1 0 0,0-2 1,0-2-1,1-2 0,-1-2 304,0 8 0,0-2 1,0-4-1,1-3 1,-1-1-280,0 7 0,0-4 0,0-5-39,1-3 0,0-3 420,0 4 0,1-6-426,1-16 759,1-9-1610,29-46 857,-10 8 0,2-4 0,-2 2 0,3 1 0,-1-1 0,5-10 0,-1-1 0</inkml:trace>
  <inkml:trace contextRef="#ctx0" brushRef="#br0" timeOffset="68993">13658 3728 0,'3'37'0,"0"-1"0,0 1 0,0 0 0,1-1 0,-1-1 0,0 7 0,1-1 0,0 8 0,-1 1 0,-1-13 0,0 1 0,-1 1 0,0 8 0,1 1 0,-2 2 28,1-7 1,-1 0-1,0 1 1,0 2 46,1 4 1,-1 2-1,0 0 1,-1 1 16,1-7 0,-1 1 1,0 1-1,0-1 0,0 2-33,1 1 1,-1 1-1,0 0 1,1 1-1,-2 0-36,1-6 1,0 0 0,-1 1 0,1 0-1,-1-1 1,1 1 36,-1 1 1,1-1 0,0 0 0,-1 1 0,1 2 0,0 2 1,0-8 1,0 3 0,0 0 0,0 2 0,0 0 0,0 1 0,0-1 0,1 0-1,-1-2-49,0 4 0,1-1 0,-1 0 0,0-1 0,1 1 1,-1-1-1,1 0 0,-1 0 5,1 5 0,-1 0 1,1 1-1,-1-2 1,1 0-1,0-2 1,-1-1 204,1 7 0,0 1 1,0-3-1,0-5 0,0-7-178,0 5 0,0-8 537,0-1 0,0-4-39,0 1-3008,-13-52 1,-3-14 2464,-4-13 0,3 5 0,2 1 0,3-6 0</inkml:trace>
  <inkml:trace contextRef="#ctx0" brushRef="#br0" timeOffset="69412">12562 4757 3643,'52'2'58,"0"1"0,0 0 0,-3 0-22,-10 0 0,-1-1-1001,4 1 1,1 0 1020,0-2 0,4 0-33,-7-3 1,5-1 0,0 0 0,-5 0-24,4-1 0,-2 0 378,4 0 1,3-1-1,-12 1-378,-15-1 0,-12 5 0,-5 0 0</inkml:trace>
  <inkml:trace contextRef="#ctx0" brushRef="#br0" timeOffset="69718">12466 5593 6529,'-4'0'34,"1"0"-34,3 0 106,51 3-2145,-15-5 0,4-2 2081,10-2 0,2-2-22,-17 1 1,1-2 0,2-4-358,1-7 0,4-6 0,-2-1 0,-6 5 298,2 2 0,-2 0-90,7-8 1,3-4-1,-15 15-252,-24 17 381,-16 25 0,7-17 0,-8 16 0</inkml:trace>
  <inkml:trace contextRef="#ctx0" brushRef="#br0" timeOffset="69998">12433 6021 0,'49'1'0,"1"0"0,-2 0 0,0-3 0,-12-3 0,1-3 0,0-1 0,6-3 0,2-1 0,-3 0 0,-7 3 0,-1-1 0,0 0 0,17-7 0,-9 7 108,-23 16-108,-7 12 0,-10-6 0,-2 4 0</inkml:trace>
  <inkml:trace contextRef="#ctx0" brushRef="#br0" timeOffset="70226">12600 6459 7514,'46'-4'-26,"1"0"1,0 0-1,-1 0 1,1 0-1,5-2 1,-4-1-1,3-2-881,-8 1 1,4-2 0,0-1 0,-3-1 0,-5 0 906,-2-3 0,-4-1 0,-5 2 0,19-7 0,-14 2 0</inkml:trace>
  <inkml:trace contextRef="#ctx0" brushRef="#br0" timeOffset="76417">16494 7293 5719,'-6'0'1344,"1"0"-52,5 0-894,-19-12-103,14 8-256,-14-8-50,18 10 67,3 0-45,25-9 288,3 3-288,12-3 67,-1 8 0,8 1 1,-5 1-60,-14-1 1,1-1 12,6 2 1,10 0-1,2 0 1,-1 0 0,-9 1 3,2-1 0,-2 0-10,6 2 0,4 0 1,-1 2 19,-4 2 1,-1 3 0,5-1-4,-5-2 1,5-1 0,1 0-1,-1 1 1,-2 0-44,-3 1 0,-3 1 0,0-1 0,3 1 0,2-1 0,3-1 0,1 0 0,-2 2 0,-4 1 20,9 8 1,-4 1 0,1-1-865,-10-7 0,0-2 0,1 0 1,-1 1 844,3 3 0,0 1 1,-1-1-1,-1-3 1,4-3 0,-2-3 0,-4 0-958,1 1 0,-4 0 956,1 2 0,3-1-2,2 2 0,4 0 0,0-1 4,-3 0 0,1 0 0,0-1 0,9 1 0,2 0 0,-3 0-425,-11-3 1,-3 0 0,-1 0 422,7-1 0,-2-1 766,-8 0 0,0 0-766,17-5 0,1-2 0,-12 2 0,0 0 0,11-5 0,0-2-6,-5 0 1,-3-1 5,-10 2 0,0 1 0,7-5 0,-2 1-6,10-8 6,-3 0 0,-2 0 3,-14 4 0,2-1 2,1-5 1,1 0-6,0 0 0,0-3 0,-6 3 0,2-1 0,-3 1 0,-2 1 0,-1 1 516,6-8 0,-1 1-522,5-8 1,-7 3 5,-6 5 0,-4 3 0,-6 1 2153,-2 0-2148,0-4-5,-1-3 235,2 4 0,2-3-314,3-3 1,0 0 13,1-1 1,0 1 16,3-4 1,0 4 47,-1 1 45,-1-1-39,-11 18 1428,-3-10-1361,-6 2-1,-3-10 108,-8 4-18,-4 0-164,-3-1 221,-5 0-79,-3-1 30,-9 6 1,-2 1-123,13 10 0,0 0-12,-17-6 0,-7 1 27,11 8 0,-5 3 0,0 0 0,5 0-60,-4 0 0,0-1-2,4 2 1,-6-2-1,0 1 1,5 0 34,-6-2 0,4 2-23,8 3 0,-1 1 1,-1 0-1072,-11-1 1,-3 1 0,2 0 1057,7 2 0,1 1 0,0 0 0,0 2 0,1 0 0,2 1-666,-5 1 0,3 0 669,-1 1 0,1 0-3,1 0 0,1 0 2,0-1 1,2 0 0,0-1 0,1 0-3,3-1 0,-3 1 4,-6-2 0,-8 0 0,-1 0 1,6 1 696,-3-1 0,-2 1-701,11-1 0,-8 0 0,-1 1 0,3-1 0,8 1-42,-2 1 1,5 0 38,-13 0 0,1 1-368,16 1 0,2-1 368,1 0 0,-1 0-1004,-22 0 0,-1-1 1007,18-1 0,0 1 0,-18-1 0,-2 0-59,7 0 0,3 0 22,8-1 1,0 2 310,-4 1 1,-2 1-1,0 2-308,-7 3 1,1 3 30,-1 0 1,2 1-12,5 1 1,3 1 7,12-5 0,2 0 6,-21 7-5,1-1 1927,2-1-1927,0 2 640,2 2 1,-3 3-645,6-1 1,-3 1 5,5-4 0,-5 2 1,-1-1-1,7-2 6,-4 3 0,2-2-725,-14 3 1,7-4 715,22-10 6,1-1 792,4 2-809,-5 4 12,-15 17-1,13-10 581,-9 10-620,15-10 130,4 7-90,2 2-1,4 5 0,7-4 6,0 5 0,1 2-5,3 3 1870,4 3-1865,1-13 0,3 2 0,7 3 0,3 1-3,-6-7 1,1 0-1692,12 9 1,1-4 1693,12 2 0,-21-15 0,1-2-244,15 8 244,-11-14 5,15 2-5,-6-5 6,14 2 1,-11-7 1,6-1-1,-5 0-7,-8 0 0,2-1 0,16 1 0,9-1 0,-11 0 0,-3-1-676,-5 0 1,-2 0 675,-13 0 5,10 0-5,-16 0 0,2 0 6,12 0-6,-7 0 0,5 0 6,-5 1-6,-9 0 1613,1 0-1602,-10-1 67,-2 0-72,-1 0-45,2 0-51,7 2-1164,13 11-1547,7 5 2801,5 6 0,-16-9 0,-7-7 0</inkml:trace>
  <inkml:trace contextRef="#ctx0" brushRef="#br0" timeOffset="79359">11417 8748 8183,'-37'-33'459,"0"1"1,1 0-1,13 5-459,24 18 33,17-1 21,18 9 0,14 5 0,-1-1-23,-8-2 1,-1-1 0,5 1-422,-5 0 1,3 1-1,3-1 1,3 0 0,3-1 433,-6-1 1,4-1 0,4-1 0,2 0 0,1 0-1,-1-1 1,-1 1 0,-3 0 0,-5 1-38,10 0 1,-6 1 0,-3 0 0,4 0 0,6 0-7,-15-1 1,4 1-1,4-1 1,2 0-1,1 0 1,0 0 0,0 0-1,-2 0 1,-3 1-1,-3 1 1,-6 0 7,20 1 1,-8 2 0,-3 0 0,3 0 1,1-1 0,2 1 0,0 0 1,-2 0-1,-7 0 308,-1 0 0,-6 0 1,-1-1 111,19 0 1,-21-1 1200,-35-1-1588,-31 0 1,-18 0-45,17 0 0,-2 0-484,-8-1 1,-7 0-1,-7 3 430,14 3 1,-6 2 0,-4 1 0,-3 2 0,-1 0 0,1 1 0,1-2-1,3 0 21,-4-1 0,3 0 1,0-1-1,1 1 1,-4 0-1,-3 0 24,13 0 1,-3 0 0,-2 0 0,-1 1 0,-1 0 0,-1 1 0,0-1 0,1-1 0,2 0 0,1 0 0,3-2 10,-10 1 0,1 0 1,2-2-1,1 1 1,2-2-1,2 0 1,3 0-12,-11 0 1,4-1-1,3-1 1,1 0-63,-9-1 0,2 0 0,16-4-270,19-3 267,34-2 69,12-3 3,10-1 1,14-3-1,6-1 1,-4 2-361,-12 3 1,-2 1 0,2-1-1,6 0 361,-4 1 0,6-1 1,4-1-1,2-1 0,1 1 1,-1 1-1,-3 0 1,-4 2 0,4-1 0,-3 2 0,-2 1 0,0 1 0,3-1-271,-6 0 1,2 1 0,2-1 0,0 0 0,-2 1 0,-1 1 0,-3 0 270,10 0 0,-4 2 0,-1 0 0,4-1 101,-7 1 1,3 0 0,1 0-1,0-1 1,-3 1 0,-2 0 220,3 1 0,-2 0 0,-3-1 0,-7 0-993,5-5 1,-19 1 668,-38 6 1,-27 2 0,-12 2 0,2-1-8,13 0 1,-2-1-1,-1 1 1,-2-1 0,0 1-1,-1 0 46,3 1 0,-1 0 0,-2 0 0,1 0 0,0 0 1,2 1-1,1-1-45,-4 1 0,1 1 0,2-1 0,0 1 1,0-1 7,1 0 0,0 0 0,0 0 0,1 0 0,1-1 0,-5 1 0,1 0 0,1 0 0,1 0 4,0 0 0,0 0 0,2-1 0,4 1 58,-11 1 0,4 0-180,3 0 1,9 2 1597,20 1-1520,28 2-124,15-5 1,11-3-1,6-1 160,-5 0 1,5-1 0,3-1 0,1 1-1,-2-1 3,2 1 0,-1 0 0,1-1 0,1 1 0,1 0-47,-3-1 0,2-1 1,0 0-1,0 1 1,-2 1-1,-2 2-415,5 2 0,-2 2 1,-2 2-1,-1 0 26,-3 0 0,-2 1 0,0 1 1,-2 2 306,10 8 1,-2 2 0,-6-2 0,-3-2 0,-6-1 0,13 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17:13.80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5951 8402 6915,'-33'-22'565,"0"0"1,3 1 0,7 6-359,16 13 225,2 1-281,2 0 253,1 1-264,11 0-135,5 0 1,34 0-1,-6 0-2,-10-1 0,1 1 3,20-4-829,-26 1 1,0 0 822,0-1 0,2 0 5,16-3 1,7 0 0,-5 1-6,-11 2 0,0 0 0,6-1 0,5 0 0,-2 1 5,5 5 1,-4 2-1423,-10 2 0,0 0 1417,13 0 0,-3 1 0,4 7 0,-13 0 17,1-1-1,-7-6 1,0 0-11,4 0 1125,5-4-1119,-24-2-7,-7 0 23,5 1-22,-10-1 3744,1 1-3072,-6-1-628,-7 0 17,-2 0 6,-16 0-62,7 0-5,-10 0-1694,-3 0 1,-2 1 1692,-7 1-43,6-1 0,-5-1 0,2 1 60,5 0 1,0 1-18,-14-2 1,-4 1-3,15 1 1,-1 0 0,0 0 13,-2 0 0,-1-1 0,-1 1-753,-5-1 1,-2 1-1,2 0 733,-4-1 1,3 0-26,5-1 0,6 0 2189,2 0-2228,6-1 34,4 0 197,4-1-169,2 0-102,-3 1 96,11 0 3397,-3 0-3391,13 1-634,0 0 505,6 0 84,6 1 50,12 4 0,9 4-2003,10 5 2005,-17-5 1,0 0-1348,2-1 1,4 1 1362,8 1 1,6 1 0,-4-1-75,0-1 1,1-1 69,-5-1 0,4 0 0,0-1 0,-3-2-868,11-1 0,-4-1 871,2-1 0,-3 0-12,-6-2 1,-3 0 899,6-1-899,-5-1-6,-8 2 0,-5 0 0,-8 1 2212,-4 0-1585,-6 0-110,-3-1-282,-6-2 3241,-2 0-3470,-6-1-12,-4-3-279,4 3-869,0 0 1154,26 11 0,-11-5 0,14 6 0</inkml:trace>
  <inkml:trace contextRef="#ctx0" brushRef="#br0" timeOffset="3674">7861 8516 6311,'-5'0'974,"1"0"-666,-23-6-235,16 2 935,-28-17-902,32 15 62,-5-8-134,12 14-12,10-2 52,31-3 66,-9 1-84,-3 1 0,-1-1 50,5-2-33,5-3 5,4-2-44,2-2 3,-11 6 0,4-1 1,-2 1-1729,3 0 1,0 1 1714,-4 0 0,2-1 1,0 1-388,13 0 0,-4 1 369,5-2-3,-10 2 0,2-1-982,-8 2 0,-1 1 990,20-1-8,-18 1 0,0 1 3,15 0 2,-14 0 0,-1-1 12,-8 1 0,0 1-20,5-2 0,3 1 0,13 0 0,-2 1 5,2 0 982,-7 1 0,2 1-973,-2 2 0,-3 2-8,5 1 440,-1-1 1,-2-1-447,-7 1 6,0-2 3386,-1 3-3381,-3-2 0,-1 0-709,7 2 701,-10-2 0,3-1-113,8-2 1,0 0 109,10 0 2,-9 0 1,-1 0 9,-5 0-7,-12 1-5,-1-1 45,6 0-45,-6 1 6,22-2-6,-20 1 0,22-1 5,-15 0 1,-5 0 677,-5 0-689,-14 0 302,0 0-307,2 0 11,-2 0 0,4 0 5,-3 0-5,0 0 0,-2 0 1221,-1 0-1042,-3-4-179,-5-2 0,-2-1-78,-3 2-2891,1 33 2121,-2-1 0,5 8 0,0-16 0</inkml:trace>
  <inkml:trace contextRef="#ctx0" brushRef="#br0" timeOffset="6951">10938 8342 8181,'-8'0'565,"2"0"-520,6-1-11,44-10 39,-17 3 18,13 0 1,10-3 0,-5 3-67,-13 2 0,0 1-12,4-2 0,4 0 0,2 1 35,4 1 1,1 1 0,-3 1-18,0-2 0,0-1 153,-2 2 1,3 0 0,-7-1 207,1-1-168,-29 1 67,-10 3-33,-10-1-253,-2 0 1,-29-2-1699,13 3 0,0 1 1693,-1-1 0,-4 1 0,-4 1 0,-7 0 0,-2-1 0,5 1 5,-8 0 1,0 0-6,-1 0 0,-4 0 0,4 0 0,3 0 0,7 0 0,-1 0-2269,2 0 2275,27 0 1858,12 0-1942,0 0-101,2 2 173,47 15 51,-16-6-118,2 0 1,2 0 128,6-1 39,-3-4 0,1 0-44,10-1-32,-11-1 1,-2-2-9,-4-2 2979,-5 0-2945,3 0-40,-16 0 191,0 0 1038,-15-3-826,-1 1-172,-4-2-180,-5 1 286,-24-5-336,-18-2-6,23 5 0,0 0-503,-2 0 1,0 1 502,-11 0 0,2 0 0,4 2-568,5 1 568,3 1-6,7 0-44,2 0-202,9 0-168,3 0 1325,6 0-916,14 1 323,12 3 1,8 2-310,15 0 0,2-1 0,-9 2 0,-2-2 2,7 0 1,-9-2 67,-26-3 168,-2 0 67,-9 0-78,-1 0-152,-5 0-72,-18 0-12,-1 0 6,-14 0-381,0 0-163,16 0-1057,0 7 72,26 13-1378,13 8 2907,7 0 0,-7-10 0,-5-12 0</inkml:trace>
  <inkml:trace contextRef="#ctx0" brushRef="#br0" timeOffset="9959">10971 5519 6675,'31'-20'554,"4"-3"-484,-4 7 0,9-3 0,3-2 0,-3 1-121,2-5 1,-1 0 0,2 0-134,-4 6 1,2-1-1,-2 1 1,-4 1-668,12-8 1,-18 12 0,-27 15 0,-1 5 0</inkml:trace>
  <inkml:trace contextRef="#ctx0" brushRef="#br0" timeOffset="10173">11245 5096 6484,'-8'50'15,"-1"0"0,1 0 1,4-5-1,0 6 0,2 5 1,0 1-1,0-2 0,0-5 1,0-7-1,-1 4 0,1-8 1,0 6-1,2 0 1,-1 0-1,1 0 0,0 0 1,0 1-1,0-1 0</inkml:trace>
  <inkml:trace contextRef="#ctx0" brushRef="#br0" timeOffset="12651">10608 8053 6736,'-3'3'140,"1"0"465,2-3 78,69 28-392,-36-11-69,-6 2 0,10 9 0,3 4 0,-2-2 0,-7-4-169,-2 0 0,-2 1-38,1 2 1,5 6-1,-1-2 1,-8-6 68,6 4 123,4-2 202,6-42 0,4-14-384,-12 7 0,1-5-338,-5 0 0,1-5 0,2-3 0,0-4 321,-6 5 1,-1-2-1,1-2 1,1-3-1,2-1 1,1-4-29,-3 7 0,2-3 0,1-2 0,2-3 0,0-1 1,1 0-1,0-1 0,-1 1 0,0 2 0,-2 1 0,-1 3-206,1-2 0,-2 3 0,-1 1 1,0 1-1,-1 0 0,1-1 1,2-2-1,2-2-17,-3 4 1,3-5 0,2-1 0,1-3-1,0 0 1,1 0 0,-1 1 0,-1 2 0,-2 2-1,-3 4 1,-2 4 0,-5 5-65,8-9 0,-6 8 1,1-1-1,11-11 1,1-1-1,-9 11 0,-13 12 1</inkml:trace>
  <inkml:trace contextRef="#ctx0" brushRef="#br0" timeOffset="16287">12344 8398 6081,'7'1'549,"-1"0"-476,-6-1-6,10-28-22,-5 14 22,8-19 0,-3 20 79,-2 8-90,7 0 436,28 6-324,-19 3 207,16 8 1,4-4-270,-15-10 0,1-5-112,13-5 1,6-3 0,-5 0 5,-7 0 0,-2-2 81,14-13 0,-4 13 435,-14 48-334,-16-5 0,0 2-151,2 1 0,1-2-26,9 18-179,22-49 1,5-14 134,-7 0 22,-13 2 0,5-2 0,-4 6 11,-5 8 1,-4 6 173,14 16-84,-10-2 0,0 2-39,0 8-161,4-26 0,8-9 1,-5 0 109,11-9-7,-14 4 0,5-3 0,-5 5 108,13 2-89,-19 7 5,8 2-11,-18 1-157,10 17 157,-5 2 0,-1 2 0,5 5 0,5 11 0</inkml:trace>
  <inkml:trace contextRef="#ctx0" brushRef="#br0" timeOffset="23266">13930 7242 6299,'7'2'1070,"-1"0"44,-6-2-155,0 0-931,-25 49-12,0-1-13,8-14 0,0 0-3,-6 13 11,12-16-5,5-8-1,-2 8 1,5 2-6,0-5 5,1 4 1,0 2-6,-1 3 3,2-8 0,-1 1 25,-2 21-28,1-13 56,-1 0 0,-1 0-51,0-1 3,2-6 1,0-3-9,2-7 0,1 3 6,0-9-6,0-7 0,0 1 0,0-5 0,2-1-6,0 0-44,3-2 39,3-1 11,7-6 0,22-20 0,3-3 0,-12 10 0,6-8 0,0 0 0</inkml:trace>
  <inkml:trace contextRef="#ctx0" brushRef="#br0" timeOffset="25472">13899 5292 2423,'-12'41'178,"1"-1"0,-1 1 0,1-2 0,1-1 1,0-3-31,-2 5 0,2-3-28,0-1 1,1 0-20,3-1 0,0-1-1215,2-1 0,2-1 1150,0 0 1,3-1 739,2-2 1,6-1-724,10 6 1,8-4 501,12-5 0,8-13-566,-10-16 1,6-9 0,2-5 0,0-1 0,-6 3-9,3 1 1,-4 1-1,1-6 201,-4-2 0,2-4 0,1-3 1,-5-2-1,-8 0-199,-5-15 0,-10-3 1,-1 6 872,0 12 0,-2 1-854,1-10 0,-2-4 0,-9 21-8,-23 42 0,-3 15 6,1 6-4,8-4 1,-2 7-1,5-4-369,11-8 0,4-2 370,-3 7 0,5-3 3,19 5 28,1-20 939,20-8-1040,0-26-193,-7-6 0,2-7 172,-3-7 1,0-5 0,-1 2 549,1 0 1,-2 1-457,-5 4 0,0-1 0,-12 11 834,-13 16-868,-3 30 18,0 25-85,8 1-157,-1-12 1,2-1-219,3 2-79,-7-8 1,-2-1-431,-8 0 786,-6 3 1,6-21 0,1-7-1</inkml:trace>
  <inkml:trace contextRef="#ctx0" brushRef="#br0" timeOffset="25789">15077 5388 4437,'-18'47'4,"0"1"1,0-1 0,1 1-1,1 0 1,8-9 51,13 3-2000,14 1 2106,15-26-1369,9-7 1386,2-5 835,-3-3-851,-7-2-18,-10 0 694,-13 0-587,-11 6 1229,-21 11-1976,-5 3 0,-8 7 1,-2 1 588,2-5 1,-2 0 0,-1 1-1,2-1 1,-3 5 0,1-1 0,0-1-1,4-5 1,-1 0 0,0 0-1</inkml:trace>
  <inkml:trace contextRef="#ctx0" brushRef="#br0" timeOffset="27553">13342 4033 0,'-24'32'0,"0"0"0,0 0 0,-9 11 0,6 2 0,16 3 0,7-1 0,0-19 0,3 1 16,10 21 1,6-5 73,11-18 465,7-12 1,2-7-612,11-16-11,-15 1 0,2-7-160,2-15 1,0-9-1,-4 4 224,-5 6 1,-1 1 2,4-7 0,3-3 0,-8 7 1988,-6 4-1988,-6 13 498,-3 12 1026,-3 38-1317,-1-1-157,-2-6 1,-2 1-6,1 22-40,0-19 34,-2-1 3493,4-25-3666,5-16-96,4-11 12,7-14 95,-3 2 0,0 9 503,-2 24-273,9-10-57,-24 57-39,2-14 23,-1-6-23,3-10-5,2-8-118,23-27-191,-6-6 233,3-5 0,1-3 65,-1-7-90,9-3 425,-22 37-179,-1 13-95,-7 15-45,1 3 29,2-3-35,4-7 34,17-8-367,-2-25 1,1-7 187,17-5 118,-16-1 0,-2-3-46,2-5 52,-2 17 16,-3 3 0,3 26 5,-9 0 12,17 17-1607,-18 0 1,-2 5 1766,-6 0 0,-1 4 1,-2 3-97,-1-2 0,-2 4 0,0 1 0,-1-1-31,-2 1 1,-1 1-1,-1 0 1,1-2-18,-2 10 1,1-2 0,0-4 38,0-1 1,1-8 651,0 1-47,0-32-654,-2-18-23,0-12 2419,-3-24-2523,3 13 1,0-3-23,0-4 0,0-1-3,-1-6 1,2-5-724,3 14 1,1-5 0,1 0 0,1 4 845,3-11 1,2 2-7,-2 2 1,2-3 0,8 11-1063,22 12 1,8 12 1065,-7 7 0,1 6 64,1 6 0,-7 8 0,-9 28-270,-38-9 0,-11 2 194,-6 2 0,-3-1 450,7-6 1,-2 1-1,-1 0-430,-6 5 0,-2 1 0,3-3 0,4-2 0,1-2 0,-1-1 0,0 0 0</inkml:trace>
  <inkml:trace contextRef="#ctx0" brushRef="#br0" timeOffset="28277">16617 3895 1065,'-38'18'45,"0"0"1,0 0 0,3 1 0,-1 2 0,0 1-1,3 0 717,-1 3 1,2 0-1,1 1-762,-1-1 0,1 1 0,3-2-25,-5 5 0,8-4 1223,11-5-1226,9-6 28,18-2 45,10-2 931,21-1-879,3-4 0,10 0 0,-6 1 1548,-7-1 1,-1 3-1670,-4 0 0,5 1 1,-2 4-1,-7 4-420,-2 24 0,-10 2 1,-7-17-1,-3 0 0,-1 7 1,-1 0-1</inkml:trace>
  <inkml:trace contextRef="#ctx0" brushRef="#br0" timeOffset="29352">15264 4272 6714,'23'42'91,"0"1"1,0-1 0,-1-3 0,-1 0 0,-1-6-346,-2-4 0,0-4 274,-1-2 0,1-3-20,14 12-320,2-15-658,5-11 1,-17-6 0,0-3 0</inkml:trace>
  <inkml:trace contextRef="#ctx0" brushRef="#br0" timeOffset="29499">15583 4223 0,'-21'39'30,"0"0"1,0 1-1,0-1 1,0 1-1,1 0 1,-1 0 0,2 1-1,-1 0 1,1 1-86,-1 6 0,1 3 0,0-1 0,1 0 0,1-4 55,2-5 0,1-2 0,1-1 0,0 0 0,-6 17 0,0 0 0,6-13 0,4-12 0</inkml:trace>
  <inkml:trace contextRef="#ctx0" brushRef="#br0" timeOffset="29760">17537 4336 8214,'20'32'-191,"0"0"1,0 1 0,7 8 0,-1-11-1456,-6-20 1646,-1-12 0,-10 2 0,-3-2 0</inkml:trace>
  <inkml:trace contextRef="#ctx0" brushRef="#br0" timeOffset="29935">17709 3966 7445,'-28'46'5,"0"-1"0,0 1 0,0-1 1,0 1-1,0-1 0,0 1 1,0-1-1,3-2 0,0 0 1,-1 0-1,1 1 0,-1-1 0,1 1 1,0-1-1,1-1 0,0 0-347,0 1 1,0 1-1,0-1 1,0-1-1,2 0 1,-1-1 0,2-1-1,0-1 1,-6 12-1,1 0 1,1-2-1,2-5 1,3-8 0,1-5-1,0-1 1</inkml:trace>
  <inkml:trace contextRef="#ctx0" brushRef="#br0" timeOffset="30931">17190 4294 9257,'-10'-15'325,"7"7"-146,14 19 78,10 7-167,8 10-51,8 3-39,-17-12 0,-1 1-481,5 7 1,0 3 480,5 16 0,-2-1 0,-10-19 0,-2 0 0,1 4 0,-1 1 0</inkml:trace>
  <inkml:trace contextRef="#ctx0" brushRef="#br0" timeOffset="44018">14839 8483 7990,'-24'-44'829,"3"7"-6091,11 29 5699,0 2 1593,-1 0-1811,5 4 1464,0 0-1678,5 2 6,1 0 846,75 30-711,-39-18 0,3 0 0,9 0-49,-9-4 0,7 0 0,4 0 1,4 0-1,0 0 0,-1-1 1,-2 0-1,-6 0-79,3 1 0,-4 0 0,-1-1 0,0-1 0,6 0-7,-5-1 1,5-1 0,3 0 0,1-1 0,-1 0 0,-3 0 0,-6-1 0,-6-1-10,17-1 1,-3 0-64,-8 1 1,6 0 0,3 1 0,-1 0-1,-5-1 66,7 0 1,-5-1 0,3 1-531,1 0 1,3 1 0,0 0 0,-6 0 535,-5-2 0,-4 0 0,-4 0-11,4 0 0,-3 0 0,-1 0 0,1 0 0,10 0 0,1 0 236,-12 0 1,0 0-237,7-1 0,4 2-6,-8 1 1,2 2 0,-5 0 8,-6-3 0,0 1-3,18 4 0,-4-1 0,-19-4 0,-3 0 0,1 0 0,1 1-6,5 1 1,-6-1 1659,5 1-1643,2 0 496,-19-2-502,8 0 3399,-19-1-3410,0 0-39,7 0 40,31-10 5,-9 3 11,13-6 168,-26 8-67,-14 3-62,0 2 152,-2-1-336,11 1 128,-5 0 6,7 0 0,-9 0 6,-1 1-12,-3-1 303,2 1-297,-4 26 0,-4 6 0,5-18 0,-3 14 0,0 1 0</inkml:trace>
  <inkml:trace contextRef="#ctx0" brushRef="#br0" timeOffset="46051">21164 8819 11474,'-14'-29'1409,"0"0"0,-4-9-1124,2 17-5771,12 19 5486,2 1 1509,1 1-1509,5 6 927,4 4-731,16 22-2235,6 10 2095,2 0 1162,-9-14 1,-2-2-990,1-2-1226,6 3 0,-1-3 1053,-12-11-37,20 11 160,-27-30-25,13-27 0,4-12-151,-8 15 1,-1 0 0,3-6-3,0 2 0,1-6 0,2-3 0,1-1 0,-2 2 0,-1 4-277,1-3 1,-2 3 0,0 0 0,1-1 275,4-8 0,2-4 0,-1 3 0,-4 6 730,2-1 0,-2 3-728,-2 7 0,2-2 0,-1 2-2,4-6 0,1 0 19,-3 5 0,2-2 1,-1 1-18,9-10 1,-2 4 1190,-9 13 1,-1 2-1191,2-3 0,-4 5 3,-4 6 2660,-7 10-2666,-4 3 379,-2 4-1359,-1 1-2319,-8 5-606,-8 5 3057,-21 3 0,16-3 0,-4-5 0</inkml:trace>
  <inkml:trace contextRef="#ctx0" brushRef="#br0" timeOffset="52819">6069 9267 7296,'-6'-21'280,"-1"2"-241,-2 4 376,-6-6-354,9 12-27,-4-4 72,10 13-167,0 0 94,14 27 85,5 1-90,-3-5 0,2 0 61,14 7-2,-5-29 0,1-7-76,5-11-6,-1-11 1,-2-5 28,-3-7-65,1 10 0,1 5 31,-3 10 0,17 11 56,-24 21 0,-2 7-8,-1-3 0,1 2-46,0 0 1,1 0 11,9 4 0,2-5-3,12-10-11,-13 1 0,3-4 0,3-16 0,-2-5 6,11-5-1,-14 1 1,-1-2 0,8-6 78,7-3 96,-24 15-180,4-1-6,-22 13 6,7 0 0,1 0 0,19 0 0,-6 0-33,11-6 16,7-9 11,-16 3 1,7-2-40,-19 12 39,-1 2 1,3 4-1,8 10 6,7 6 6,9 7-1,4-6 1,-7-7-3398,8-8 3392,-10-5 0,-1-1 0,-9 0 0,-9 0 0,2 0 5,-4 0-5,6 0 3387,-5 0-3393,1 0 1,-1 0-41,5 6 46,-6 3 0,3 7-11,0 14 11,-6-13 0,8 8 0,-8-15 11,2-2-11,-1-2 6,0-2 0,2 1-6,2 0 6,13 4-1,2-3 1,1 0-1,8 3-2,3 0 0,-2-1 3,-14-1-6,16 4 5,-23-5-5,-2-3 0,0-1 6,-2-1-1,-1-1 12,0 0-6,15-9-11,-10 6-5,13-6-1,-16 8 6,2 1-17,0 7 12,0 5 5,2 9 5,1 4 7,3 2-7,2-1 29,2 1-29,5-6 7,1-2-7,5-6 0,-8-9 1,1-2 0,18-1-6,-17-4 0,2-4-13,0-8 0,2-6 0,-3 3-1683,-5 3 0,-1 1 1696,4-5 0,2-3 0,-5 6-318,-2 7 318,-6 4-6,-4 4 6,-3 1 0,-4 0 0,7 11 3243,-6-3-3237,6 9 472,4-2-467,2-3-11,1-1 11,1-6-5,-12-4-6,3-1 0,-7-4 11,0-2-5,-1-3-1,0-2 1,2 2 0,4-6-6,2 3 5,3-3 1,-3 5-6,-8 4 0,-2 3-6,0 3 6,3 0-11,8 0 11,-3 2-6,2 2 6,-4 2 0,1 3 0,2 2 0,13 6 0,-1-5-1003,13 2 1014,-4-7-6,3-3 35,1-2-40,0-1 0,12-1 0,-16 0 5,-7-1 1,-2-1-6,-2 1 11,8-6 79,2-7-1614,-10 1 1,1-2 1523,2-1 0,0 1 0,2-3 0,0 0 337,-1 1 1,-2 1-335,-1 3 0,-1 1-3,21-10 5,1 10-197,-29 9 203,8 2 3339,-17 1-3344,0 0 335,13 1-335,-4 1 5,15 2-5,-7-2 95,26 0 55,-21-12 0,1-4-134,0 5 1,1-3 38,10-22 1,-4-2-73,-1 8 53,-13 6 0,-2 8 65,-5 23-40,-1 12-22,6 6-1206,6 6 1172,8 4-8,-17-18 0,1 1 19,13 8 1,5-1-1521,3-5 1,2-1 1502,1 0 1,0-3-3,1-7 0,-3-5-1006,-12-4 1,-2-3 1005,0-3 0,-1-2 150,20-8-147,-5-9-1,-6 1 1,-5 0-6,-2 3-199,9 2 199,-7 7 0,9 2-6,-11 7 0,-1 1 6,3 7 0,5 1 3,4-4 0,2-1 0,3 6 0,1-2 912,1-4 1,-3-4-919,-13-2 0,-1 0 3,1-1 0,1-1-3,0-1 1,-1 0-18,-2 2 0,1 0 20,5 0 0,-2 1 0,13 0-1579,3 1 1585,-9 2 211,-15 2-217,26 3-25,-3-2 0,1 0-68,-15 0 1,2-1-233,8-2 1,6-2 0,-6-1 296,-13-1 0,-2-1 22,9-3 1,-2 0 0,6-5 1600,-12 3-1601,-7 5 6,-7 2 79,-1 3-34,-1 8-34,23 16 0,7 3-11,0 0 620,-13-9 1,3 3-1,-3-5-665,12-1 23,-16-8 0,-1 0 816,8 1-800,3 0 6,-20-5-5,-9-3 477,3 1-472,-6 0-2882,22 7 2882,-8 0 620,18 11-620,-19-7 425,3 2-425,-4-10-45,2-1-414,7-3-595,6 0 1054,15 0 0,-20 0 0,3 0 0</inkml:trace>
  <inkml:trace contextRef="#ctx0" brushRef="#br0" timeOffset="59420">12932 10588 8046,'-27'0'1485,"2"0"-1182,13 0-63,1-6-77,6-5-130,2-14-27,6-7 0,6-10-30,3 9 0,4-6 0,4-5 0,1-3 0,1 0 0,-1 2 0,-3 4-1102,2-10 0,-2 4 0,1-1 0,2-3 1107,-2 9 1,3-3 0,1-3-1,0 1 1,0 0 0,-3 5-1,-4 4-7,3-9 0,-4 5 0,-3 8 333,1-10-346,-10-6-51,-35 44 82,-1 19 0,-1 7 8,2-6 0,1 2 0,-4 11 0,4 2-12,2 14-13,16-16 0,0 1 22,-1 2 0,0 0 11,1-3 1,2-1 3000,-6 10-3098,16-35 78,10-18 5,9-15 823,7-9-819,-6 12 0,3-4 1,3 1 4,3 3 1,2 1 0,0-1-1124,-3-2 1,1 0 0,1 3 1135,7 3 1,3 3 0,-7 6 73,2 3 492,11 0 62,-39 13-482,-4 0-156,-2 0 0,0 4-1734,21 27 0,8 8 1728,-3 0 0,2 0 0,-3-4 0,-11-17 0</inkml:trace>
  <inkml:trace contextRef="#ctx0" brushRef="#br0" timeOffset="63672">8108 10183 4563,'-36'-38'2162,"-2"2"-616,29 28-1535,-3-2 495,19 7-512,6 1 6,12-3 2,10 1 1,12 0 0,4-1 0,-7 0 2,9-2 1,0 0-28,-13 3 0,5-1 0,3-1 0,-3 2 0,-5-1 24,0 1 0,-4-1 0,-3 2-2,1-1 0,-2 1 404,-1 2 1,-3 0-382,1 1-12,-13 0 6,0 0 22,-13 0 342,-3 0-18,-5-4-363,-2-6 0,1 4 0,1-3 0</inkml:trace>
  <inkml:trace contextRef="#ctx0" brushRef="#br0" timeOffset="66587">14431 10548 9078,'-18'-33'1730,"15"-5"-1503,20 10 1,12-5 0,6-1-238,-3 8 1,5-2 0,4 0 0,1 0-1,-2 0 1,-5 1-123,1-3 1,-4 1-1,-1 0 1,4 1 131,4 1 0,5-2 0,1 1 0,-9 7 0,-14 10 0,-15 10 0,-19 12 0</inkml:trace>
  <inkml:trace contextRef="#ctx0" brushRef="#br0" timeOffset="66743">14656 9806 8690,'19'40'-115,"0"-1"0,0 1 0,0 0 1,0-1-1,3 3 0,1 0 1,-1-4-1,0-5-1017,11 4 0,-3-10 0,8 0 0,-20-23 0</inkml:trace>
  <inkml:trace contextRef="#ctx0" brushRef="#br0" timeOffset="66908">14757 9770 2146,'-4'44'-187,"0"0"0,0-1 1,0 1-1,-1 8 0,0-1 1,1 2 387,2-6 0,0 3 1,1-2-1,-1-6 1,1 2-1,0-4 0,-2 5 1,0-1-1</inkml:trace>
  <inkml:trace contextRef="#ctx0" brushRef="#br0" timeOffset="67226">15400 9875 0,'-3'53'166,"0"0"0,0 0 0,0 0 1,0 1-1,1-7 0,-1 1 1,1-1-1,0-1 0,0 0-141,1 8 0,0 1 1,0-3-1,0-4-48,1-6 1,-1-4 0,1 1 33,0 12 0,-1 1 0,2-8-1014,5 8 443,3-9 560,3-17 0,-4-12 0,-3-12 0</inkml:trace>
  <inkml:trace contextRef="#ctx0" brushRef="#br0" timeOffset="67518">15349 9744 6519,'40'21'174,"1"-1"1,-1 1 0,-1 0 0,-1-1 0,-4-2-1955,-3 0 1,-4 0 2893,6 21-1114,-50-15-100,-15 13 1,-5 3-83,3-7 0,-1 1-111,2-2 0,-3 3 0,1-3 95,5-6 0,0-2 1,0 0-1159,-10 8 1,-1-2 1355,0-6 0,2-4 0,0 4 0,11-16 0</inkml:trace>
  <inkml:trace contextRef="#ctx0" brushRef="#br0" timeOffset="73414">4799 11843 3298,'-15'-23'188,"-1"1"1,1-2-1,-1 3 2082,-10-2-2320,12 7 659,-3 22-492,23 28 1,17 18 0,-3-2-160,-9-9 1,-3 7 83,-5-12 0,-1 10 0,0 5 0,-1 4 0,-2 1 1,0-2-1,-1-5 0,-2-7-42,-2 2 0,-3-8 0,-1 1 0,-1 4 0,0 2 1,-1 5 0,-1 4 0,-1 0 0,-1-1 0,-1-6 0,-1-6 36,-12 5 0,-3-8 1,3-3-112,2 6 1,0-6 73,-5-10 0,12-10 23,22-13 1032,18-2-1202,22 5-809,-4 7 996,9 10 22,-27 15-866,-13-3 1,-3 9 0,0-3 951,1 2 1,-1 2-51,-2-1 0,-1 7 0,1 0 0,-1-3-11,-1-3 1,0-2 0,0 0-68,-1 0 1,1-1 0,0-1 1,-1 7 1,1-7-23,-1-5-118,2-9 224,35-34 0,7-7 0,-23 15 0,19-17 0,1 1 0</inkml:trace>
  <inkml:trace contextRef="#ctx0" brushRef="#br0" timeOffset="76330">8825 12384 7671,'-32'-21'30,"0"0"0,2 1 0,9 6-25,19 12 1,0 1 688,-2-1-346,-1 0-56,-2 1-298,20 0 69,15 2 0,15 2 0,7 1 0,-1-1 19,-5 1 1,1 0 0,2 0 0,2 0 0,0-1-196,1-1 1,3 0 0,1-1-1,0 0 1,-1 0 0,-2 0 197,3-1 0,0 0 0,-1 0 0,-3-2 0,-5 0-876,2-3 0,-4-1 0,-7-1 990,-3-4 0,-8 1 294,-14 3-493,-11 6-1915,0 1-186,9 1 1765,9 9 1,-5-7 0,2 7-1</inkml:trace>
  <inkml:trace contextRef="#ctx0" brushRef="#br0" timeOffset="76799">10416 12310 9307,'13'-16'510,"8"-1"-180,24 6-3,-6-1 1,5-2-58,-4-1 1,2-1 0,-2 0-1353,-5 3 1,-2 0-1,0 0 1121,5-3 0,-1 0 1,-4 1 44,-4 2 0,-5 0 658,9-2-737,-2-1-5,-21 12 0,-4 1-347,1 3-381,5 0-683,16 19-1670,7 4 3081,-13-5 0,0 0 0,3 4 0,-9-11 0</inkml:trace>
  <inkml:trace contextRef="#ctx0" brushRef="#br0" timeOffset="77608">11775 12270 0,'39'6'143,"0"-1"0,-1 0 0,9 1 0,-1-1 943,-9-2 1,0-1 0,-1-1-875,7-5 1,-2-1-168,-2 1 0,0-2-800,-1-3 1,-3 0-506,-3 5 1260,7 10 0,-25 2 0,-4 4 0</inkml:trace>
  <inkml:trace contextRef="#ctx0" brushRef="#br0" timeOffset="78087">13208 12201 3897,'-9'4'1820,"2"-1"287,9-3-1564,10 0 546,6 0-579,32-14-365,-8 3-98,-13-1 1,0-1 329,10-6-873,-2 10 1,1 7-944,8 15 1439,-10-1 0,-4 4 0,-14 11 0,-7-4 0</inkml:trace>
  <inkml:trace contextRef="#ctx0" brushRef="#br0" timeOffset="79764">14643 12286 7688,'-6'0'941,"1"0"-633,5 0 874,32 5-726,13-2 1,8-1-269,-12 0 1,3 0 0,1 0-33,5 0 1,2-1 0,0 1-81,4 1 1,0 1 0,-7 0-74,-15-2 0,-2 1-3,15 2 0,-13 0 0,-30-4 0,3-2 0</inkml:trace>
  <inkml:trace contextRef="#ctx0" brushRef="#br0" timeOffset="80638">13380 12068 8196,'-46'-14'768,"10"3"-35,30 9-682,3 1-6,4 0-45,10 1 31,29 0-23,-10 1 1,5 0-132,4-1 1,4 0-1,-1 0 272,-4 0 1,-1 0-1,-1-1-73,19 0 0,-4-2 22,-18 1 0,-6 0-3070,-2-3 3572,-8 4-511,-9 0-78,-4 1-1265,11 4-95,-1 7 912,14 4 0,-15-2 0,-3-5 1</inkml:trace>
  <inkml:trace contextRef="#ctx0" brushRef="#br0" timeOffset="82640">16278 12393 9033,'23'-19'319,"-3"4"-280,18 14 0,14 3 73,-7-2 0,8 0 0,4-1 0,-3 0 0,-9 1-81,7-1 0,0 0 92,-6 0 0,11 0 0,0 0 1,-7-1-1,-17 1 437,-13-3 667,2-1-981,-22 3 40,-9-4-286,-17-1-6,-3 1-72,-15 0-3398,4 5 3383,2 1 1,-4 3 67,8 0 0,-1 2 22,-14 1 0,-3 1-1,5 4 1,-3 2-1,5 0-687,0-2 1,1 0 690,1 1 0,-4 1 0,4 0-51,2 0 0,5-1 149,5-2 0,2-1-98,0 1 0,7-1-146,20-2 141,39-8 5,4-6 0,9-3 411,-11 0 1,4-1 0,4-1 0,1-2 0,-2 1-409,-1 0 0,1-1 1,-1 0-1,1 0 1,0 0-491,3-1 0,2-1 0,-1 0 0,-1 0 0,-4 1 487,9-2 0,-4 0 0,-7 2 2,-12 3 1,-7 2 1242,-1 1-1469,-8 1 224,-8 39 0,-5 9 0,1-24 0,-2 22 0,-1-1 0</inkml:trace>
  <inkml:trace contextRef="#ctx0" brushRef="#br0" timeOffset="84736">18079 12442 7022,'0'4'1792,"0"-1"-1237,-7-3-415,5 0-84,-5 0 0,7 0 11,0 0 51,4 1 262,22 3 1,16 2 0,-1 0-244,0-4 0,3 1 34,-5-1 1,6 1-1,3 0 1,-1-1-1,-6-1-83,0 0 0,-3-2 0,-1 0-1193,6 0 1,0 0-1,-6-1 1161,16 2 230,-16 0 100,-21 0 454,3-1-526,-19 1-135,0-1-95,-7 0 3314,2-1-3477,-3 0-94,4-1-1995,3 2 572,1 1-393,0 4-43,0 5 2032,0 3 0,-1-2 0,0-5 0</inkml:trace>
  <inkml:trace contextRef="#ctx0" brushRef="#br0" timeOffset="85600">18462 12542 3974,'-37'-5'504,"0"-1"0,4 1 0,0 1 712,3 4 1,2 0-993,-21 0-672,12 0 0,-9 1 0,0-1 1,6 0 545,3 0 0,1 0-61,-12 1 0,-4-1 1,10 1 1056,8 1-1077,7 1 961,13-1-1073,5 0-79,13 0 112,6-1 3454,13 1-3397,9-1-1109,5 0 0,8-1 0,-3 1 1114,-7 0 0,0-1 2,7 1 0,5 0 0,-4-2-1027,-1-4 0,-6-2 1333,8-1-561,4-7 399,-39 9-79,-9 5-207,0 1-198,26 19-1320,-1 6 1658,0-3 0,-1-1 0,-1 5 0,-5-8 0</inkml:trace>
  <inkml:trace contextRef="#ctx0" brushRef="#br0" timeOffset="86270">19611 12348 10965,'4'-12'560,"40"-11"-691,-16 15 1,5 1 253,5-2 0,6 0 1,-4 1-2020,0 2 1,-2 1 1999,13 0 0,-2 0 2,-18 4 1,0 1 749,23-1 0,-2-1-693,-1 0-956,-10 0 0,-8 0 1510,-25 0-280,-7 2-1944,-1 0 1048,14 15-1216,2 8 1108,11 16 0,-11-14 0,-6-7 0</inkml:trace>
  <inkml:trace contextRef="#ctx0" brushRef="#br0" timeOffset="87303">21127 12382 9336,'30'0'529,"1"0"1,13-2-632,-5 1 0,1-1 183,-13-1 1,0 0-26,1 0 0,3-1 1,5-2 1,6-1 0,-4 0-30,-2 1 0,-1 0 226,1 0 0,1-1 0,-5 2-170,6-3 11,-11 2 1361,-9 2-1288,-10 2 437,-4 1-263,-4 1-72,0-2-1637,3 1-1473,9-1 2840,12 2 0,-8 0 0,2 0 0</inkml:trace>
  <inkml:trace contextRef="#ctx0" brushRef="#br0" timeOffset="88518">22374 12515 8808,'-7'4'1143,"1"-1"-975,6-3 51,0 0 486,-4 0-318,11 0-3471,3 0 3341,33 0-206,-3-2-542,-10 1 1,1 0 568,20-4 51,-10 2 0,4 1-3,5-1 0,2-1-44,-10 1 0,2 0 1,-2-1-11,7 0 1,-1-1 109,7-5 0,-5 0-142,-11 0 2877,12-6-2877,-41 12 1599,-4 1-1426,-4 2-28,-1 1-1451,3 0-336,11 3-1417,6 6 3019,5-2 0,-11 1 0,-6-6 0</inkml:trace>
  <inkml:trace contextRef="#ctx0" brushRef="#br0" timeOffset="90035">23925 12455 8069,'-9'0'1955,"2"0"-1653,7 0 326,0 0-365,-10-2-62,8 2 488,5-2-464,12 2-68,15 0 42,6 0 1,10 0 0,-5 0-144,-8 0 0,1 0-837,4-1 0,6 1 0,2-1 1,-6 1 917,9-1 0,-4-1-101,3 1 1,1-1-754,-10 0 0,1 0 0,-2 0 736,8-2 1,0 0-206,-5 0 1,1 0 0,-2 0 185,-2 0 0,-2 0 17,-1 0 0,-5 1 22,-13 1 78,-7 2 331,-5 0 2061,-3-1-4676,-2 0 2142,1-1 25,1 2 0,0-1 0,0 1 0</inkml:trace>
  <inkml:trace contextRef="#ctx0" brushRef="#br0" timeOffset="95425">9126 13293 7302,'-38'-19'584,"1"0"1,7 2-1,15 4-486,50 13 0,19 7-67,-24-4 0,4 1-700,2-2 0,11 1 1,7-1-1,3 1 1,-2-1-1,-5 0 0,-9 0 717,13 0 0,-1 0-35,-6-1 0,11 1 1,1 0-1,-7-2 1,-16 0 1467,-10-4-316,-10 2 799,-12-2-1959,-9 2-5,-6-5-521,-9-2 2754,10 2-4081,11-2 1000,37 1 0,-17 6 0,14-4 0</inkml:trace>
  <inkml:trace contextRef="#ctx0" brushRef="#br0" timeOffset="96044">10594 13489 7246,'-6'0'2050,"-15"-12"-1994,18 7-56,-10-9 11,36 5-11,2 4 5,6 1 1,8 0 0,-2 0 137,-3 0 0,0-1-1024,6 0 0,4-2 1,-7 1 1255,5-4-228,-9-2 239,-32 9-67,-1 0-257,-1-6-241,-1 3-4806,15 1 5801,-1 6 0,5 2 1,-7 0-1</inkml:trace>
  <inkml:trace contextRef="#ctx0" brushRef="#br0" timeOffset="96837">12885 13393 17,'41'-18'162,"0"-1"1,-1 1-1,-1 0 1,-1 2 0,-3 4 1167,-6 6 0,1 2-1252,5-1 1,4 1-1,-1 0-71,4-2 1,-1 1 14,9-1 1,-4 1 134,-4-2 1385,-30 4-830,-7 1 2930,-4-2-3603,-6 1-1025,-11-3-470,-3 4-2117,-7-1 3573,1 3 0,13 0 0,-1 0 0</inkml:trace>
  <inkml:trace contextRef="#ctx0" brushRef="#br0" timeOffset="97449">11575 13355 8102,'44'-6'167,"-1"0"0,1 0 1,0 0-1,-2 0 1,-1 0-1,-1 1 1,-3 0-1329,8-2 1,-2 0 1235,3 0 1,0 1-783,1 0 1,-2-1 787,-1 1 0,0 0 120,7 1 1,-3-1 265,-16 2 1,-1 1-96,3 0 1,-5 0 741,-13 2-699,-8 0 25,-11 1-4170,30 37 3730,-7-8 0,12 14 0,-16-23 0</inkml:trace>
  <inkml:trace contextRef="#ctx0" brushRef="#br0" timeOffset="98843">14324 13315 6585,'-8'0'1977,"1"0"-1580,7 0 170,0 0-427,-25-1-140,19 1 0,-14-1 5,26 1 1,6 0 67,8 0-3107,11 0 3168,0 0-1189,9-1 1106,-8 0-19,6-2 27,-8 0 0,3 1 22,3-1 0,0-1-28,-1 1 0,1 0-935,-5 0 1,1 0 993,1-1 0,-2 0 1797,11-2-1898,7 0 68,-33 3 913,-13 2 523,-2-2-1370,-1 2 152,-5 0-224,-42-4 3269,-1 3-3632,9-1 1,-8 1-1,-1 6-1824,6 7 0,-2 5 1,-1 2-1,1-2 2114,2-5 0,0-1 0,0 0 0,2 2 0,-10 10 0,3 3 0,6-5 0,13-8 0,1 0 0</inkml:trace>
  <inkml:trace contextRef="#ctx0" brushRef="#br0" timeOffset="108572">12413 15182 8035,'-9'0'454,"2"0"-359,7 0-39,0 0-56,6 0 207,30 0 1,11 0-135,5 0-36,-18 0 0,5 0 1,4 0 47,-1 0 0,5 0 0,1 0 0,-1 0 1,-7 0-42,10 0 1,-1 0-23,-9 0 1,8 0-1,0 0 1,-3 0-1,-10 0 1776,16 0-1496,-26 0-257,-1 0-45,-38-29 0,10 21 0,-10-21 0</inkml:trace>
  <inkml:trace contextRef="#ctx0" brushRef="#br0" timeOffset="109153">12918 14763 6697,'0'5'1299,"0"-1"124,0-4-420,-73 10-3741,43 5 0,-1 3 2740,-7 0 0,-4 1 0,5 3-158,0 9 0,5 2 156,2 3 0,4 0 75,6-10 0,1-1-72,0 0 0,2-1-238,-14 16 240,7-10 1,6-11 2069,8-7-2070,5-6 1812,3-4-1789,2-1 1601,0 0-1640,0 2 530,4 4-519,6 5 6,10 8 0,11 7-6,7 7 5,-15-16 1,0 1-1,-1-1 1,1 1 5,14 7 0,0 0-803,-14-10 0,0 0 792,10 5 0,0-1-348,5 0-125,-12-8 0,4-1 473,14 1 0,1-1 0,5 5 0,-20-11 0,0 0 0</inkml:trace>
  <inkml:trace contextRef="#ctx0" brushRef="#br0" timeOffset="109771">14066 14955 1844,'-24'30'114,"0"1"1,0-1-1,1 12 1,3 4-1,7-3 656,10-1 1,8 1-745,4 7 0,5 5 0,1-5-558,4-7 1,4-3 544,0-6 0,3-1 0,1-5-201,7-8 1,2-7 282,3-1 1,1-7 41,3-10 0,0-9-14,4-8 1,-2-10-80,-12 1 1,-2-5 0,-1-3-223,-6 6 1,-2-3 0,0 0-1,-2-2 196,-1-1 0,-1-1 1,-2-1-1,-1-3 59,-4 1 0,-1-4 1,-1 0-1,-3 1 1,0 4-26,-2-5 0,-2 4 0,-2-2-37,-2 2 1,-1-2-1,-3 3 1,-3 6 466,-12 2 0,-5 7-477,-5-4 1,-4 5 8,-6 3 0,-6 15-146,5 21 1,-4 14 0,-1 9-1,4 0-29,13-6 1,1 2 0,2 3 0,0 3 0,0 4 160,4-3 0,-1 5 0,-1 3 0,0 3 0,1 1 0,1 0 0,1-3 0,2-2 0,2-4 0,0 2 0,3-3 0,1-2 0,1 1 0,0 1 0,1 9 0,-1-1 0,1 1 0,-1-1 0,1 1 0</inkml:trace>
  <inkml:trace contextRef="#ctx0" brushRef="#br0" timeOffset="110518">17252 14786 8578,'44'14'280,"0"0"1,0 0 0,0 0 0,1 0 0,-1 0 0,7 3 0,-4-3 0,5-2-1121,-1-5 1,6-2 0,1-1 0,-5-3 0,-10-2 833,-7-6 0,-4-2-386,19-8 0,-2 3 617,-20 8 0,-4 3 0,6 3 0,4 0 0</inkml:trace>
  <inkml:trace contextRef="#ctx0" brushRef="#br0" timeOffset="110755">18103 14545 10158,'48'14'242,"0"-1"1,0 1 0,0-1 0,-5 0 0,-3 0-1,0 1-225,11 5 0,1 1 0,-11 1 165,-16-3 0,-10 6-321,-19 16 0,-14 13 1,-7 3-1,3-4-1225,5-14 0,-1-2 1,0 0-1,-2 5 1013,0 0 1,-1 6 0,-2 1 0,-1 0 0,1-2 0,-1-6 313,-4-1 1,-1-3 0,1-4-1,2-2 1,-3 8 0,1-6 0,6-14-1,-1 0 1</inkml:trace>
  <inkml:trace contextRef="#ctx0" brushRef="#br0" timeOffset="113000">16675 14975 7669,'-25'43'105,"0"0"0,-2-15 0,-6 3 0,-4 2 0,-2-2 0,0-3 0,4-6-35,-9 1 1,1-6 0,-7-6-71,9-5 1,-8-1 0,-4-2 0,-3-1 0,1-4-1,2-4 1,4-4 0,9-5-278,-4-14 0,8-7 0,4-7 0,5-7 0,2-4 265,10 14 1,2-6 0,2-3 0,1-5 0,2-1 0,1-1 0,1 0-1,2 0 1,0 3 0,2 3 0,0 4-500,1-9 0,1 3 1,2 3-1,3 1 1,2-2-1,4-1 510,1 5 0,2-4 1,3-2-1,1-2 1,2 3-1,0 2 1,0 6-1,0 6 0,-2 9 1,15-3 0,1 12-534,4-3 0,1 1 562,3-1 0,8 3 4,-11 9 1,7 0 0,3 3 0,0 2 0,-3 4 116,2 6 1,-2 4 0,-1 4 0,1 0-19,4 0 1,1 2 0,-2 2 0,-9 5-132,-4 9 0,-8 5 0,-13 1 138,-21 14 1,-13-2-377,6-18 0,1-2 806,1-1 1,0 0-569,-8 21 0,9-24 0,3-6 0</inkml:trace>
  <inkml:trace contextRef="#ctx0" brushRef="#br0" timeOffset="113337">16501 14122 9223,'27'33'254,"1"0"0,-5 0 0,2-14-2967,3-41 1,0-15 2373,-2 5 0,-1-3-231,1-2 1,2-5-1,-2 2 416,-5 5 0,-2 0 0,-2 4 0,0 2 1,-2 4-1,5-14 0</inkml:trace>
  <inkml:trace contextRef="#ctx0" brushRef="#br0" timeOffset="114169">16407 17419 8774,'-11'47'72,"-1"0"0,1 0 0,7-2 0,4-2 0,5-3-1158,12 3 1,7-6 1132,5-5 1,5-8-20,-9-12 0,2-8-1286,20-16 1,-1-13 1431,-14-11 0,-3-7 134,-4 13 1,1-1 0,-8-5-190,-11-16 1,-11-5-1,-3 7-119,-3 11 0,-4 3-278,1 1 0,-2-1 1,-3 8 19,-21 3-1170,-3 39 68,20 18 1360,10-1 0,4 0 0,7 6 0,1-9 0</inkml:trace>
  <inkml:trace contextRef="#ctx0" brushRef="#br0" timeOffset="114423">17321 17366 9262,'50'11'149,"-1"0"0,1 0 1,-8-6-1,2-3 1,0-3-1,1-4-664,5-7 1,2-7-1,-1-1 0,-6 2 1,-6 4-1,-4 1 1,2-1-1,12-7 1,0 1-1,0-1 1</inkml:trace>
  <inkml:trace contextRef="#ctx0" brushRef="#br0" timeOffset="114648">17885 17125 3715,'40'-2'477,"1"0"0,-1 0 0,1 0 0,10 1 0,0-1 1,-4 1-436,2-1 0,-4 1 14,-8 0 0,-7 2 2309,-9 5-1933,-12 8-410,-22 19-84,0-5 0,-3 3 0,-1-2 0,-3 2 1,-2 2-31,-3 6 1,-2 3-1,-4 4-780,6-7 0,-4 4 1,-1 3-1,0 0 1,0-2-1,3-5 806,0-3 0,2-4 0,1 0 0,-2 2 0,0 4 0,-2 5 0,0 0 0,4-7 0,4-12 0,-4-7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19:17.75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7898 8458 6171,'-30'-10'1377,"0"0"1,6 2-1230,-7-1 1,4 1-48,20 5-101,3 3 0,3-1-11,0 1-12,21 0 23,-4 1 6,13 3 0,5 0 19,1 1 0,1-1-20,-5 1 1,2 1 2,10-1 1,0-1-4,-12-2 1,0-1-1677,12 2 1,1-1 1672,-7 0 1,1-1-126,10 0 0,-1 0 140,-18 0 0,-1 0 11,8-1 0,2 0 11,3 0 0,5 0 0,-3 0-22,7-1 0,1 0-12,-11 1 1,3 0 0,1-1-1,-2 1 2,7 0 1,-2-1 0,-3 1 1400,4 0 0,-2 0-1405,4 0 0,-3 0 22,-14 0 0,-2 0-20,0 0 1,0 0-1376,8 0 0,2 0 1415,9 0 0,0-1-26,-15 0 1,1 0-17,0-1 1,3 0 0,-4-1-1,-5 0 0,-1-1-1069,21-2 1,0 0 1065,-21 3 0,0 0 0,17-1 0,0 2 160,3 1-160,-10 0 0,0 2 0,2 1 2248,10 0-2209,-21 1-1105,2-2 1,1 0 1082,2-1-14,-3 0 0,0 0 42,12 0-45,-7 2-1460,12 1 1471,-10 2-30,-2-1 19,1-2 6,-4-1 5,-2-1 1528,-3 0-1534,-2-1 6,-1-1 34,0 0-45,-1-1 1523,2 0-1523,3 2 49,1-1-44,4 2-1018,-3-2 1,0-1 1017,8 1-2,-9-1 0,-2 0-3,-3-1 376,6 1-376,-9 1 0,5 1 0,-10 1 6,14 0-6,-13 0 2214,12 0-2203,-18 0-11,4 0 0,1 0-11,2 0 11,0 0 0,2 0 0,5 1 11,-6-1 3307,11 1-3318,-8-1 243,-1 0-243,2 0 0,-14 0 0,0 0 381,-6 0-152,-3 0-100,-1 0-308,7 7 179,3 16 0,-1-10 0,-1 8 0</inkml:trace>
  <inkml:trace contextRef="#ctx0" brushRef="#br0" timeOffset="3491">8226 7591 6193,'14'45'160,"1"0"1,-5-3 0,1-13-10,1-28 84,-7-25-162,-2 8 727,-12-35-755,5 34-34,-8-11-16,9 24 5,1 1-6,2 0 6,-1 0 0,0-1 17,-3-5 61,-5-10-16,1 1-12,-6-15 102,2 9-85,0-1-56,0 0-5,6 14-1,-1-3 6,4 6-5,1 0-6,0-2 6,-1-3-6,0-2 11,-5-16-6,0 8 7,-2-5 66,4 15 6,2 8-67,2 2 33,1 2 247,0 1-308,7 5-3398,22 26 3412,-10-12 0,1 2-23,3 4 1,1 1 19,-3-2 0,-2-1 0,7 7 6,-1 0 11,3-1 17,-10-9-28,1-2 83,-9-13-16,-4-2 73,1-4 2,6-23 0,1-13-137,1 4 1,2-3-1,1-1-255,0-3 0,1-2 0,1 0 244,1-1 0,2-1 0,-1 4 3,2-1 0,1 3-582,-1 3 1,1 1 578,0 1 0,1 0 3,-2 1 0,0 2-3,-2 5 0,-1 1-147,1-2 0,-2 2 360,0 1 2755,-1 1-2823,-18 22-1478,6 3 1550,18 15 0,-12-10 0,10 9 0</inkml:trace>
  <inkml:trace contextRef="#ctx0" brushRef="#br0" timeOffset="4881">9318 7175 7593,'-9'0'437,"2"0"-376,32 17 79,-6 1 0,1 2-67,19 13 5,-18-13 1,-3 0 139,-4-2-173,-6-7-11,1 1 22,-8-10 28,2 1 12,-3-3 27,3 0 39,1 0-27,4-8 61,4-12-107,6-16-47,3-7 0,1-5-42,-4 11 0,1-2 0,-2 4 0,1-2 0,-1 1 5,0 2 1,0 1 0,-1 1-1003,7-9 1,0 1 996,-2 2 0,0 2-378,9-7 378,-17 25 0,-4 8 90,-4 4 229,-4 4 56,-1 0 1799,0 1-2107,0-1 405,-1 1-607,-1 0 135,14 28 0,-11-20 0,12 20 0</inkml:trace>
  <inkml:trace contextRef="#ctx0" brushRef="#br0" timeOffset="5906">10432 6916 6042,'0'-6'11,"0"1"-5509,0 5 5778,14 24-179,-5-9-994,17 25 1011,-11-23 1138,2 4-1076,-4-9-12,0 3 140,5 6-196,-4-4 2268,1 3-2313,-7-10 3387,-2-2-3393,0-3 96,-3-2-73,0-1-28,-1-2-39,0 0 134,4 0-67,0 0-39,2 0-12,-3 0 40,2 0-6,2-3-36,12-19 0,3-7-20,4-7-161,1-2 0,-1-1 150,-13 15 0,-2-1 3,10-14 0,-1 0-3,4-8-3,-5 9 0,-1 2 3,-4 10-67,3-4-319,-5 14-538,7 1-504,0 4 1428,4-2 0,-12 8 0,-4-1 0</inkml:trace>
  <inkml:trace contextRef="#ctx0" brushRef="#br0" timeOffset="6725">11624 6990 7055,'29'43'304,"0"0"1,-3-5-1,-3-4-35,0-3-118,-10-15-50,-5-5-56,-4-9 27,-1 1 147,-2-2 140,2 0 285,11-24-487,9-21-562,-2 1 0,3-5 427,-7 12 1,0-2-1,1 0-766,2-5 0,1-1 0,0 1 740,-2 2 1,0 1-1,1 1 4,-3 5 0,1 1 0,0 1-37,8-13 1,2 2-219,5 4 1,3 2 254,-4 8 0,1 0 0,-3 4 0,0 0 0,-2 4 0,1 0 0,1 0 0</inkml:trace>
  <inkml:trace contextRef="#ctx0" brushRef="#br0" timeOffset="10665">13362 8672 5991,'8'-5'667,"-1"1"-622,-7 4-34,15-39-350,-27 7 0,-6-3 291,13 3 1,-2-1 22,-14-2 0,-4 6-48,-4 13 73,14 11 0,6 1 0,4 3 0</inkml:trace>
  <inkml:trace contextRef="#ctx0" brushRef="#br0" timeOffset="11198">12834 8371 8114,'30'-18'1003,"9"1"-970,-13 8 1,1 2-15,6 0 1,2 0-712,6 1 0,4 1 711,5 1 1,3 1-544,-11 2 0,1 0 0,0 0 542,3 1 1,-1 0 0,7-1 51,-9 0 0,6 0 0,2-1 0,1 0 0,-3-1 0,-3 1 16,0 0 1,-4 0 0,-1-1 0,4 1 87,3-1 1,4 0 0,1-1 0,-4 1 0,-7-1-114,4-1 1,-7-1-239,-9 2 1,-3 1 254,22-2-205,-9 2 143,-14 2 2193,-12 1-2019,-8 0-190,-4 0-375,1 0 169,6 3-1015,16 12 731,-1-1 0,1 0 0,4 6 0,8 1 0</inkml:trace>
  <inkml:trace contextRef="#ctx0" brushRef="#br0" timeOffset="11973">15744 8324 8321,'49'5'421,"0"0"1,1 0-1,0 1 1,4-2-216,-10-4 0,8-3 0,3 0 0,-2-1 1,-6 1-165,0 2 1,-6 0 0,5-2-308,-4 0 0,4-1 1,2 0-1,-2-1 1,-4 2 376,5 1 0,-4 0 0,-4 1 206,-3-1 1,-1 0-263,6-1 0,3 0-1484,5 2 1,-3 0 1427,-16 0 0,-1 0 0,14 1 0,-1 0 6,-7 0 257,-2 0-50,-16 0 306,-4 0-519,-13 1-1109,-11 1-2857,-3 2 3966,-20-2 0,17 0 0,-2-2 0</inkml:trace>
  <inkml:trace contextRef="#ctx0" brushRef="#br0" timeOffset="16135">8489 6776 6333,'5'2'470,"-1"0"-391,-4-2 122,19-87-43,-10 54 1,2 0 0,0-5-1420,3-9 0,0-7 0,1-1 0,0 5 1279,0 5 1,0 3 0,0 0-105,1-3 0,-1 0 0,0 7 94,-2 9 1,0 3 459,0-2 0,2-2-415,8-14 0,3 0-50,-8 11 0,3-2 25,5-6 0,5-8 0,1 0 0,-5 7-11,-4 6 0,1 0-5,4-3 1,5-7-1,-1 2 1,-8 11-13,0 5-852,-2 4 1,-2 5 851,-11 13 1697,-3 3-1708,-3 1 1322,-2 1-1233,-1 35 213,0-6-189,2 6 0,0 12 1,2 4-1,0-2 11,0-7 1,1-1-1,0 0 1,0 2-88,0 7 1,1 2 0,0 0-1,1-1 14,1-2 1,1 0 0,0-3 0,-1-6-5,2 0 1,-1-3 37,1 2 1,1 2 0,-1-6 233,1 9 168,1 4-292,-11-40-44,-1-6-162,0-1-723,1-15-801,4-4 1546,-1-23 0,2 21 0,-4-2 0</inkml:trace>
  <inkml:trace contextRef="#ctx0" brushRef="#br0" timeOffset="17028">8589 4982 6585,'-5'0'1489,"1"0"-1444,13-17-39,12 1 134,18-20-1551,-13 18 1,2 0 1412,5-4 1,0-1 64,3-2 1,0 0-66,2-2 1,0-1 36,-2 1 1,-2-1 291,-1 2 0,-1 0-329,0-3 1,-2 2 3,6-6-6,-6 3-2038,-28 20 1702,-9 5 84,-6-1 2489,-4 0-2237,1 0 51,1 0 100,-1 0 50,3 2 74,-1 1 44,2-1 0,0 3-313,6 8 33,0 12 106,6 19 17,0-8 1,0 4-54,0 3 1,0 3-18,1 8 0,1 1 20,0 0 0,1-1-389,1-3 1,1 0 362,-3-7 0,1 0 0,0-2-5,-1-2 0,0-1-2,0 8 0,-4-4-6,-9-5 5,-7-8-305,-13-11 233,-4-7-6,-4-7-146,0-13-33,2-8 134,5-10 45,6 2-2994,6 2 2926,12 14 68,13 4 0,13 13 442,30 2-442,-9 0 0,9 0 0,-21-5-2341,-9-11 2341,-20-4 0,3 1 0,-12 2 0</inkml:trace>
  <inkml:trace contextRef="#ctx0" brushRef="#br0" timeOffset="17400">8384 4737 8618,'4'38'84,"-1"-1"0,1 1 0,2 12 0,-3 4-39,-5-5 0,-4 6 0,-2 0 0,1-6-1050,1-13 1,-1-3-1,-1 3 1014,-3 14 1,-2 7 0,-1-1 0,-1-12 438,-3-10 0,-1-6-445,-2 2 0,0-3 47,-4 6-986,46-17 1,13-7 1078,-2-12 0,6-7-37,3 1 0,9-2 1,4-2-1,0-1 1,-5 0-525,-5 0 0,-3 0 1,0-2-1,3 0 442,3-1 1,2-1 0,2 0 0,-2-1-1,-2 2-195,1-2 0,-3 0 0,-1 1 1,-2 2 170,-2-1 0,-1 1 0,-1 1-350,2-2 1,0 1 0,-3 3 77,-5 4 0,-1 3-383,7 1 0,0 3 192,1 5 1,1 0 462,3-1 0,-4 1 0,7 6 0,-17-6 0</inkml:trace>
  <inkml:trace contextRef="#ctx0" brushRef="#br0" timeOffset="17547">10307 4938 8690,'0'0'0</inkml:trace>
  <inkml:trace contextRef="#ctx0" brushRef="#br0" timeOffset="25784">19277 2596 6574,'9'0'198,"-14"26"1,-9 11-118,2-5 1,-3 4-1915,-3 8 0,-3 5 1,1 0 1910,3-5 0,0-2 1,-1 3 26,1-5 0,0 2 0,0 0 0,1-4-119,-4 13 0,1-4 33,-2 5 1,3-6 392,9-5-781,10-32 369,20-39 0,-9 7 0,9-25 0</inkml:trace>
  <inkml:trace contextRef="#ctx0" brushRef="#br0" timeOffset="25938">19188 2672 7778,'24'47'0,"1"0"1,-1 1-1,0-1 1,1 0-1,-1 0 1,-3-2 0,0 0-1,-2-3 1,-2-1-1,-1-2-426,3 6 1,-2-4 0,-6-4 425,-9-6 0,-2-5 0,0 5 0,-1-13 0</inkml:trace>
  <inkml:trace contextRef="#ctx0" brushRef="#br0" timeOffset="26075">19012 3135 7279,'0'-4'370,"0"2"-499,37-9 0,17 2-2075,-24 5 0,2 1 2204,11-5 0,6-2 0,-7 3 0,5 3 0,-13-1 0</inkml:trace>
  <inkml:trace contextRef="#ctx0" brushRef="#br0" timeOffset="26298">19625 2999 1016,'38'-18'34,"-1"-1"1,1 0-1,0 1 1,10-6 0,-1 1-1,-5 1-188,0-3 1,-7 2-1,8-2 1,-3 1-1</inkml:trace>
  <inkml:trace contextRef="#ctx0" brushRef="#br0" timeOffset="26464">19799 2743 7397,'3'44'2,"0"1"0,-1-1 1,1 1-1,3 1 1,0 3-1,1 1 1,-1-4-1,0-7 0,0 3 1,1-3-1,1 0 1,1 0-1,-1 0 1</inkml:trace>
  <inkml:trace contextRef="#ctx0" brushRef="#br0" timeOffset="27030">20173 2522 8741,'0'48'15,"0"0"1,0-1 0,0 1 0,0 0 0,0-3 0,0 3-679,0-2 0,0 2 0,0-1 0,0-6 666,0 2 0,0-4 13,0 2 1,0-6 1269,0-11-1056,0-15-230,0-26-152,0-27-103,2 11 1,3-11 0,0-4 0,0 1-1,0 4 175,0-2 0,0 4 0,1-4 153,0 0 1,0-4 0,1-2 0,1 3 0,1 8-74,8-10 0,2 10-1459,-4 12 1,2 3 1458,3 1 0,2 5-1303,11 4 1303,-1 5 5,-8 14 85,-9 14 140,-8 15-372,-11-7 1,-4 1 160,-2 5 1,-4 1 1024,-5 2 1,-4 0-1032,-1-5 0,-1 0 1,0-3 817,-1 1 1,1-2-765,-6 2 0,4-5-67,10-12-5,14-8 5,23-6 0,16-5 2,-8 1 1,2 1-860,4-1 1,1 0 859,2 2 0,1 0-3,-3 2 0,0 1-606,-4 0 0,-1 2 606,16 8 719,-21 8-557,-13 16-95,-30 16-65,0-18 0,-5 3 0,-1-1-2,-9 6 0,-2-1-486,3-4 0,-2 0 0,1-3 413,-1-4 1,1-6 502,3-4 1,1-8-431,2-16 0,4-5 0,-3 5 0,8-24 0</inkml:trace>
  <inkml:trace contextRef="#ctx0" brushRef="#br0" timeOffset="28961">17994 3550 7625,'-2'-13'168,"8"4"67,20 17 46,8 3-1267,1 6 0,10 6 0,1 1 0,-7-3 1019,-7-6 1,-1 1 678,10 4 1,9 5 0,-7-2-1,-25-12-28,-41-13-687,-7-12 1,-3-3-4,-1 3 0,-1 0 426,-8-10 0,0-2-454,10 7 0,3 1-95,1 1 0,1 3 28,-7-1 96,22 16 5,51 33 11,-15-18 0,0 0-5,22 14 3772,-9-11-3279,-26-14-152,-4-2-890,-42-12-969,27 7 1512,-24 7 0,33-2 0,2 11 0</inkml:trace>
  <inkml:trace contextRef="#ctx0" brushRef="#br0" timeOffset="31555">17657 4463 0,'41'3'0,"0"1"0,0-1 0,-1 0 0,-2 1 0,-3-4 0,-2-3 0,-1-5 165,13-8 1,1-12-46,-14-3 0,1-10 1,-1-3-1,-2 4-118,2 4 0,-2 3 1,-1-10-2,-11 7 0,1-7 1,-1-6-1,-1-1 1,0-2-1,-2 3 0,-1 5 1,-4 7-2,3-5 0,-5 7 0,-2-6 63,-3-5 1,-2-9 0,-2-4 0,-2 2-1,-1 6 1,-3 12-64,-4 6 0,-6 6-34,-16-12 0,-10-3 1,4 11-9,12 19 0,-1 5 603,-15-9 0,-5 8-638,9 22 1,0 10 0,0 3 74,2-1 0,1 3 0,-2 3 187,6-4 1,-1 3 0,-1 1 0,0 2 0,2 1-186,2 2 0,0 4 0,2-1 0,1 1 0,2-4 11,-5 9 0,2-2 1,3 1-11,0 3 1,3 2 0,7-7 26,7-11 0,9-2-211,14 11 0,7-2 267,-4-11 1,4-2-29,15 8 0,6-3-14,-6-13 0,7-6-189,-5-8 0,8-4 0,4-2 0,0-2 1,-5-1 41,7-1 1,-3-4-1,5-2 105,-10 0 0,6-2 0,2-2 0,-1 0 0,-5-1 0,-8 3 0,10-9 0,-8 0 0,0-6 0,0 0 0</inkml:trace>
  <inkml:trace contextRef="#ctx0" brushRef="#br0" timeOffset="33004">17969 4229 6921,'1'41'131,"-1"0"0,0 0 0,1-1 0,-1-1 0,1 2 53,0 9 1,1 1 0,0-3-101,0 1 0,0 0-1340,1 3 1,0 4-1,0-10 1296,0 2 457,1-15 1,-3-8-252,-4-20-520,-6-12-961,-19-26 0,-5-7 1235,15 19 0,-1 0 45,-4-7 0,-3-3 0,4 6 330,-4-1-117,5 13-202,8 5-307,7 13 374,4 13-902,7 9 1,3 5 951,-2-5 1,1 1-143,5 13 1,2-1 35,-2-13 1,1-2 55,10 17 129,0-13 96,-6-12 945,5-16-957,-6-16 1959,7-17-2275,-9 0 0,1-3-471,2 2 0,2 0 1376,1 0 0,1 0-925,3 2 0,-1 6 0,-1 7 0,1-1 0</inkml:trace>
  <inkml:trace contextRef="#ctx0" brushRef="#br0" timeOffset="33146">18872 4762 7755,'0'0'0</inkml:trace>
  <inkml:trace contextRef="#ctx0" brushRef="#br0" timeOffset="35887">18776 3792 5924,'2'-6'1064,"0"-2"-474,-2 6-343,-1-6 346,-1 1 556,-7-9-1090,7 10 277,28-5 0,12 1-146,3-5-129,-4 1 1,9-4 0,2-1 0,-11 3-110,-11 3 0,-2 0-299,9-8 0,5-2 0,-4 13 347,-7 26 0,-5 4 0,1-11 0,-3 9 0,0 0 0</inkml:trace>
  <inkml:trace contextRef="#ctx0" brushRef="#br0" timeOffset="36277">19634 3846 9436,'49'-15'212,"0"-1"1,0 1 0,-10 2 0,-1 0 0,0 1-176,-2 1 0,0 1 1,0 0 186,2-2 0,1-2 0,-5 3 218,16-5-134,18-8-201,-68 24-650,0 0 543,1 5 0,-1-4 0,1 4 0</inkml:trace>
  <inkml:trace contextRef="#ctx0" brushRef="#br0" timeOffset="47183">10115 6504 6787,'2'6'755,"-1"-1"-721,-1-3 22,0 13-402,-1 12 1,1 4 547,-3 22-687,0-16 1,-2 9 0,0 5-1,0-2 1,0-7 503,0 8 1,0-1-19,-1-3 1,-1 5-1,1 2 1,1 1-366,3-5 1,1 3 0,1 0 0,0-3 0,0-4 381,0-1 1,-1-4 0,1 6-9,0-7 1,-1 5 0,1 4-1,0 2 1,0-1 0,0-1-1,1-5 7,1 11 0,0-3 0,1-2 0,2 4-8,-1-10 0,2 3 1,0 1-1,0 0 0,1-2 1,-1-2-9,0 4 0,-1-2 1,1-2-1,1 0 109,4 10 0,2-1 0,1-12-104,16-3-1,-7-15 2218,19 10-2223,-17-19 0,4 0 7,3 0 1,4 1 0,5-2 13,-2-3 0,4-1 1,1 0-1,1-1 0,-3 0-10,-1 2 0,-1 0 1,-1-1-1,2-1-11,9-2 0,2-1 0,-1-2 0,-8-1 5,-2-4 1,-5-1-1019,11-1 0,-2 0 1035,-14 0 1,0 1 24,13 1 1,0 0 36,-10 1 0,-1 1-56,-6-1 0,0 0-143,2-2 0,-4-2 255,1-9-73,0-10 0,-1-3-33,5-8-6,-5 3 0,-2-1 2087,0-8-2091,-7 3 1,3-9-1,-1 2-9,-5 7 0,0 0 0,1-2-147,-1 2 1,2-4 0,-1 0 0,-2 3 133,-1-1 0,-2 1 0,-1 2-89,1-8 1,-2 1 89,-1-2 0,0 0-3,0-1 0,0 0 0,-2 0 0,1 1-721,-1 3 0,2-1 721,-1 0 0,0-4 0,-1 5 3,1 1 0,-1 0-3,0 5 0,0-3 0,-1-3-281,-1-5 1,-2-4-1,-1 0 1,1 5 280,-1-4 0,0-1 0,0 3 0,0-7 0,-1 1 0,1 10 186,-1 9 0,-1 4-189,-3-9 1,0 1 2,1 12 0,-2 0 775,-4-12 1,-4 1-776,1 14 0,-2 2 914,-6-9 1,-1 2-842,-10-5 1655,5 14 0,0 4-1678,0 8-1291,-22-4 1247,9 13-1,-8 0-5,21 0 0,-2 2-3,-2 1 1,-2 1-66,-3 1 1,0 1 93,-4 3 0,1 1-147,-2 2 1,1 0 41,-3 1 1,1 2-26,3-1 1,-4 3-47,2 0 0,-7 3 1,0 0-1,6-2-1275,-5 1 1,0 1 1391,9-4 1,-6 3 0,2-2 0,8-3-41,-12 3 68,9-5-18,-5-1-27,20-5 50,-5 1-6,17-4 6,2 3 829,-1-3-874,-1 2-6,3-1 45,2-1 3128,4-1-3139,2-1-3616,0 6 3633,19 19 0,5 3 0,-14-9 0,12 6 0,-1 1 0</inkml:trace>
  <inkml:trace contextRef="#ctx0" brushRef="#br0" timeOffset="47964">11040 6676 7862,'28'-36'50,"-1"0"0,1 1 1,-1 1-1,1 0 1,1 5-46,9-3 1,3 4-1113,-11 9 1,2-1-1,1 2 1122,3-1 0,2 1 0,2 1-750,7 0 0,3 1 0,1 1 750,-10 4 1,0 0-1,3 2 1,5 1 6,-5 2 0,5 2 1,3 1-1,3 0 1,1 0-1,-1 1 1,-3 0-1,-3 0-151,-1 0 0,-2 0 0,-2 0 0,0 0 1,1 1-1,5 0 137,-5 0 0,3 1 0,3 0 0,1 0 0,0 0 0,-1 0 0,-1 1 1,-2 0-1,-5 0-38,10 0 0,-4 1 0,-2 1 0,-1-1 0,1 1 41,1-1 0,1 1 0,-1 0 0,0 0 1,1 0 0,0 1 0,-1 0 0,1 0 1,0 0-1,0 0-142,-2 1 0,1-1 0,-1 1 0,1 0 0,-1 0 131,-1 0 0,0 0 0,0 1 0,0-1 0,-1 1 7,8 1 1,-3 0-1,2 0 1,5 1 49,-9-2 1,5 1-1,3 1 1,0 0-1,-1-1 1,-3 0-1,-6-1-23,5 1 0,-7 0 0,0-1 0,4 1 97,-1-1 0,5 1 0,2 0 1,-2 0-1,-5 0 0,-10-1-90,4 0 0,-8 1 81,0-1 0,1 3-107,-1 1 1,2 2 0,0 6 51,-2 10 1,0 8 0,-1 2 0,-2-3 477,2-6 0,-2-2 0,-3 6-465,-3 8 0,-2 7 0,-4 0 0,-8-6 1210,-13 1 1,-7-4-1289,4 0 0,-1-1 19,-1-4 0,0-5 1629,1 1-1651,2-6 240,3-12-10,2-10 224,0-1-454,9 4 0,-6-4 0,6 4 0</inkml:trace>
  <inkml:trace contextRef="#ctx0" brushRef="#br0" timeOffset="49523">15227 5352 8892,'-29'-38'673,"6"6"-645,44 20-23,1 6 74,26-2 44,4 16-45,-9 4 1,8 4-1,0 0-1447,-1-1 1,0 0-1,4 1 1410,-10-2 1,2 2-1,3 0 1,2-1-1,4-1 21,-11-4 0,4-2 0,2 1 1,1-1-1,2 0 0,-1-1 1,-1 0-1,-2 0 0,-3-1-267,5 2 0,-4-1 0,-1-1 0,0 0 1,1 0-1,4 0 224,-5-1 1,3 0 0,1-1 0,2 1 0,0 0 0,0-1 0,-1-1 0,-1 0 0,-3-1-66,3 0 1,-2-1 0,-1-1 0,-1-1 0,0 1 0,1-2 0,0 0 94,3 0 1,0-2-1,0 0 1,1-1 0,-1 1-1,1-1 1,-1 0-215,0 1 1,0 0-1,1 0 1,-1 0-1,-1 0 1,1-2-1,-1 1 194,-3-2 0,0 1 0,0-1 0,-1-1 0,0 0 0,1-1 0,-1-1-6,0-1 0,2-1 0,-1 0 0,-1-2 1,1 1-1,-2 0 0,-1-1 134,8-1 0,-2-1 1,-1 1-1,0-2 1,3-1-157,-6 2 1,2-1-1,1-2 1,0 1 0,0-2-1,-2 1 1,-2 0 115,4-4 1,-3 0 0,-1 0 0,0-2-1,3-2-115,-8 3 0,1-1 0,2-2 0,0-1 1,-1-1-1,1 1 0,-2 0 0,-1 1-130,4-3 1,-3 1-1,-1 0 1,1 0 0,1-2-1,4-3 134,-8 5 1,3-2 0,1-2 0,2-1 0,0 0-1,0-1 1,1 0 0,-2 1 0,0 1 0,-3 2 9,4-2 0,-2 0 0,-1 2 0,0 0 0,-1 0 0,1 1 0,-1-1 0,0 1-10,0 0 0,-1-1 1,0 1-1,0 0 1,0 0-1,0 1 0,-2 0 1,0 2-114,6-3 1,0 0 0,-1 0-1,-1 3 1,-3 1 0,-4 4 106,5-3 0,-5 4 0,-1-2-60,3-4 0,-1-2 1,-2 2 131,3-6 1,-2-1 197,-5 3 0,1-2 1,-2 1-201,5-8 0,-3-1 590,1 0 0,-1 0-624,-2 1 0,-1 1-33,-1 1 0,-2 2 16,0 3 1,-2 1 11,-4 4 0,0 1 193,9-16 653,-12 12-787,-7 10-96,-16 8-1630,-13 23 1,-6 10-393,3-2 1,-2 3 2027,-1 1 0,-3 3 0,4-3 0,7-1 0,2-2 0,-14 6 0</inkml:trace>
  <inkml:trace contextRef="#ctx0" brushRef="#br0" timeOffset="52710">20837 2805 7531,'47'-15'258,"1"0"1,-1-1 0,-2 2 0,0-1 0,-4 1-257,5-4 1,-4 2-17,-10 1 0,-7 10 14,-8 30 0,-13-17 0,-15 29 0</inkml:trace>
  <inkml:trace contextRef="#ctx0" brushRef="#br0" timeOffset="52861">20988 3149 8394,'53'-3'-329,"-1"1"1,-4 0-1,-2 1-803,-6-1 0,-4 0 0,3 1 0,-9-2 0</inkml:trace>
  <inkml:trace contextRef="#ctx0" brushRef="#br0" timeOffset="53240">22158 2404 9621,'-37'23'-13,"-1"-1"1,1 0 0,0 2-1,1 0 1,4 3 36,9 1 0,3 3 1,0 0 47,-1-2 1,1 1 0,0 4 86,2 4 1,1 4 0,2 0 0,1-3-2067,-4 9 0,5-1 1909,5-2 0,3 4 0,9-9-2,14-12 0,8-8-28,14-3 0,8-5-181,-8-5 0,3-3 0,1-3-887,3-2 0,1-4 0,0-1 1096,1-4 0,0-1 0,-4 0 0,-3 1 0,-6-1 0,-10-1 0,0 1 0</inkml:trace>
  <inkml:trace contextRef="#ctx0" brushRef="#br0" timeOffset="59838">21142 6384 9509,'-5'-24'761,"-1"1"150,-15-7 0,-11-7 1,2 6-809,3 12 1,0 1-102,-5-16 0,-2-5 0,-3 20-4,1 29 1,-2 18-1,0 7 1,6-4-347,-1 2 1,3 9 418,11-7 0,-3 9 0,0 5 1,0 3-1,2 0 0,2-3 1,5-7-1029,0 9 1,7-5-1,0 4 973,1-3 1,-1 5 0,1 1 0,3-4 0,4-8-23,7 8 0,14-16 167,12-26 0,14-12 1,8-7-1,-1-2 1,-7 1-161,1 2 1,-4-1 0,5-7-88,-14 2 0,6-5 0,2-2 0,2-3 0,0 0 0,-3 0 0,-3 1 0,-6 3 86,2-3 0,-5 2 0,-3 0 0,0-2 0,8-14 0,-2-2 0,-4 10 0,13 8 0</inkml:trace>
  <inkml:trace contextRef="#ctx0" brushRef="#br0" timeOffset="60460">19903 6083 3815,'0'42'186,"-1"0"1,0 1-1,1-1 1,0 5-1,0 1 1,1 0-1,0 0-541,0-1 1,0 0 0,1 0-1,0 2 457,0 2 0,0 1 1,0 0-1,0 2 6,0-4 1,0 2 0,-1 1-1,1-3 1,0-5 315,-1 4 1,0-4-1,0 0-391,1 7 1,-1 0 0,-1-12 1047,0-11-1266,4 1 581,4-16-1203,16-15 807,-3-19 0,-1-6 0,5 0 0,5-16 0</inkml:trace>
  <inkml:trace contextRef="#ctx0" brushRef="#br0" timeOffset="61240">19841 6181 9503,'14'-41'147,"-1"-1"0,8 12 0,5 2 0,5 4-66,5 10 0,6 6 1,2 1-1,-1-1-368,1-1 0,0-1 1,1 0-1,2 0 301,-4 2 1,2 1-1,1-1 1,0 0 0,2-2-550,0 0 0,3-1 0,0-1 1,0-1-1,-3 2 0,-3 0 551,0 1 1,-5 1 0,1 0 0,2-1-244,3-2 0,4-1 1,1 0-1,-5 1 1,-7 3 245,-1 1 1,-5 3-19,9 1 0,1 2 18,-1 1 1,1 2 4,-2 2 0,2 1 1,-3-1 3,-6-1 0,-2 1 148,4 3 1,-11-2-211,-23-4-16,-2 2 2216,1 2-2171,0 5 3380,3 7-3381,2 4-33,2 7 5,3 3 34,0 6-3,0 0 1,0 5 4,-2 0 1,0 6 58,-2-8 1,0 8 0,0 3-1,0-1 1,-1-3-234,0-2 0,-1-2 1,0 0-1,0 5 210,0 0 0,0 5 0,0 3 1,-1-1-1,0-2 0,0-7-688,0 9 0,-1-7 0,0 1 725,-1 6 0,1 0 0,-1-7 6,-2-12 0,0-5-8,-1 14-6,-2-5 45,0-9 392,-1-10 521,-6-8-681,-17-11 0,-5-4-293,-6-1-51,-8-4 0,-4 1 0,13 4 0,2 0 0,-4 0 0,-1 1 24,-8 3 0,-2 3-24,1 1 0,-1 0 287,8 0 1,-2 0-1,-2 1-287,-3-1 0,-3-1 0,0 1-654,11-2 0,-1-1 1,0 1-1,1-2 665,-1 1 0,1-1 1,0 0-1,0 0-8,-10-1 1,0 1 0,1-1-565,1-1 0,1-1 0,1 1 583,3-1 1,1 0-1,2 0-321,2-1 0,0 1 0,3-1 335,-11-2 1,2 1-296,9 0 1,2 0 261,5 0 0,0 1-1193,-9-1 0,9 9 1190,28 32 0,-31-22 0,62 25 0</inkml:trace>
  <inkml:trace contextRef="#ctx0" brushRef="#br0" timeOffset="63138">20632 8302 7828,'-1'5'588,"0"-1"-987,-10 22 1,-2 6 914,2 7-140,-8 4 0,10 1 167,30-12 1,12-14-502,7-41 0,5-14-40,2 23 1,-1-6-743,-20-11 1,-1-11 0,-5-3 0,-9 5 744,-9-7 1,-17 4-722,-13 11 0,-12 5 1,-1 7 642,-10 7 0,-3 12-385,13 7 0,-4 6 0,1 4 0,5 4 142,0 13 1,6 6 0,1 5 222,2-1 1,0 5 0,3 0 0,1-5 0,6-8-1,1-4 1,1 2 0,1 4 0,0 0 0,0 0-1</inkml:trace>
  <inkml:trace contextRef="#ctx0" brushRef="#br0" timeOffset="69516">20567 4559 7402,'6'6'313,"16"10"-257,2 0-50,8 4 50,-1 0 193,-3-3 76,-9 1-129,-1 5 270,-11 8-18,-4 23-251,-1-20 1,0 10 0,1 6 0,0 2 0,0-4 0,0-7-1535,-1 1 1,1-5 0,-1 5 1378,3 8 1,2 10 0,0 1 0,-5-12-1,-7-20 2226,-13-22-2723,-14-33-780,6 4 0,-2-1 1229,6 3 1,1 2 5,-15-11-2,17 18 2,10 6 2183,2 3-2245,7 2-2048,25 59 2160,-8-26 1081,1 6 1,1 1-1088,6-3 811,-9-14 495,-1-11-1278,-7-24-66,1-26 0,-1-9-149,0 16 0,1 0-231,3-5 1,4-3 0,2 4 373,14-1 0,2 8 0,5-5 0,-14 19 0,-1-1 0</inkml:trace>
  <inkml:trace contextRef="#ctx0" brushRef="#br0" timeOffset="81655">25647 2244 7979,'2'-5'308,"-1"1"-308,0 15 51,-1 8-4101,1 17 4226,-1-1 1,-1 4-15,-4 2 1,0 1 306,1-1 0,0 0-436,-7 1 1,9-13-412,31-34 0,2-5 0,-17 20 0,19-28 0,-1-1 0</inkml:trace>
  <inkml:trace contextRef="#ctx0" brushRef="#br0" timeOffset="81925">25182 2638 8959,'45'-24'-93,"1"-1"1,0 0-1,0 0 1,0 1 0,3-2-1,1 0 1,-3 3 0,-6 4-1,6 0 1,-8 6 0,7 2-1</inkml:trace>
  <inkml:trace contextRef="#ctx0" brushRef="#br0" timeOffset="82327">25785 2609 7776,'36'-19'14,"-1"0"0,1-1 0,0 1 0,6-6 0,0-1 0,-5 1-1440,1-3 0,-7-1 1420,-7 5 1,-7 2-1,-6 1 899,-8 3-893,-13 8 112,-20 3-33,-2 10-2259,-13 9 2331,16 6-95,5 5 57,10 5-74,23-4-33,10-5 569,29-22 0,6-10-606,-25 2 1,-2 1 7,16 2 1,-11 12 16,-32 34-688,-8-8 0,-5 7 1,1 0 448,-1 7 1,-1 1-1,1 2 245,1-3 0,0 2 0,1 0 0,0-5 0,-2 8 0,2-3 0,-1-1 0,1 1 0</inkml:trace>
  <inkml:trace contextRef="#ctx0" brushRef="#br0" timeOffset="83170">25447 3817 6357,'-3'-44'586,"1"0"1,0 1 0,0 3 0,-4 8-828,-24 6 190,1 69 51,11-8 0,-1 5 11,2-2 0,1 2 1,1 0-12,-3 4 0,2 1-1097,4-10 1,0 2 0,3-4 1040,-1 16 1314,16-20-1258,38-45 161,-20 1 1,1-5-504,9-13 0,5-9 1,-3 0 257,-7 3 0,-2 1 0,0-1-483,0 0 0,0 0 0,-3 3 567,1-7 0,-5 8 207,-11 12 1941,-5 13-1840,-4 16 314,-2 27-538,2 1-84,-2 18 0,6-15-342,17-1-314,12-19-3576,16-21 3538,-11-12 2520,-9-15-1826,-18 9 218,-6 8-201,-3 3 22,-1 8 6,1 1 151,2 4 28,22 22-224,-9-8-157,16 17 3303,-13-18-3141,-9-6 1,-2-5 139,-10-10 471,-3-2 431,-3-2-413,-1 2-449,2 3-185,2 3 0,3 2-6,0 4-156,4 3-181,5 4-37,4 0-7,14-5 130,9-23 89,-7 1-12,-3-8 180,-20 14 68,-4 28-68,3 1-546,11 7 0,5 1 489,4-5 0,13 9 1,-24-30-1</inkml:trace>
  <inkml:trace contextRef="#ctx0" brushRef="#br0" timeOffset="83322">26396 3708 5163,'6'40'-35,"0"-1"0,0-8 1,-2-6-1,-6-11 1</inkml:trace>
  <inkml:trace contextRef="#ctx0" brushRef="#br0" timeOffset="83556">26797 2990 8887,'-18'51'61,"-1"-1"0,1 0 0,-1 0 0,1 1 0,1-6 0,1 2 0,0-2 0,2-3 0,3-5-61,2 12 0,4-4-25,0 9 0,6-2-981,4-21 1,3-2 694,6 6 0,7-4-282,13-16 1,1-7-1,6 0 1,7-6 0</inkml:trace>
  <inkml:trace contextRef="#ctx0" brushRef="#br0" timeOffset="93152">25271 5002 7688,'-36'-34'1778,"7"6"1,1 0-2465,-1-1 733,5 5 1,8 11 223,22 32 0,14 20 0,2 0-252,-3-5 0,2 0 0,6 4-41,-1-3 0,6 4 1,3 3-1,1-1 1,-1-1-1,-5-5-1179,6 7 0,-4-4 0,4-1 974,-1-3 0,4 2 1,-1-5-1,-4-13-67,-1-17 0,-5-6 1,-3 8-1,15-18 0</inkml:trace>
  <inkml:trace contextRef="#ctx0" brushRef="#br0" timeOffset="93326">25627 5022 8920,'-24'44'-158,"0"1"0,1-1 1,-1 0-1,0 0 1,0 0-1,0 0 1,0 0-1,0 0 1,-3 6-1,-2 2 1,0 0-1,1-2 1,3-3-1,6-7 1,6-8-975,7 1 0,5-9 0,-1 6 0,2-17 0</inkml:trace>
  <inkml:trace contextRef="#ctx0" brushRef="#br0" timeOffset="93902">25993 5241 7649,'13'44'20,"1"0"1,-2-3-1,5-4 89,16-5 1,3-5-1707,2 1 1647,-3-14 1,-2-9 5,-12-23-22,-9-15-23,-4-8 340,-12 8 0,-8-2-233,-16-7 0,-6 1-246,3 4 1,-2 3 155,-5 3 0,2 6-40,8 10 12,37 13 953,25-1-953,16 0 2,-21 1 1,2 0-415,1 1 1,0-1 416,0 1 1,0 1 476,-3-1 1,0 2-441,3 2 0,-2 5-2962,11 21 3138,-7 4-61,-21 11 90,-10 1-242,-2-22 660,1 5-615,3-25-10,4-5 122,8-15 28,11-13-156,-9 3 0,1-3-32,5-7 1,2-1-950,2-5 0,0-1 958,-8 14 0,-1 0 1,1 1-831,7-13 0,3 1-230,-1 8 0,2 1 0,-4 3 1049,-8 6 0,-1 2 0,15-9 0,-10 12 0,-23 18 0</inkml:trace>
  <inkml:trace contextRef="#ctx0" brushRef="#br0" timeOffset="94740">25418 6074 1675,'15'45'194,"1"0"1,-7-6 0,0 1 0,-2-4 706,-2-1 0,-3-1-725,-3 12 1,-7 3-244,-8-13 0,-6 0 0,-3-2 117,0-3 0,-2-2 1,-4 1-7,-1 0 1,-3 2 0,-4-2 0,-7-1-22,9-10 1,-6-1-1,-4-1 1,-2 0-1,-1-1 1,0-2 0,3 0-1,3-1 1,-7 3 1,4-3 0,1-1 0,-3 0-1,-3 0-4,5-1 0,-4 0 1,-3 0-1,-1 0 1,0 0-1,2-2 0,3-1 1,4-3 22,-11 0 0,4-4 1,3-2-1,-2 0-159,-1 0 1,0-2 0,0-1 0,1 0 152,-1 0 1,1 0 0,0-2 0,0 0 113,1-2 0,0-2 0,0 0 0,0 0-126,1-2 0,1 0 1,0-1-1,0 0-11,2-1 0,0 1 0,0-1 0,2 0-13,2 1 1,1-1-1,1 0 1,1 0-1,-8-2 1,3 0 0,1 1 46,-8-3 0,4 1 5,13 4 0,3 1 1281,-14-4-2987,3 2 3234,34 7-3289,35 13-1057,19 6 1,7 1 2764,-6-2 0,-1-1 0,-2 3 0,-6-3 0,-9-7 0</inkml:trace>
  <inkml:trace contextRef="#ctx0" brushRef="#br0" timeOffset="95055">23152 6475 10623,'-47'8'1,"1"0"0,0 0 0,-4 3 1,0 2-1,3 3-1886,8 3 0,2 2 0,0 2 1887,-4 0 0,1 2 0,-2 3-238,1 1 0,-1 3 0,0 0 1,5-2 253,3-3 1,3-2 0,0 4 261,-1 1 1,-3 4-1,7 1 1,15-3-55,29 15 1,20-5-896,-2-6 1,9-5 690,-3-13 0,6-3 1,4-3-1,-1-2 290,-2-5 0,1-2 1,1-3-1,1 1-312,-6-1 0,1-1 0,0 1 0,1-2 0,-1 2 149,1-1 0,1 0 0,-1 0 0,0 1 0,-1-1-858,6 0 1,0 0-1,-1 0 1,-1 0 546,-6 0 0,0 0 0,-2 0 1,-5 0-1,7 1 0,-7 0 0,12-1 1</inkml:trace>
  <inkml:trace contextRef="#ctx0" brushRef="#br0" timeOffset="96790">19694 7787 7738,'43'8'162,"0"-1"1,-1 0-1,2-5 1,6-3-1,4 0 1,4-2 0,-1 0-1,-2-1 1,-5 0-372,1-1 1,-6 1 0,1-2 0,3-1-1,8-2 271,-18 3 0,5-2 0,4-1 0,3 0 0,3-2 0,1 0 0,2 0 0,-1-1 0,1 1 0,-2-1 0,-2 1 0,-2 0 0,-3 1 0,-5 0 0,-4 2-217,16-5 1,-9 2 0,-3 0 0,1 0-1,7-3 164,-7 3 0,10-4 0,6-1 0,3-1 0,-2 0 0,-3 1 0,-7 2 0,-10 3 0,-15 4 0,-16 4-103,-28 9 0,-25 7 0,-9 2 1,8-2 79,10-3 1,2-1 0,-6 1-260,2 1 0,-6 1 0,-4 1 0,-2 0 0,-1 1 0,2-2 0,4 0 271,-3-1 1,3 0 0,1-1 0,-1-1 0,-3-1-86,-2-1 0,-2 0 0,-2-2 0,-1 0 1,2-1-1,3 1 87,1-1 0,1 0 0,2 0 0,-1-1 0,-2-1-143,2-1 0,-3-1 0,0 0 1,0-1-1,2 0 0,4 0 144,-3-1 1,4 0-1,1 0 1,-2-1 14,-3 0 1,-1-1 0,1-1 0,4 2-17,-7-2 0,5 1-213,-13 2 0,23 4 187,61 9 0,35 6 0,0-4-117,-17-6 0,0-2 0,5 0 144,-6 1 0,6 1 0,2 0 0,2 0 0,-2-2 0,-2-3 124,2-4 1,-2-2-1,0-2 1,-1-1 0,1 0-126,-1-1 0,1 1 0,-1-2 0,0 0 0,-1-1 136,-1-1 1,-1-1 0,0 0-1,0-1 1,0-1-137,1-2 0,2-1 0,-1-1 0,-2 1 0,-3 1 0,6-2 0,-3 1 0,-1-1 208,-7 1 1,2-2 0,-4 1 0,-8 3 866,3-7 738,-25-1-1813,-32 17 0,-14 6 41,0 3 1,-6 3 0,-6 2-66,10-1 0,-6 2 0,-3 1 0,-2 1 0,-1 0 0,1 0 0,3-1-159,-2 1 1,3 0 0,-1 0 0,1 0 0,-2 0 0,-2 2 180,4-2 1,-2 2-1,-2 0 1,-1 0 0,1 0-1,1 0 1,2-1 0,4 0-1,-9 2 1,2-1 0,3-1 0,2 1 0,0-1-1,-4 1 1,2-1 0,1 1 0,2-1 1,-4 1 0,2 1 0,4-1-400,-6 1 0,8 1 338,-5 9-85,28-5-21,34 2 148,10-10 1,12-5 19,2-4 0,9-3 0,6-3 0,2-2 0,1-1-28,-12-1 1,2-2 0,1-2-1,1-1 1,1-1 0,1 0 0,-1 1-1,0 0-66,1 1 1,0 1 0,1 0 0,-1-1 0,1 1 0,0-2 0,0 0 0,0-1 90,-5 0 1,1-1 0,1-1-1,-1-1 1,0 1 0,-1-1-1,0 1 1,-2 1 0,-2 0 2,8 0 0,-1-1 0,-2 2 0,-2 0 0,-2 2 0,-3 0 0,11-4 0,-5 2 0,0 1 0,-5 3 0,1 0 0,-1 0 0</inkml:trace>
  <inkml:trace contextRef="#ctx0" brushRef="#br0" timeOffset="97750">21494 9053 8763,'48'-14'184,"-1"0"1,0-1 0,-1 1 0,-1 0 0,-3 2 109,5-3 1,-3 2-292,-1 0 0,1 2-1955,4 1 1,-2 3 1951,-17 1 0,-2 3 51,21 6 688,-43 24-711,-16 0 0,-6 4-26,2-1 0,-3 4 0,-2 2 5,-2-1 1,-4 3 0,-1 2 0,-1 0 0,1-2 6,-2 4 0,-1-2 0,1 0 0,-1 1-103,0 1 0,-1 1 0,1-1 0,3-5 102,2-3 0,2-4 0,5-3-13,-6 12-62,8 0 68,21-5 128,29-15-19,-1-19 0,8-10-45,0-6 0,5-8 0,2-3 0,-3 1-63,-10 5 0,-2 0 0,1-1 0,3-1-1278,2-1 0,5-3 0,2-1 0,-1 1 0,-3 2 1,-8 4 1270,8-6 0,-5 4 0,3 0 0,1 1 0,-19 14 0,-22 13 0</inkml:trace>
  <inkml:trace contextRef="#ctx0" brushRef="#br0" timeOffset="97905">21748 9363 10007,'33'18'-418,"0"1"0,0 0 1,15 5-1,-5-4 1,-1-1-1,-11-11 0</inkml:trace>
  <inkml:trace contextRef="#ctx0" brushRef="#br0" timeOffset="98138">22693 8654 10242,'-1'51'-4,"1"0"0,-1 0 0,0-1 0,3-5 0,1 5 0,0 1 1,1 1-1,0-1 0,1-4 0,-1-5-267,2 10 1,1-6-1,2 3 271,-1-1 0,3 7 0,0-1 0,1-7 0,0-17 0,9-12 0,2-6 0</inkml:trace>
  <inkml:trace contextRef="#ctx0" brushRef="#br0" timeOffset="98277">22573 8696 10102,'0'4'61,"21"-10"1,23-15-1,13-7 1,-3 1 0,-14 7-1,-12 7 1,-1 0 0,16-8-1,0 0 1,1 0 0,-1 0-1,0 0 1</inkml:trace>
  <inkml:trace contextRef="#ctx0" brushRef="#br0" timeOffset="98453">22635 8888 10830,'46'-19'-358,"1"1"1,-1-1 0,0 0 0,1 1 0,-1-1-1,4-2 1,0 0 0,-1 1 0,-5 2 0,-7 4-1,-4 2 1,-6 3 0,9-5 0</inkml:trace>
  <inkml:trace contextRef="#ctx0" brushRef="#br0" timeOffset="98642">23453 9046 9660,'36'24'0,"-1"1"0,-6-6 0,0 0 0</inkml:trace>
  <inkml:trace contextRef="#ctx0" brushRef="#br0" timeOffset="98845">24761 8926 7083,'0'0'0</inkml:trace>
  <inkml:trace contextRef="#ctx0" brushRef="#br0" timeOffset="99307">25295 8068 7335,'1'-4'2599,"0"1"-863,-39-23-1635,25 18-101,-30-19-151,33 28-230,-5 14-22,-8 14 240,1 7 1,-3 6-2680,2 2 1,-1 0 2838,1 2 1,1 0-15,6 3 0,6-3 1432,8 3-1357,23-5 1,8-2-1384,8-5 1387,0-10 0,1-5-6,5-10-425,-6-6 369,-11-2 2164,-13 0-1940,-20 18-1545,-15 1 1,-12 5-1,3-2-273,6-3 1,0-1 1593,-8 3 0,-4 2 0,8-8 0,11-11 0,7-8 0</inkml:trace>
  <inkml:trace contextRef="#ctx0" brushRef="#br0" timeOffset="99490">25547 8278 863,'1'46'146,"-1"0"1,1 1-1,-1-1 1,1-3-1,0-1 1,0-1-1,-2 1-255,-1 2 0,-1 0 1,0-2-1,1-5 109,0 2 0,1-2 0,-10 62 0,11-99 0</inkml:trace>
  <inkml:trace contextRef="#ctx0" brushRef="#br0" timeOffset="99672">25460 8117 8219,'37'-23'-116,"-1"-1"1,1 0 0,-3 2-1,1 1 1,-2 2-443,1 5 1,-1 1-955,-1 2 0,-1 0 1512,-3 3 0,-2 1 0,2-1 0,-13 4 0</inkml:trace>
  <inkml:trace contextRef="#ctx0" brushRef="#br0" timeOffset="99806">25469 8418 10657,'50'-13'-85,"0"1"0,1-1 1,-1 0-1,-8 5 1,-3 0-1,-3 0 0,3-7 1,1 0-1</inkml:trace>
  <inkml:trace contextRef="#ctx0" brushRef="#br0" timeOffset="101567">22517 11063 9705,'36'33'281,"0"1"1,0-1 0,0 1 0,-7-7-1,3 3 1,3 2 0,2 3 0,0-1 0,2 2-1,0-2 1,-1 0 0,0-3 0,-2-2-162,8 3 1,-1-2 0,0-2 0,-1-2 0,1 1 0,1 1-1,0 1-691,-5 0 0,1 1 0,0 3 0,1 0 0,0-1 0,0-2 0,0-3 0,-2-5 0,1-5 739,12 0 0,-2-3 0,1-8 0,0-11 1,4-14-165,-29 3 0,1-5 0,1-5 0,0-4 0,2-4 0,0-5 0,0-2 0,1-4 0,1-3 0,-1-1 0,1-3 0,1-1 0,-1-1 0,0-1 0,0 0 0,-1 0 0,1 0 0,-1 1 0,-1 1 0,0 2 0,0 2 0,-2 2 0,0 2 0,-1 4 0,-1 3-29,8-8 1,-3 2-1,0 3 1,-2 2-1,0 2 1,-1 0-1,1 1 1,-1-1-1,0-1 1,2-1-1,0-2 1,1-3-1,2-3 1,-7 10-1,1-3 1,2-3 0,0-2-1,1-1 1,1-2-1,1-2 1,0-1-1,1 0 1,0-1-1,0 0 1,-1 0-1,1 0 1,-1 1-1,0 1 1,0 0-1,-2 2 1,0 2 0,-1 1-1,-2 3 1,0 2-1,-2 3 1,-2 3-1,-1 3 1,-2 3-1,11-9 1,0 0-1,1 0 1,-1 0-1,0-1 1</inkml:trace>
  <inkml:trace contextRef="#ctx0" brushRef="#br0" timeOffset="117062">5615 10960 5896,'0'-7'101,"0"1"-95,0 6 106,0-52-4140,0 27 4224,0-9 0,0 0 224,-5 7 1632,-15-7-1873,6 16 589,-19-2-689,25 17-85,-5 9 95,14 24 1,4 17-31,-8-12 1,-2 8-1,-2 6 1,-3 3 0,0 3-1,-2-1 1,-1-2-1,0-5-26,-6 3 1,-2-3 0,-2-1-1,0 0 1,1 1 0,1 4-27,5-3 0,2 4 0,1 3 0,0 0 0,0-1 0,-1-3 0,-3-6 0,-2-6-7,-13 4 0,-4-7 0,1-7 0,9-10-56,7-9-213,41-7 202,-1-2 19,13 0 1,3 1 36,5 9-1104,-8 3 0,-1 4 1171,2 15 14,-15-8 0,-2 1 54,2 22 64,-12-10 1,-2 7-1,-1 0-86,-1 0 1,0 2 0,-1 2-33,-1-7 1,1 3 0,-2 1-1,1 0 1,-1 0-97,0-3 0,0-1 0,-1 1 0,0 0 0,0 1 124,0 9 1,0 1 0,0 1-1,-1-1 1,0-2-31,1 1 1,-1-3 0,1 0 0,-1 0-48,0 0 0,0 2 0,0-3 0,0-5 1003,-3 6 1,6-10-1137,34-2 75,-10-46 1,4-13-937,5-2 1,5-6 0,-1-3 447,-7 3 0,-1-2 0,0-3 0,0 0 525,2-5 0,1-3 0,-1 1 0,-3 4 0,-3 6 0,-3 4 0,-2 0 0,3-9 0,-1 0 0</inkml:trace>
  <inkml:trace contextRef="#ctx0" brushRef="#br0" timeOffset="118958">7379 15055 6826,'13'52'543,"0"-1"0,-2 0 0,-2-3-333,-3-14 0,-1 0-31,-1 2 1,-2 0-18,0 0 1,-1 2-8,-1-2 0,0 4 0,-2-3-2200,0 5 1,-4 2 2133,-3-6 1,-3 6 0,-2 0-1,0-8-58,-3 3 0,-7-6-38,-9-4 1,-10 1 0,-4-5 0,5-11 6,-10-18 0,0-8 0,8 13 0,-3 3 0,8-7 0,13-16 0,0 1 0</inkml:trace>
  <inkml:trace contextRef="#ctx0" brushRef="#br0" timeOffset="119132">7036 14570 5824,'32'22'-301,"0"0"1,0 1-1,6 0 1,-8-3-1,-13-1 1</inkml:trace>
  <inkml:trace contextRef="#ctx0" brushRef="#br0" timeOffset="119726">7988 14474 8556,'-24'38'129,"0"0"1,0 0 0,1 0 0,-7 7 0,1-1 0,12 1-1954,17-5 1,9 1 0,5-7 1840,3-6 0,7-5-17,6 3 0,6 1 0,1-12 18,3-18 0,3-12 1,-1-1-615,4 2 0,1-1 1,-2-3 595,3-8 0,-1-3 0,-5 2 0,-2 5 0,-6 1 0,-10 1 0,1 0 0</inkml:trace>
  <inkml:trace contextRef="#ctx0" brushRef="#br0" timeOffset="120173">8946 14242 7481,'-34'37'338,"1"0"0,0 0 0,-1 0 0,-1 2 0,2-2 0,2 1-1462,6-5 0,2 0 0,3-3 1168,3 0 1,6-1 521,7 2 0,9-2-494,32 6-72,3-17 0,8-6-71,-6-8 0,3-4 0,5-7 71,-9-3 0,4-5 0,4-3 0,-1 0 0,-3 0 0,-5 5 0,5 2 0,-4 3 0,1-4 0,4-11 0,0 0 0,0 1 0,0-1 0</inkml:trace>
  <inkml:trace contextRef="#ctx0" brushRef="#br0" timeOffset="120905">9991 15833 583,'-26'37'131,"0"1"0,0-1 0,1 6 0,2 2 1,8-5 1186,9-7 1,6-2-1283,10 13 1,7-7-37,16-12-899,5-17 0,9-5 1,-3-4 898,1-6 0,-1-2 0,10 3 0,-5-2 0,-9-8 0</inkml:trace>
  <inkml:trace contextRef="#ctx0" brushRef="#br0" timeOffset="123955">10557 15612 657,'-6'53'246,"0"-1"1,1 0-1,-3 0 1,3-3 641,5-11 1,2 0 0,2-7-855,6-1 1372,9-3-1339,0-22 23,0-2-68,0-3-22,-3-4 709,-3-1-709,-4-2 3169,-4 0-3304,-3-4 12,-2 2 84,-1-6 33,-3 2-11,1 1-61,-1 1 128,2 8 40,4 9-12,0 13-10,1 6-12,-2 0-12,0-3-10,-1-8-684,16-24 319,1-10-86,-1-2 1,2-2 298,-2 0 0,0-1 129,6-8 1,0 2-1110,8-11 1307,-39 5 0,-13-9 0,4 10 312,7 7-526,-11-3 0,-9-3 0,9 20 369,13 46-17,12-2 1,2 4-186,-8 3 1,1 2-1119,7 9 1,1-2 1064,-4-11 1,-2-1-1230,-3-2 0,-1 1 1434,-7 8 0,-1-3-970,-4 1 85,-4-19 33,30-53 328,-1 4 0,4-5 75,4-1 1,3-2 0,0 3-91,3-5 1,0 2 222,-3 6 0,1 0 1,-1 5-61,16-7 1900,-8 19-1838,-7 17 729,-13 26 0,-6 17 0,-1-1-612,0-2 1,0 0-191,2 16 1,6-11-332,6-35 158,11-48 0,1-19 243,-7 20 0,1 2 1635,4-17 1,-1 20-1370,-7 49 1,-2 15-239,-5-7 0,-1 1-70,2 9 0,3 2 1,3-11-343,19-13 158,7-36 184,-22-11 0,-4-4-375,-5 10 0,-1 1 420,7-17-6,-3 15 6,-4 13 347,-1 15-11,1 16-89,14 27-236,-4-5 6,-7-12 0,4-5 128,23-14 701,-21-15-840,10-25-1,-27-10 29,-2-1-28,-2-7-6,-2 20-6,2 1-50,-1 22-414,2 3 402,17 3 74,15 1-9,11 9 0,3 2 3,3-3 3,-10 4 0,-8 0-3,-22-9-56,7-1-650,1-10 706,7-7 0,-9 4 0,-6-1 0</inkml:trace>
  <inkml:trace contextRef="#ctx0" brushRef="#br0" timeOffset="124257">12156 15748 8892,'46'-12'87,"0"-1"0,-1 1 0,1 0 0,-9 0 0,-3 1 0,0-4-323,13-12 0,0-7 0,-11 2 252,-18 2 1,-6 2-3786,2-18 3500,-26 18 107,-11 21 630,-8 20 1,-1 8-315,9-5 0,2 4 50,-7 17 1,5 4-77,6 5-100,19-17 0,6-3 17,19 5-1211,12-17 0,12-8 1166,-7-13 0,6-7 0,0-2 0,-5 4 0,8 8 0,-1-2 0,-15-9 0,1 0 0,-1 0 0,0 0 0</inkml:trace>
  <inkml:trace contextRef="#ctx0" brushRef="#br0" timeOffset="124375">13324 15185 7352,'0'0'0</inkml:trace>
  <inkml:trace contextRef="#ctx0" brushRef="#br0" timeOffset="126757">7272 10882 8007,'-39'-5'1115,"6"1"-840,21 1 145,-5-4-230,7 1-296,-1 0 111,19 4 1,23 6 5,7-2 17,-1 0 0,8 0-1125,3-3 0,5 0 0,-3-1 1108,-14 1 0,-2 1 1,4-1 9,10-1 0,6 1 0,-1-1 0,-11 1 63,-12 0 0,-4 0 142,15 2 1,-8-3 1072,-23-2-5191,9 9 3892,-3-1 0,5 3 0,-10-1 0</inkml:trace>
  <inkml:trace contextRef="#ctx0" brushRef="#br0" timeOffset="127821">10278 11138 9022,'-38'-2'610,"7"1"-610,31 0 6,24 1 50,-2 0 0,24 0 33,-4 0 138,7-4 0,5-2-1803,-7 1 1,3 1 1616,-6-1 0,3 0 0,-4 1-22,-1 0 1,-6 1-316,18 1 515,-36 2 285,-8 0-34,-6 0 617,-3 0-908,-1-1 3045,0-2-8120,3 24 4896,2-1 0,0 6 0,0-9 0</inkml:trace>
  <inkml:trace contextRef="#ctx0" brushRef="#br0" timeOffset="131386">17178 12513 9257,'-14'-9'1361,"1"2"-1014,11 6 274,-4-4-464,2 2 157,-4-5-292,2 0-16,0-1 5,-6-8-5,2 5-1,-9-5-277,-25 25 1,-11 21 264,27-1 0,0 9 1,0 5-1,1 0 0,-1-5-4,-4-5 0,0-4 0,0 2 0,3 5-311,6 2 1,-1 7 0,1 2-1,4 1 1,5-5 0,8-6 326,14 9 1,9-5-6,-4 0 0,6-5-82,11-13 1,8-11-970,0-14 0,6-9 0,-4-1 862,5-2 1,-2-2 0,10-2 0,-6 0 0,-12-5 0</inkml:trace>
  <inkml:trace contextRef="#ctx0" brushRef="#br0" timeOffset="131978">17308 12640 5669,'-4'45'46,"0"0"0,0 1 0,0-3 0,0 1 0,-1-4 854,-1 2 1,-1-1-673,-2-1 0,-1 1 0,1-4-368,2-8 0,1-5-796,5 5 433,13-51 1,8-26 0,1-1 532,-4 11 0,2-1 0,-1-1-611,4-7 1,0-1 0,-3 7 706,-4 9 0,-2 11 1772,-3 16-1383,-9 23 270,-12 29 0,-2 7-813,9-23 0,0-1-909,-7 22 1,7-7 880,15-30 885,27-43-840,-7-4 8,-6 5 0,0 1-30,-1 1-1,15 4 34,-24 18-5,7 3 5,-12 1-3170,14-22 2534,-5-5 0,1-1 1072,11-15-436,-14 14 0,-2 5 827,-9 14-497,-4 19-190,-2 14-90,-2 18-50,0-16 0,0 1-510,0 10 1,1-1 509,-1 9 0,2-2 0,2-36 0</inkml:trace>
  <inkml:trace contextRef="#ctx0" brushRef="#br0" timeOffset="132257">18081 12509 903,'0'43'240,"0"0"0,0 0 0,-1-5 1,0 6-1,-1 5 0,0 3 1,0 2-1,0 0 0,0-1 0,0-4 1,1-4-125,-1 10 0,1-5 0,-1-1 1,1 1-1,-1 4-110,0-4 0,0 4 1,0 4-1,0 0 0,-1 0 1,1-4-1,0-5 0,0-7-4,1 8 0,-1-7 0,1-8-2,0 10 1112,1-15-1370,0-14-117,1-18-121,2-22 1,0-13-652,1-3 1,1-4 1146,-2-1 0,1-4 0,-1 4 0,1 6 0,-1 4 0,-2 3 0,1-1 0</inkml:trace>
  <inkml:trace contextRef="#ctx0" brushRef="#br0" timeOffset="132434">18056 12854 9542,'29'-22'193,"0"0"0,0 0 1,11-9-1,-3 10-187,-1 28 61,-2 21-36,-24 2 0,-5 4-2258,-4 2 0,-3 2 2025,-8 8 1,-5 1 345,-6-7 1,-4-2-145,4-9 0,-3 1 0,2-4 0,3-2 0,1-2 0,-3-1 0,0 0 0</inkml:trace>
  <inkml:trace contextRef="#ctx0" brushRef="#br0" timeOffset="133154">19059 11903 9128,'1'43'200,"0"1"1,0 0 0,1 0 0,-1 2 0,-1 0 0,1 0 0,0-1-178,-1-1 1,0-1 0,1 0 0,-1-1-23,0 11 1,0 0 0,0-1 62,-2-10 1,0 2-1,-1-3 1,1-4-46,0 8 1,0-6-118,-2 2 0,3-17-215,13-44 58,9-19 0,2-8 188,-3 10 0,2 1-715,-3 3 0,1 0 1,0 3 758,0 4 1,1 5-2241,16-5 2324,-5 15-343,-12 54 0,-7 15 349,-7-30 0,-4 2-330,-2 6 1,-3 8 0,-3 1 0,-6-6 271,-9-4 0,-7-5 1,0-1-518,-4 10 0,-2-5-74,-7-3 0,2-13-973,9-26 1555,6-18 0,12 7 0,5-2 0</inkml:trace>
  <inkml:trace contextRef="#ctx0" brushRef="#br0" timeOffset="133488">19919 13012 9834,'-1'46'-308,"1"0"1,-1 0 0,1 7 0,-1-10 0,-1-16-1</inkml:trace>
  <inkml:trace contextRef="#ctx0" brushRef="#br0" timeOffset="133890">20514 12723 7777,'-39'-32'418,"0"0"0,2 7 1,1 11-221,9 21 1,1 9-2363,-10 20 1,2 7 2297,10-8 1,2 3-87,4-4 1,1 3-1,4-2 685,3 4 1,7-1-726,10 12 1,12-12-298,21-40 1,6-12 120,-8 13 0,0-7-282,-1-20 0,1-13 0,-8 1 450,-6 0 0,-5 1-84,0 2 0,-3 2 162,3-15 2190,-5 17-1966,-9 18 255,-3 36 0,0 12-2047,7 16 1490,-1 1 0,4 3-398,6-12 0,6-2 378,-1-9 0,3-1 1,-3-2-1,-2-2 1,0-3-1,4-1 0,0 0 1</inkml:trace>
  <inkml:trace contextRef="#ctx0" brushRef="#br0" timeOffset="139206">6804 16038 10052,'-29'2'173,"41"-10"1,23-9 0,13-4-1,8-3 1,-1 0 0,-10 4-1563,3-3 1,-4 1-1,2 0 1,6-3 1401,-11 6 0,4-1 0,3-1 0,2-2 0,1 1 0,0-1 0,-1 1 0,-2 0 0,-5 2-171,5-3 1,-3 1 0,-2 1 0,-1 0 0,0 0 0,1 0 185,0 1 0,-1 1 0,0 0 0,2 0 0,1 0 0,3-1 128,-4 4 1,4-2-1,1 1 1,2-1 0,1 0-1,0 1 1,-1 0-1,-2 1 1,-1 1-125,2-1 0,0 1 0,-2 1 0,-1 0 0,1 0 0,-1 0 0,2 0-23,1-1 0,1 0 0,2-1 1,-2 0-1,-1 2 0,-4 1 1,-4 2 34,20-4 1,-7 2 0,-23 14-723,-29 20 73,-3 5 0,-2 5 272,0 3 1,1 3 332,-2 7 0,0-3 0,0 8 0,0-17 0</inkml:trace>
  <inkml:trace contextRef="#ctx0" brushRef="#br0" timeOffset="139812">9387 17589 9764,'48'-19'34,"0"1"1,0 0-1,0-1 1,0 1-1,1-1 1,-1 1-1,0 0 1,0-1 0,0 1-1,1-1 1,-1 1-1,0 0 1,-1 1-1,0-1 1,1 1-1,0-1 1,1 1 0,1-1-440,-2 2 1,0-1-1,2 0 1,1 1-1,0-1 1,0 1 0,0-1-1,-1 1 1,-1 0-1,-1 1 1,-2 0 448,6-2 1,-1 0 0,-1 1 0,-1-1 0,-1 2 0,-1 0 0,-2 0-1,-1 0-107,8-2 0,-2 0 0,-2 1 0,-1 0 0,0 0 129,-3 0 0,0 0 0,0 1 0,-1-1 0,-2 0-100,6-1 1,-1-1 0,-1 1-1,-2 0 146,6-2 0,-2 0 0,-3 1 107,5-3 1,-4 1 43,-10 1 1,-1 6-1043,-1 14 1,-3 9 778,-5 19 0,-3 3 0,-2-11 0,-3 1 0,-8 11 0,-1 0 0</inkml:trace>
  <inkml:trace contextRef="#ctx0" brushRef="#br0" timeOffset="144485">16267 14218 9341,'0'3'1389,"0"0"-1266,-4-3 457,26-5 1,26-4 0,-4 1-1196,-14 2 1,3 0 734,7 0 0,12-2 1,6 0-1,2 0 1,-2 1-1,-8 1-769,-5 1 0,-4 1 0,-1 1 1,5-1 665,-1 0 1,3 0 0,2 0-1,2 0 1,2 0 0,1 1 59,-6 1 0,2 0 0,1 0 0,2 1 1,1-1-1,0 1 0,0 0 0,-1 0 0,-1 0-255,-2 0 0,-1 0 0,0 0 0,0 1 1,0-1-1,1 1 0,-1 0 0,1-1 0,0 1 182,-1-1 1,-1 0-1,1 1 1,1-1-1,-1 0 1,1 1-1,0-1 1,0 0 0,0 1-1,0 0-83,3 0 1,3-1-1,1 1 1,0 1-1,0-1 1,-1 0-1,-3 0 1,-3 1-1,-4-1 1,-5 0 106,5 1 0,-9-1 0,0 1 0,6-1-17,4 1 1,8-1 0,3 0-1,1 0 1,-2 1 0,-6-1 0,-9 0 21,14 1 1,-5 1-25,-12-2 1,2 1 0,1-1 0,-1 1 20,7 0 0,-1 1 0,-1-1 441,-7 0 1,-2-1 0,4 1-413,0-1 0,5 1 1,1 0-1,-2-1 1,-6 1-57,11-1 0,-4 0 651,-4 0 0,1 1 0,-12 0-138,-12 0 44,-11 0 2209,-2 0-5732,-6-1 503,-6-5 2460,-5-8 0,3 5 0,-2-3 0</inkml:trace>
  <inkml:trace contextRef="#ctx0" brushRef="#br0" timeOffset="153124">8529 10880 7341,'-21'-3'1344,"5"-1"-761,4 0-169,24 0-402,6 4-7,15 2 1,5 2-1697,-8-2 1,1 0 1693,13 1 0,2 0 25,-12-2 0,4-1 61,5 0 1,9 0-1,1 0 1,-2 0 27,0 0 1,-1 0 0,2 0-106,-4 0 1,2 0-1,0-1 1,-5-2-302,-3 0 1,-4-1 0,-6-4 450,15-17-134,-4-3-23,-8-3 107,-6-4 2793,-8 7-2919,8-10 0,0-2 14,-2 2-6,-5 1 1,3-7-1,-6 6 1,-2-10-960,-7 11 1,-1-7-1,-3 6 976,-7-7-439,-10-1 0,-5 2 428,-6 12 21,1 8 0,-3 2-27,-1 8 1,-3 2-6,-14 1 0,-3 2 8,-2 0 0,-3 1-16,2 4 1,-3 1-1,3 2 16,2 2 1,3 2-10,6-1 1,0 1 0,3 1 327,2 4 0,3 1-319,-3 0 0,-1 2-946,-13 7 1,0 0 948,11-4 0,1 1-635,-10 6 1,2 1 631,14-5 1,3 0 410,0 4 0,1 1-411,2-1 1,0 6 132,1 8 1,-1 9 0,2 3 0,3-3-133,4-2 0,3-1 0,-1 2 0,-3 1 1,-2 3 0,2-1 0,6-4 967,9 6 0,8-7-966,14 1-49,7-19 1,10 0 0,0-4-81,-6-5 0,1-4 0,5-1-571,-1-3 1,6 0 0,4-1 0,1-2 0,-2-2 0,-5-2 687,3-4 1,-3-3 0,-2-2-1,1 1 1,5 1 0,1 2-1,-3-2 1,-8-1 0,-5-7-1,0 0 1</inkml:trace>
  <inkml:trace contextRef="#ctx0" brushRef="#br0" timeOffset="162985">9523 11426 7106,'0'-32'-166,"1"0"0,6-19 0,-6 50 1,5 1-1</inkml:trace>
  <inkml:trace contextRef="#ctx0" brushRef="#br0" timeOffset="163562">9523 11426 6686,'-41'-21'861,"1"0"0,-1 1 0,-12-11 0,9 19-3694,22 53 0,9 16 2830,1-21 1,1 0 2,-2 15 0,0 0 581,5-14 1,2 1-517,3-1 0,1 3 1,0-2-19,-1 6 1,4 3-352,8-3 1,4 7 0,2-1 0,-1-9 311,-1-5 1,3-3 9,4 6 1,4 3 0,-1-18-286,11-29 446,0-19-25,-5-11 0,-1-5-104,-6 7 1,-1-1 29,-3 3 0,2-2 1,-2 1 22,3-10 1,-2-3-76,-7 9 0,0-4 0,-1-1 0,-1 1 469,2-10 1,-1 0-1,-1-3-497,-2 2 0,1-3 0,-2 1 0,-1 4 167,-3 6 0,-1 3 1,0 0-167,-1-3 1,0 1 0,0 4 20,-1 5 1,0 3-20,-4 1 0,-1 3-3,-8 1 41,-32 18-38,16 5 0,-3 3 0,1 0 0,-3 2 350,-8 1 0,1 2-353,-3 5-697,8 10 0,5 7-452,21-1 1,5 1 1148,-4 7 0,4-1 0,15 11 0,3-26 0</inkml:trace>
  <inkml:trace contextRef="#ctx0" brushRef="#br0" timeOffset="164918">14692 11214 10220,'13'-51'198,"7"19"0,6-3 0,2 5-196,6 4 1,2 2 75,-3-6 1,2-3-1,0 10-1912,2 12 0,-3 9 1834,2 10 0,14 8 0,-44 5 0</inkml:trace>
  <inkml:trace contextRef="#ctx0" brushRef="#br0" timeOffset="165089">14605 11689 11514,'42'-26'-241,"0"0"0,0 0 0,5 0 0,0 2 1,2 2-182,-3 5 0,1 2 0,0 1-2527,0 0 0,0 1 0,-2-1 2949,-5-2 0,-2 0 0,-4 2 0,-3 3 0,-4 0 0,4-7 0</inkml:trace>
  <inkml:trace contextRef="#ctx0" brushRef="#br0" timeOffset="165275">16046 9973 3143,'5'49'-102,"0"0"0,0 0 0,0 1 0,0-1 1,-1 0-1,1 0 0,0 0 0,0 0 0,-1 2 1,1 0-1,-1 0 0,0 0 0,0 1 1,0-1-1,-1 1 0,1 1 0,-1-1 102,0 0 0,0 0 0,0 2 0,-1 0 0,0 0 0,1 0 0,-1-2 0,0-1 0,-1-3 0,1-3 0,0 7 0,0-4 0,0-3 0,0 0 0,-1-1 0,1 2 0,-1 2 0,0-1 0,0 1 0,0-1 0,0 1 0,0 0 0</inkml:trace>
  <inkml:trace contextRef="#ctx0" brushRef="#br0" timeOffset="170458">10443 11918 7033,'-14'-1'62,"3"0"-74,10 1 12,9 0 11,22-2 1,10-1 13,7 0 0,3-1-12,-14 1 0,1 0 0,-1 0 37,17-1 1,-5-1 28,2-2 10,-13 1 1,0 0-85,9-3 384,-5 3 1,-4 0 467,-17 3-515,8 0-124,-28 3-195,0 0-1323,0 12 1300,0 15 0,0-9 0,0 5 0</inkml:trace>
  <inkml:trace contextRef="#ctx0" brushRef="#br0" timeOffset="173601">11722 11789 6361,'-5'0'330,"21"8"-257,1-2 26,20 1 0,14 2 0,-5-2 41,-11-3 0,1-1-116,6 2 0,6 0 1,-9-3 31,7-7-4,-18-14 0,3-8 0,-5 3-52,12-9 17,-10 7 0,2-3 0,-5 2-17,-1-13-3392,-7 7 3437,2-14-90,-6 10-1059,-3-10 1,-2-3 1106,-3 22 0,-1 0-467,4-22 0,-4 1 464,-10 11-418,-4 4 418,-11 4 685,-8 9 1,-4 1-675,-12-5-6,10 8 1,-3 3-1,-2 6 1,0 4-6,6-1 0,0 4 560,-18 5 0,-1 7-588,5 4 0,3 4 133,7 1 1,-1 4-118,5-1 1,-1 3 0,3-2 11,2-1 0,1 0-3,-8 7 1,0 1 4,-3 6 1,4-2-3,13-11 0,0 0 0,-10 11 0,3 2-867,10-5 1,5 2 885,2 5 1,1 3 1041,1 1 1,2 1-1028,3 3 0,6 1-5,7-10 1,5 1 0,4 0-362,6 2 1,6 0-1,3-2 298,-4-9 1,2-2-1,2 0 1,1-3-541,4-2 0,1-1 0,1-3 1,0-5 573,9-3 0,1-6 0,-5-1 0,-3 1 0,-5-2 0,-7-3 0,0 0 0</inkml:trace>
  <inkml:trace contextRef="#ctx0" brushRef="#br0" timeOffset="174506">11954 11909 7268,'3'6'-208,"5"0"1,4 2 0,-2-3 0</inkml:trace>
  <inkml:trace contextRef="#ctx0" brushRef="#br0" timeOffset="174829">12843 11885 6792,'0'0'0</inkml:trace>
  <inkml:trace contextRef="#ctx0" brushRef="#br0" timeOffset="175449">12484 11954 7083,'38'0'42,"0"0"0,-1 0 0,9 0 0,-2 0-8,-5-2 0,-3 0 44,16-4 51,-1-5-2213,-5-2 2229,-5 0-124,1-3 186,-20 6 1944,-5-1-2117,-24 9-28,-29 1 2,9 1 0,-2 0-8,0 0 0,-1 1 3,1-1 0,2 1-3,-2 2-6,12 1 779,8 2-879,14 5 1083,17 6-1196,7-4 1,5 0-586,5 0 0,2 0 319,-5-5 0,1-2 1,-3 0-1,-3 1 1,-3-2-1,15-3 1</inkml:trace>
  <inkml:trace contextRef="#ctx0" brushRef="#br0" timeOffset="181088">7395 12934 3680,'-43'-1'392,"-1"-1"0,5 2 0,7-1 1374,19-3-1844,5 3 694,39 16-616,1 2-436,0-4 1,14 4 0,7 3 0,3 0-1,-2-2 1,-7-2 454,-5-3 1,-5-2 0,2 0 0,7 1 22,-4-1 0,6 1 1,6 2-1,2-1 0,2 1 1,-2-1-1,-3-1 1,-5-2-1,-7-3-12,12 2 0,-8-5 0,2 1 7,7 0 1,6 0 0,-4-1 0,-13-2 1161,2-2-1020,-20 0-498,-7-1-134,-19 0-874,-1 0 1327,41 0 0,-29 1 0,29 0 0</inkml:trace>
  <inkml:trace contextRef="#ctx0" brushRef="#br0" timeOffset="182906">9175 13333 7022,'-8'1'112,"36"-18"0,18-7-2903,-17 10 0,2-1 2824,6-3 1,5-3 0,-2-8 169,-6-5 0,-1-7 0,-3-3 0,-2-1-335,-5 1 1,-4-2 0,0 0 0,1-1 139,1 6 0,1 0 0,1 0 0,-3 1 0,-3 0 174,-4-3 1,-3 0 0,-2 2 0,-2 7-164,-2 2 1,-1 5 19,1-24-33,-2 8-12,-4 13 1,-1 0-29,-5-9 34,1 11 0,-1 1 2238,-10-3-2221,-11-11-252,7 10 241,-9-8-521,2 9 515,6 10-1919,-5-1 1925,10 13-6,-1 4 0,-14 2 1919,14 7-1919,-12 1 6,18 6 1053,1-1-1059,-6 12 0,0 3 0,-4 9-3,1-1 0,0 2 0,9-11 1,1 0-1135,-1 2 0,1 1 1134,0 0 0,1 1-344,-1 2 0,2 0 347,-1 0 0,1 1-3,0 0 0,2 3 5,0 7 0,1 5 0,1-3 960,0-2 0,1 2-964,2-6 1,0 4 0,3 1 0,3-2 652,9 5 0,6-3 0,1-1-651,2 0 0,1-2 0,3-1 26,2 0 0,2-3 0,2-5-457,10-2 0,2-8 464,-12-11 1,2-4 39,17 1 0,1-5-808,-14-4 1,1-2 776,12-2 0,-2-3-903,-17-2 1,-1-6 914,1-10 0,0-7 0,-3 1-54,-1-1 0,-1-2-301,-1-3 0,0-4 0,-4 3 306,-6 0 1,-5-3 111,-4 6 0,-2-5 0,0-1 0,-1 4-117,2-12 0,-4-3-80,-5 13 1,-3-7 0,-2-1 0,-2 3-1,1 7 153,-4-6 0,-5 4-29,0 6 1,-4-3 0,-3 2 0,0 8 608,-15 4 0,-3 8-650,1-4 0,-3 7 566,3 15 0,-4 7 0,3 3-591,0 3 0,0 8-45,11-1 1,-5 7 0,-3 4-1,1 2 1,1-2 0,5-3-123,-9 7 0,5-3 0,-1 4 15,5-6 1,-3 3-1,1 1 1,3-2-1,8-3 174,0 9 0,10-7 0,7-12 0,16 5 0</inkml:trace>
  <inkml:trace contextRef="#ctx0" brushRef="#br0" timeOffset="186009">14153 14523 8814,'-31'-17'425,"0"-1"1,3 2 0,4 2-5778,3 3 5514,4 1 1292,4 4-1449,6 3 670,3 2-675,28 8 0,9 2 0,-19-5 0,15 4 0,0 0 0</inkml:trace>
  <inkml:trace contextRef="#ctx0" brushRef="#br0" timeOffset="187214">15472 15287 6316,'-6'0'1607,"1"0"-856,5 0 325,-37-22-1026,28 17 191,-30-18 252,35 22-421,-2-3-4,-4-1 60,-1-4 29,-21-9-157,8 9-61,-14-5-253,16 33 0,0 16 1,2 0 310,-2 6 0,1 4 3,-1-4 0,0 4 0,8 1 11,11 1 0,7 1 1,7-6 116,15 0 1,8-4-982,-10-7 0,1 0 1,3-3 933,18 2 0,1-7-34,-12-7 1,-2-3-42,-1 0 1,0-1-2,4 1 1,-3 0 157,3 5 458,-16 22-596,-41-11 1,-12 0-26,4 2 0,-4 0-19,4-4 0,-4-1 1,-2-8 18,-15-17 0,3-6 0,-1 17 0,21-29 0,0 0 0</inkml:trace>
  <inkml:trace contextRef="#ctx0" brushRef="#br0" timeOffset="187443">15933 15127 3826,'4'50'3,"0"0"0,-1 0 0,1 0 0,0-1 0,0 3 0,0-1 0,1 1 1,0-1-1,1-1 188,1-3 0,1-1 1,0-1-1,0 0 0,0 0-241,-1 0 1,-1 1 0,1 0 0,-1-3 0,0-2 67,1 4 0,0-4 1,-1-2-302,-3 17 0,6-18 553,20-41 0,-20 7 0,19-20 0</inkml:trace>
  <inkml:trace contextRef="#ctx0" brushRef="#br0" timeOffset="187605">16013 15390 8336,'44'-11'-635,"0"1"0,-1-1 0,1 1 1,1-1-1,-1 0 0,-1 1 57,-1 2 0,0 0 0,-7 2 0,9-3 0,-17 4 0</inkml:trace>
  <inkml:trace contextRef="#ctx0" brushRef="#br0" timeOffset="187760">15922 15942 5471,'50'-8'-88,"0"0"0,0 0 1,0 0-1,1 0 1,-3 1-1,-5 0 1,0 0-1,-3 0 1,0 0-1,0 0 1</inkml:trace>
  <inkml:trace contextRef="#ctx0" brushRef="#br0" timeOffset="187983">16744 15396 10086,'50'-11'-247,"-1"0"1,1-1-1,0 1 1,-1-1-1,6 1 1,-4 0-1,0-2 1,-9 0-1,3-1 1,-4-1 0,-9 3-1,9-4 1</inkml:trace>
  <inkml:trace contextRef="#ctx0" brushRef="#br0" timeOffset="188341">16942 15768 5365,'42'0'-558,"-1"0"0,1 0 0,2-1 1,1 0-1,0-4 558,2-3 0,0-4 0,-4 2 0,-3 3 0,-3 0 0,4-8 0,0 1 0</inkml:trace>
  <inkml:trace contextRef="#ctx0" brushRef="#br0" timeOffset="188521">18018 14550 4005,'0'52'-54,"0"0"1,0 0 0,-1 0 0,1 0 0,0 0 0,0 0 0,-1 0 0,1 0 0,0 0 0,0 0 0,-1 0 0,1 0 0,0 0 0,0 0 0,0 0 0,-1 1 0,1 1 0,0 0 0,0 1 0,0 0 0,0-1-1,0 0 1,0-2 0,0-1 0,1-1 0,-1-3 0,1-2 0,-1-3 0,1-3 0,1 23 0,1-7 0,-1-5 0,1-2 0,0 3 0,-1-3 0,0 1 0,0 0 0,0 0 0,1 0 0</inkml:trace>
  <inkml:trace contextRef="#ctx0" brushRef="#br0" timeOffset="190286">15697 17780 10203,'-36'-12'-34,"0"0"1,4-3-1,7 13-1875,19 38 0,15 25 0,1-2 1907,-5-22 0,0-1 0,3 5 7,0 0 1,1 7 0,1 4-1,1 0 1,0-4 0,0-7-362,2 1 1,0-6 0,2 0 356,3 13 1,2 1 0,6-26-29,1-36 1,6-23 0,2-12 0,-2-1 0,-6 9 28,4-3 1,-7-4-2,-9 3 0,1-12 0,-1-5 0,-5 1 0,-8 8 0,-11 16-455,-22 14 1,-13 14-1,2-5 328,8-15 0,3-4 1,0 15-617,-13 33 0,19 6 1117,68-13 0,-14-6 0,-5-4 1</inkml:trace>
  <inkml:trace contextRef="#ctx0" brushRef="#br0" timeOffset="190485">16401 17368 9559,'9'50'16,"1"0"1,0 0 0,-1 0 0,1 0 0,-1 0 0,1 0-1,0-1 1,-1 5 0,0-3 0,0-2 0,-1-2 0,1 0-255,3 9 0,0-1 0,0-3 0,-3-8 114,-2 1 1,-1-8-490,2-11 0,0-1 1,-3 5-1,0-6 0,6-11 1</inkml:trace>
  <inkml:trace contextRef="#ctx0" brushRef="#br0" timeOffset="190673">16454 17317 9509,'0'6'649,"0"-1"-814,24-6 0,10-6-429,12-4-1542,-12 3 1,5-1-1,-2-1 1506,3-4 0,-1-1 630,4-3 0,-3 0 0,3-2 0,-14 4 0</inkml:trace>
  <inkml:trace contextRef="#ctx0" brushRef="#br0" timeOffset="190846">16477 17883 5545,'44'-25'-273,"1"1"0,0 0 1,-2-2-1,-1 0 1,-6 3-1,-9 4 0,-4 1 1,12-13-1</inkml:trace>
  <inkml:trace contextRef="#ctx0" brushRef="#br0" timeOffset="191071">17100 17618 8797,'0'6'712,"0"-1"-662,0-5-50,53-7-629,-13-14 0,6-8 0,-2 5 0,-3 11 0,0 1 0,-2-12 1,-1 0-1,1 0 0</inkml:trace>
  <inkml:trace contextRef="#ctx0" brushRef="#br0" timeOffset="191331">17045 18110 2801,'46'-26'0,"-1"0"0,1 1 0,0-1 0,0 0 0,0 0 0,-3 2 0,1-1 0,0 0 0,0 0 0,0 1 0</inkml:trace>
  <inkml:trace contextRef="#ctx0" brushRef="#br0" timeOffset="191586">17838 17366 2420,'7'46'14,"-1"1"1,1 0 0,-1-3-1,0 0 1,3-1 82,6 3 0,2-1 0,0-4-80,-2-3 0,1-3 473,6 13 0,2-11-434,1-25 1094,6-37-1072,-12-6 1,-1-11-1,-2-2 403,-5 7 0,-1-3 0,-1-1 0,1 0-481,0-1 0,1 0 0,-1 0 0,-2 1 0,0-8 0,-3 0 0,-7 6 3,-12 1 0,-5 7-3,4 13 0,-4 2 1195,-9-4 1,-2 9-1520,-18 27-1182,22 10 1,3 7 1505,2 5 0,1 5 0,3-2 0,1-3 0,2-1 0,-2 7 0,0 1 0</inkml:trace>
  <inkml:trace contextRef="#ctx0" brushRef="#br0" timeOffset="194253">20832 15136 11749,'-41'0'-233,"0"9"1,2 6-42,2 12 233,5 2 0,-8 9 1,0 2-1,8-4 41,6-2 0,8 3 175,6 15 1,6 8 0,14-13-129,17-23 1,9-7-47,-1-1 1,4 0 0,-4-3 132,-3-6 1,-8 0-181,-12 8 52,-18 5-3181,-23 10 3215,-11 2-756,15-11 0,-4 1 0,3 0 363,3-3 1,0 0-376,-11 8 0,3-6 728,13-19 0,13-4 0,2-6 0</inkml:trace>
  <inkml:trace contextRef="#ctx0" brushRef="#br0" timeOffset="194534">21156 14746 1709,'-5'48'74,"0"0"1,0 0 0,0 0 0,0 0 0,0 0 0,0 0-1,0 0 1,0 0 0,0 8 0,1-1 0,1-1 0,-1-3-1,-2-1 1,-1-4 59,-4 3 0,-3-2 0,0-4 0,1-6-114,1 0 0,1-3-542,-1 13 1,1-3-515,2-5-217,12 2 1253,16-69 0,-3 0 0,0 0 0,3-7 0,-5 1 0</inkml:trace>
  <inkml:trace contextRef="#ctx0" brushRef="#br0" timeOffset="194690">21140 14902 11866,'42'-16'-448,"0"0"1,0 0-1,0 1 1,0-1-1,5-2 1,1 1-1,-6 0 1,-14 4-1,-10-2 1,-12 7-1</inkml:trace>
  <inkml:trace contextRef="#ctx0" brushRef="#br0" timeOffset="194859">21115 15283 8815,'47'-18'-226,"0"1"0,0-1 0,1 1 0,-4-2 0,2 0 0,-4 0 0,-5 1 0,-1-2 0,-6 0 0,-6 2 1,1 0-1</inkml:trace>
  <inkml:trace contextRef="#ctx0" brushRef="#br0" timeOffset="195095">21748 15013 10662,'48'2'-30,"-1"-1"0,-3-1 1,-2-4-571,-5-11 1,-3-4 599,-4-1 0,-3-1 0,0 3 0,-3 1 0,-1-8 0</inkml:trace>
  <inkml:trace contextRef="#ctx0" brushRef="#br0" timeOffset="195228">21614 15595 9910,'40'-19'-395,"-1"-1"0,0 1 0,0 0 0,-2-1 0,1-1 1,-3 1-1,-4 1 0,1-2 0,-5 1 0,-6 2 0,0 0 1</inkml:trace>
  <inkml:trace contextRef="#ctx0" brushRef="#br0" timeOffset="195557">22401 14899 11726,'-2'44'-13,"0"0"1,0-1 0,0-1 0,0-1 0,4-4-1068,9 1 0,2-3 1080,-3-3 0,0-2-2966,10 16 3122,16-16 999,-8-29-1057,-7-22 0,2-16 0,1-4 0,-6 4-969,-1-4 0,-3-1 871,2 1 0,2-7 0,-2 1 0,-8 7 19,-12 1 1,-7 6 521,-16-4-544,4 18 1,-5 7-153,1 11 1,-4 11 154,1 10 0,-4 12 0,-2 4 0,1-1 0,6-7 0,-3-4 0,2 1 0,-2 12 0,-1 0 0,1 0 0,-1 1 0</inkml:trace>
  <inkml:trace contextRef="#ctx0" brushRef="#br0" timeOffset="196475">20665 17281 10444,'-32'-14'1882,"5"2"-1882,0 12 0,3 0-5,-4 4-1,-1 3 0,-1 5 12,-4 2 28,11 0-46,5-2 1,12 5 6,11-4 5,2 6-6,6-4 6,3-3 0,3-6-6,4-2-358,10-15 0,2-5 173,8-8 127,-6 0 0,-2-2-54,-4-12 45,-11 1 62,-9 2 11,-7 1-3398,-27-15 3401,4 27 0,-3 1 53,-2 0 0,-3 3-530,-11 5 1,-1 5 473,-3 5-516,12 10 0,3 5-228,9 6-3822,18 32 4566,16-24 0,4 3 0,-8-23 0</inkml:trace>
  <inkml:trace contextRef="#ctx0" brushRef="#br0" timeOffset="196679">20977 16784 10584,'-3'53'-38,"-1"0"1,1-1 0,-1 1 0,1 0 0,0-1 0,-1 1 0,1 0 0,0 2-1,2-7 1,0 0 0,-1 4-1160,-1 0 1,-1 7 0,0 2-1,0-4 1,4-9 0,2-15 1196,13-2 0,-2-23 0,-3-8 0</inkml:trace>
  <inkml:trace contextRef="#ctx0" brushRef="#br0" timeOffset="196890">20877 16833 11530,'46'-17'-475,"0"0"0,0 0 0,-3 0 1,0 0-1,-1-4 475,-5-2 0,1-3 0,-2 0 0,-5 3 0,2 2 0,-3-1 0,0-1 0,0 0 0,0 0 0</inkml:trace>
  <inkml:trace contextRef="#ctx0" brushRef="#br0" timeOffset="197060">21035 17179 7298,'45'-11'-98,"0"0"0,0 0 0,0 0 0,6 14 1,-6-4-1,-16-22 0,0 1 0,0 0 1</inkml:trace>
  <inkml:trace contextRef="#ctx0" brushRef="#br0" timeOffset="197361">21715 16938 9159,'47'-4'-55,"0"-1"1,-11-3-1,1-2 1,-4-4-689,0-11 1,-3-4 742,4-4 0,-3 0 0,-9 10 0,-5 2 0,-1-6 0</inkml:trace>
  <inkml:trace contextRef="#ctx0" brushRef="#br0" timeOffset="197537">21851 17150 3621,'45'-21'-98,"0"0"1,-1 1 0,1-1 0,-6 10 0,-4 2 0,-2-4 0,1-17 0,0 0 0</inkml:trace>
  <inkml:trace contextRef="#ctx0" brushRef="#br0" timeOffset="197727">22475 16328 11066,'0'-9'235,"0"2"-216,8 37 1,3 20-17,-7-8 0,-2 7-14,1-7 1,1 8 0,0 6-1,0 2 1,-1-3 0,-1-7-1610,-1-2 1,0-4 0,-2-1 0,1 3 1185,0 7 0,1 5 1,-1 0-1,0-4 1,-1-9 433,0 2 0,0-9 0,1 3 0,-2-16 0</inkml:trace>
  <inkml:trace contextRef="#ctx0" brushRef="#br0" timeOffset="198545">20251 18070 9794,'0'4'1574,"0"-1"-1563,0-3 0,60 12 25,-31-8 1,3 1-1894,9 2 0,7 1 0,0-2 1892,0-2 1,1-1 0,1 0-18,-6-1 0,1 0 0,1 0 1,0-1 261,3-2 1,0 0 0,0-2 0,1 0-244,-3 0 1,0-1 0,1-1 0,3-3 27,-4-2 0,3-3 1,2-1-1,-1-1 1,-1 0-1,-4 2-355,2 0 0,-4 1 0,-1 0 0,3-2 291,4-2 0,3-2 0,0-1 0,-3 2 0,-6 3-77,-5 3 0,-4 3 0,-3-1 79,9-1 0,2 0 694,1 0 1,4 1 0,-6 0-695,-9 3 0,0 0-3,22-4 0,-5 1-348,-21 1-1064,-14-21-2228,-2-10 3591,-10 7 0,-3 0 0,1-3 0,-1 4 0</inkml:trace>
  <inkml:trace contextRef="#ctx0" brushRef="#br0" timeOffset="212262">18054 15521 5195,'-28'-16'406,"-1"1"1,-16-10-407,47 22-11,16 2 928,-1 4-873,-6 16 1,1 15 0,1 12 0,-1 9 0,0 5 0,0 2 0,-2-3 0,-1-4-143,-2-8 1,-2 1 0,-1 1 0,-1 0 0,0 0 0,1 0 0,-1 1 0,2 0 0,0 1-306,2-2 0,2 1 0,0 1 1,0 0-1,1 0 0,0 0 1,-1 0-1,0-2 0,-2-1 1,-1-1 402,0 10 0,-3 4 0,-1-1 0,0-3 0,1-6 0,0-10 0,2-12 0,9-4 0,-4-17 0</inkml:trace>
  <inkml:trace contextRef="#ctx0" brushRef="#br0" timeOffset="212839">23395 15757 9738,'-4'-5'2123,"1"1"-2118,3 4 1,-5 85 19,8-38 0,0 5-25,-2-10 0,-1 3 0,0 5 0,-2 5-740,-1-11 0,-1 5 1,0 3-1,-1 2 0,-1 0 1,1-1-1,-1-3 0,0-3 532,0 3 1,0-4 0,0-2 0,-2 2 0,-2 5 207,1-7 0,-1 4 0,-2 3 0,-1 2 0,0 0 0,0-2 0,1-4 0,0-5 0,2-7 0,-4 3 0,1-7 0,0-1 0,-5 4 0,1-1 0,-1 1 0</inkml:trace>
  <inkml:trace contextRef="#ctx0" brushRef="#br0" timeOffset="214644">13930 13106 413,'-37'-17'412,"0"1"1,1-1 0,-1 1-1,-8-5 1,2 1 0,7 2 7,-7-9-295,20 11 1,1 2 70,-6-5-196,2 2 1403,20 13-1498,4 3 1156,20 10-1056,33 6-2,-20-7 0,7 0-103,2-2 0,8 0 0,2 0 0,-3-1 101,-2-1 1,-1-2 0,8 3 6,-13-1 0,7 2 0,4 0 0,3 1 0,2 1 0,-1-1 1,-2 0-1,-4-1 0,-5 0-7,12 1 1,-6-2-1,-2 1 1,6 1 4,-5 0 0,5 1 1,3 1-1,0 0 1,-3-1-1,-4-1 0,-8-1-104,1-1 0,-7-1 1,0-1 98,3 0 1,0-2 0,-2 1-712,5-1 1,-1-1 709,5 1 0,2-4 448,0-9 0,2-4 1,-6 1-402,-9 3 1,-1-1-7,5-2 0,5-4 0,-9-6 46,-12-13 1,-8-7 0,-1 0-73,0 7 0,-2 0 0,0-2-15,1 0 0,0-4 0,0 1 0,-2 2-2,-2 0 0,-1 1 0,-1 1 43,-2-1 0,0 0 0,-2 0-37,0 1 0,-1-1 0,-5-3 4,-4-1 1,-6-4-1,0 0 1,1 5-8,3 7 1,2 2 0,-6 1 512,-7-2 0,-5-2 0,-2 3 0,3 8-509,2 9 1,0 4-3,-7-7 0,1 3 445,-5 6-448,14 6 11,-2 0-11,-22-5 0,14 5 0,-21-2 3274,15 6-3249,4 3 0,-4 3-578,-7 3 1,-1 1 552,-2 0 0,0 1 0,-3 3 0,3-1 2,11-3 1,1-1 0,0-1 0,0 0 2,0 0 1,0 0-6,2-1 0,-3 2-3,-3 2 0,-7 2 1,-1 1-1,5-2-527,-3 1 1,1-1 529,3 1 0,-5 1 0,2-1 0,7-1 0,8-2 0,3-1 0,-26 6 656,21-5 0,1-2-656,-14 4 6,-4-1-6,20-7 0,5-2 6,-4-1-6,7-4 5,-3 0 1233,8-2-1232,-10-3-6,4 5 0,-5-1 0,2 4-17,0-2 17,0 1 0,-2-2-6,8 3-5,3 0-56,2 1-74,1 9 136,3 18-517,2 3 513,4 1 1,1 3 3,0 14 5,-1-9 0,-1 3-1614,-2 0 1,-1 5 1576,0-9 0,-2 6 0,0 2 0,0 1 0,2-3-603,-1 4 1,2-2 0,-1 0 0,1 4 472,-1-7 1,0 3 0,0 1 0,0 0 0,0-2 0,2-4-576,1 4 1,1-4 0,1-1 0,0-2 741,-1 4 0,1-2 0,1-4 0,-1-5 0,2-5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23:20.34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5851 7059 6109,'5'1'0,"-1"0"0</inkml:trace>
  <inkml:trace contextRef="#ctx0" brushRef="#br0" timeOffset="1378">4661 7948 8102,'-30'-33'401,"-1"-1"1,1 2 0,12 12-407,19 19 5,6 4 89,18 23-44,-6-3 0,1 2-9,1 1 1,0 3 63,7 11 1,0 1 70,-1 0 0,-1-2-141,-4-6 1,-1-2-376,2 3 0,-1-5 412,-2-7 11,2-7-284,2-8 429,6-9-13,4-18 0,2-8-165,-5 4 0,4-5-504,-8 5 1,4-6-1,3-3 1,1-1-1,0 0 1,-3 2 469,0 0 0,-1 1 0,-1 0 0,1 0 1,1-1-3,0 0 0,0-1 1,2 0-1,-1 0 0,-1 1 1,-2 1-2,4-4 0,-2 1 1,-1 1-1,2-2 3,-2 2 0,1-2 1,0 0-1,-2 2 0,-3 3-8,7-8 0,-2 1-90,-4 2 0,5-5 0,-3 6 1,-11 19-1749,-12 19 1835,-12 33 0,3-13 0,-7 15 0</inkml:trace>
  <inkml:trace contextRef="#ctx0" brushRef="#br0" timeOffset="4345">8282 6765 8484,'-49'-9'661,"62"-25"-594,15 15 0,15 0 1,10-5-18,-20 9 1,5-2 0,5-3 0,4-1 0,4-1 0,1-1-1,2-1 1,0 0 0,0 0 0,-1 1 0,-3 1 0,-3 1 0,-4 2-732,4-1 1,-3 0 0,-3 2 0,-1 1 0,0-1 0,1 0 0,3-1 0,4-2 687,-7 3 1,2-1-1,3-1 1,1 0 0,2-2-1,1 1 1,0-1-1,1 0 1,-1 1 0,-1-1-1,0 2 1,-3 0-1,-1 1 1,-3 1 33,13-5 0,-1 1 1,-2 1-1,-2 0 0,-1 2 1,-2 0-1,-3 1 0,-3 1 357,10-5 1,-7 3 0,0 0 0,5-2-173,-3 1 1,6-3-1,3-2 1,0 1-1,-4 1 1,-9 3-1,-10 6-332,9-5-1358,10 23 478,-51 19 0,-8 9 992,1 12 1,0 0 0,-1 7 0,1-15 0</inkml:trace>
  <inkml:trace contextRef="#ctx0" brushRef="#br0" timeOffset="5218">12905 4318 8898,'0'47'8,"-1"-13"0,-1 3-790,-4 14 1,-2 3 783,2-12 0,0 2 1,-2 1-1080,-1 1 1,-2 0 0,1 0 1091,1-6 0,0-1 0,0-2 21,-3 8 1,0-3-44,2-8 0,0-2 79,1-6 1,0 0 0,0-1 0,0 2-37,0 10 1,2 0-32,2 8-692,5-15 0,10-3 785,18-13 1,11-7 0,-1-2 651,3 3 1,2-4-749,2-1 1,7-2 0,2-3 0,-3-8-106,-12-6 0,-1-8 0,0-2 0,-2 0 0,-2 4-487,9 2 0,-2 4 0,-3-7 676,5-17 1,-3-7 0,-20 14 0,-24 20 0,-11 4 0</inkml:trace>
  <inkml:trace contextRef="#ctx0" brushRef="#br0" timeOffset="5356">12642 4387 10046,'-4'-6'527,"3"1"-841,41-3-212,4 6-1200,4 8 1,4 5 986,-7 0 0,0 2 739,-10 0 0,0 0 0,-3 0 0,-3-1 0,-3-2 0,11 5 0</inkml:trace>
  <inkml:trace contextRef="#ctx0" brushRef="#br0" timeOffset="5536">12640 4808 1855,'50'-3'0,"1"0"0,-1 0 0,1-1 0,0 1 0,-1 0 0,-1-1 0,-1 1 0,1 0 0,-1 0 0,1 0 0</inkml:trace>
  <inkml:trace contextRef="#ctx0" brushRef="#br0" timeOffset="5786">13732 4390 1194,'-1'48'-3,"0"1"1,0 0-1,0-1 1,0-3 0,0 0-1,0-2 1,0-5 1050,0 6 0,0-5-1048,-1 0 0,0-1 709,0-3 1,-1 2-710,0 3 0,1 3 0,-1-6 0,-1 13 0,1-9 0,1-1 0</inkml:trace>
  <inkml:trace contextRef="#ctx0" brushRef="#br0" timeOffset="5981">14144 4416 1183,'1'52'-4,"0"-1"1,0 1 0,0-1 0,-1 1 0,1-1-1,0 1 1,0-1 0,0 0 0,0 7 0,1-1-1,-1-2 1,0-3 0,0-1 0,0-3-282,1 5 1,-1-1-1,1-6 1,0-10 284,2-1 84,2-23 1,-4-19 0,-1-12 0</inkml:trace>
  <inkml:trace contextRef="#ctx0" brushRef="#br0" timeOffset="6218">14175 4205 2275,'44'-10'123,"1"0"0,0-1 1,-4 3-1,0-1 0,-4 3 996,-4 3 0,-3 2-1052,-2-1 0,0 1 2372,18 5-2439,-49 18-177,-18 3 1,-15 8 0,-6 1-1,5-3-592,3-4 0,1-1 0,-2 2 527,1-1 0,-4 4 0,0 0 0,2-1 0,6-4 522,-3 5 1,7-4 0,2 3 0,8-9 0</inkml:trace>
  <inkml:trace contextRef="#ctx0" brushRef="#br0" timeOffset="6496">15102 4394 8341,'45'0'-72,"1"1"1,-1-1 0,8 1 0,1 0 0,-8-1 0,-14 0 0,-3 1 0,6-1 0,-1 1 0</inkml:trace>
  <inkml:trace contextRef="#ctx0" brushRef="#br0" timeOffset="6682">15002 4835 6776,'42'-14'-374,"1"-1"0,0 1 1,-1 0-1,3-2 0,0 1 1,1 1-1,-2 1-1013,8 2 0,-2 2 1,0-1 1386,2-3 0,0 0 0,-5 2 0,-4 1 0,-5 2 0,-11 0 0,0 0 0</inkml:trace>
  <inkml:trace contextRef="#ctx0" brushRef="#br0" timeOffset="6989">16452 4131 2328,'24'-42'-53,"1"0"1,-1 3 0,5 6 21,14 14 1,6 7 48,-8 2 1,2 2 0,-2-1 759,9-2 1,-2 2-664,7 0 0,-11 10-25,-26 21-122,-21 3 0,-8 7 32,-2 1 0,-5 4 0,-2 6-415,2-5 1,-2 6-1,-3 4 1,0 2-1,-1-1 1,2-2-1,2-4 410,-2 4 1,2-5-1,1 0 1,-2 4 0,1-3-1,-2 5 1,0 2-1,1-3 1,3-7 0,6-10-1,1 6 1</inkml:trace>
  <inkml:trace contextRef="#ctx0" brushRef="#br0" timeOffset="7104">16806 4900 5435,'-13'39'-433,"0"0"1,0 0 0,0 4 0,1-8 0,1-5 0</inkml:trace>
  <inkml:trace contextRef="#ctx0" brushRef="#br0" timeOffset="7633">11880 6248 2980,'51'-15'109,"1"1"1,-1-1 0,1 1 0,-1-1-1,1 1 1,-1 0 0,1-1 0,-1 1-1,-1 1 1,0-1 0,1 1 0,0 1-1,-1-1 1,-1 2 0,0 0 0,-1 2-1,-1 1-368,2 1 1,-2 2 0,-1 1 0,0 1-1,-1 1 1,1-1 0,1 1 259,3-1 1,0 1-1,1-1 1,-1 2 0,1-1-1,0 0 1,0 1-67,0-1 1,-1 0 0,0 1 0,1 0 0,1-1 0,1 1-1,3-1 78,-10 0 0,2 1 0,1-1 1,2 0-1,0 0 0,1 0 1,0 0-1,-1 0 0,-1 0 1,-1 0-1,-2 0-16,7-1 1,-3 1 0,0 0 0,-2-1-1,1 1 1,0-1 0,1 1 0,2-1 23,-3 0 1,2 0 0,2 0 0,0 0 0,0 0 0,1-1 0,-2 1-1,-1-1 1,-2 0 0,-3 0 20,2 0 1,-2 0-1,-2-1 1,-1 1 0,-1-1-1,2-1 1,2-1 61,2 0 0,1-2 1,1 0-1,1-1 0,0 0 1,-2 0-1,-1-1 0,-3 2-35,1-1 0,-3-1 0,-1 1 0,-1 0 1,1-1-1,1 0-4,5-2 1,3-1-1,1-1 1,-2 0-1,-4 1 1,-5 1 66,3-3 1,-6 0-1,-1 1-61,3-3 0,-1 1 0,-6 11 12,9 32-83,-31 15 0,-10 5 0,-6-12 0,-5-1 0,-11 14 0,0-1 0</inkml:trace>
  <inkml:trace contextRef="#ctx0" brushRef="#br0" timeOffset="9530">21231 3108 9089,'8'0'-56,"37"2"53,-18-1 0,4-1 3,4-2 0,4 0 0,-3-2-3,-3 0 1,0-4 2,13-13 0,6-8 0,-10 5 0,1-1 0,-4-6 0,0 0 0</inkml:trace>
  <inkml:trace contextRef="#ctx0" brushRef="#br0" timeOffset="9716">21623 2643 1782,'-3'50'2,"-1"1"0,0-1 0,0-3 0,0 0 1,1 2-452,1-7 1,0 3 0,0-2 0,0-4 448,0 12 0,-1-3 0,2-6 0,0 2 0,1-10 0,0-10 0</inkml:trace>
  <inkml:trace contextRef="#ctx0" brushRef="#br0" timeOffset="10242">22294 2603 7586,'-9'38'40,"0"1"1,1-1 0,-2 7-1,0-1-34,-2 6 0,0-3-3877,4 2 3873,9-20 1,6-2-572,14-3 0,4-5 569,0-2 0,3-3 0,12 5 0,2-3 210,-7-7 1,1-3-547,1 0 0,0-4-32,4-4 1,0-7 367,-8-5 0,1-4 0,-4 2 0,-2 4 0,-3-1 0,2-9 0,-1 0 0</inkml:trace>
  <inkml:trace contextRef="#ctx0" brushRef="#br0" timeOffset="10413">22599 2741 910,'-13'46'30,"0"0"1,0 0 0,0 0 0,-1 0 0,-1 7-1,0 0 1,1-2 0,1-5-31,4-5 0,2-4 0,0-2-98,-3 13 0,1-3 540,0 1 0,0-2-1364,1-5 0,-1 0 1178,-2 4 1,0-2-1,-1 4 1,3-14-1</inkml:trace>
  <inkml:trace contextRef="#ctx0" brushRef="#br0" timeOffset="10687">21349 4200 6770,'0'6'565,"24"-5"1,13-8-328,-2-2 0,4-3-2039,8 0 0,6-2 0,1 0 1827,-14 2 1,1-1 0,0 0 0,1 0-27,2-1 0,2-1 0,-1 1 0,0 0 311,-4 1 1,-1 0 0,1 1-1,1-1-311,9-3 0,2 0 0,-1 0 0,-8 2 0,1 0 0,-4 1 0,-6 2 0,0 1 0,0-1 0</inkml:trace>
  <inkml:trace contextRef="#ctx0" brushRef="#br0" timeOffset="11434">24056 2543 7906,'-8'3'308,"1"0"-235,7-3 375,-14 63-3071,10-36 1,1 4 2788,-3 8 0,0 5 0,2 5-212,2-7 1,0 2 0,2 3 0,0 0 0,0-3 140,-1 3 0,2-2 1,-1 1-1,1 4-73,1-6 1,-1 5 0,1 2 0,0 1 0,1-1 0,-1 0 0,1-3 7,1 7 0,0-2 0,0-1 1,0-1-1,0 0-54,1-2 0,-1 0 1,0 0-1,1-1 0,-1 0 25,0-3 0,0 0 0,-1 0 1,1-3-1,-2-2-1,1 3 0,-2-3 0,0-1 87,0-2 1,0 0-1,0-1-292,0 10 1,-2-3-496,-2-6 0,-2-3 1974,-4 10-1274,-18-34 0,-2-8 0,11-1 0,-29-26 0</inkml:trace>
  <inkml:trace contextRef="#ctx0" brushRef="#br0" timeOffset="11637">23805 4470 9296,'6'48'424,"1"0"1,-1 0-1,1-2 1,1 0-1,1 0-146,2-2 0,1 0 1,-1-4-1100,0 0 0,-1-5 1157,6 6 514,9-65-891,-5 0 1,6-9-1,2-3 1,-1 1-250,1 0 0,-1 0 0,2-2 0,2-3 114,-4 3 1,4-5-1,1-2 1,0-1 0,0 1-1,-3 3 1,-3 5 0,8-9-1,-5 5 1,1-2 0,-6 7-1,1-1 1,-1 0 0,1 0-1</inkml:trace>
  <inkml:trace contextRef="#ctx0" brushRef="#br0" timeOffset="11785">24736 4410 6037,'36'-32'0,"0"1"0,-7 5 0,-1 1 0</inkml:trace>
  <inkml:trace contextRef="#ctx0" brushRef="#br0" timeOffset="15301">16555 5381 7615,'-4'0'1131,"1"0"-1131,3 0-39,-6 0 39,14 0 0,9 3 54,11 2 0,15 3 1,10 1-1,3 1 0,-3-1 1,-8-3 40,2 0 0,-6-2 0,6 1 36,-1 2 1,9 2 0,3 0-1,-1 1 1,-8-3 0,-10-2 593,-1-4 0,-19-2-321,-49-6-438,-17 3 32,11 2 1,-12 0 0,-5 0 0,2 1 0,8-1 1,-4 1 0,1 0 0,-4 1 0,-8-1 0,3 1 0,15 0 0,10 0-5,-5 0-622,33-1 554,9 1 73,36-1 84,8 1 185,-1 0 78,-16 0-274,-55 0-155,-27 3 1,-8 0-207,15-1 0,-2 0 291,-3 1 1,-4 0 0,5-1-603,8 0 0,4 0 599,-1-2 0,14 3-901,44 8 901,0-7 0,9-1 1,3 0 0,8 0 0,5 0 0,2-1 0,-2-1-548,2-2 0,1-2 0,1 0 0,-1-1 0,-2 1 572,-5 2 1,-1 0 0,0-1 0,-2 1 0,-1-2-197,7-2 1,1 0 0,-6-1-1,-13-1 1057,-11-3-1256,-41 7 1,-26 3 0,1 2 326,11 1 0,0 1 0,-6 1 43,1-1 0,-7 1 0,-4 1 0,-1 0 0,2 0 0,5 0-207,-6 3 0,3 0 1,1 0-1,2 0 78,2 0 0,1-1 0,2 1 0,6 0 695,-9 3 1,21 0-578,53 4 11,-2-7 0,7-2 156,1-3 1,8 0 0,2-2 0,-1-2-149,-2-1 1,0-2-1,0-1 1,1-1 185,6-1 1,3-1 0,-2-2 0,-6 1 998,13-3 0,-17-4-1193,-29-11-93,-39 23 1,-16 9 40,4-2 0,-4 1 0,-4 1 53,5 0 0,-3 1 0,-2 0 0,1 0 0,3 0 55,-11 2 0,4 0 0,-2 0 7,8-1 0,-3-1 0,3 0 0,6-1-1091,-1-1 1,8 0 135,1 2-520,55 36 1412,4-21 0,9-2 0,-2 0 0,1 6 0,0-1 0,10-2 0,0 0 0</inkml:trace>
  <inkml:trace contextRef="#ctx0" brushRef="#br0" timeOffset="19479">14153 4269 7296,'-26'-44'1726,"2"12"-1715,12 16 62,1 9 145,3 3-263,4 1-5,0 1 55,4 9 1,3 6 5,7 20 0,0-4 3,-2 8 0,0 11-14,-4-5 0,-2 6 0,0 1 0,0-6 0,1 6 0,1-2 0,-3 5 0,0 0 0,1 0 0</inkml:trace>
  <inkml:trace contextRef="#ctx0" brushRef="#br0" timeOffset="22045">24952 1729 6522,'49'21'305,"0"-1"1,-12-2-1,0 1 1,-2 4 52,-2 5 0,-2 3 1,-1 4-214,-3-3 1,0 2 0,-1 5-1,1 7-167,-9-10 1,1 4-1,1 4 1,0 3 0,0 2-1,-1 2 1,-1 2 0,0 1-1,-2 0 1,-2 0 156,-4-9 0,0 2 0,-3 2 1,0 0-1,0 1 0,-2 1 0,0 0 1,0 1-1,-1 0 0,1 0 0,0-1 1,0 0-1,1 0 0,0-2-297,1 2 1,1 0 0,1-1 0,-1 1 0,1-1 0,0 0 0,0 0 0,-1-1 0,0 1 0,-1-1 0,-1 1 0,0-1 0,-2 1 171,0 2 0,-2 1 0,0 0 1,0 1-1,-1-1 0,-1 1 1,-1-2-1,0-1 0,0-1 1,-1-2-1,-1-2 0,0-3 115,-2 14 1,-1-3 0,-2-4 0,0-1 0,-1-2-1,-2 1-125,-1 4 0,-2-2 0,-1 0 0,-1-1 0,1 1 1,-1 1 0,1 0 0,-2 0 1,1-1-1,-3-1-323,1-2 1,-3 0 0,0-1 0,0-3-1,1-2 374,0-4 0,1-5 0,-1 2 0,-4 6 10,4-4 1,-2 5 0,-2 4-1,-2 4 1,-1 1 0,1 0 0,-1-1-1,2-1 1,1-5 0,3-4-172,-5 5 0,4-5 0,0-3 0,-1 2 0,-1 6 109,1-4 0,-1 6 0,-3 4 0,0 2 0,0-1 0,1-2 0,1-4 0,4-6 0,2-7 2,-8 9 1,4-9 17,-2 0 0,2-3-9,-10 11-70,15-17 0,1-3 70,5-6-5,6-8 5,4-2-680,1-3-4367,14-41 4873,-5-3 0,7-4 1,-11 14-1</inkml:trace>
  <inkml:trace contextRef="#ctx0" brushRef="#br0" timeOffset="24922">12466 6148 8752,'-22'-36'267,"0"0"0,3 4 0,3 7-27,7 15-794,5 6 703,0 2 41,-1-48-3449,1 11 3261,1 4 0,0-7 0,0-2-198,1-5 0,1-2 0,1-3 224,1 12 0,2-3 0,0 0 0,1-1 0,-1 3-211,-1-5 1,0 2 0,0-1 0,2-1 222,1 3 0,1-4 1,1 1-1,-1 2 1,0 5-30,-1 3 0,0 4 0,-1-7-258,-1 0 1,0-9 0,0-4-1,0-3 1,-1 1 0,-1 4 0,0 7 247,-2 0 0,-1 6 1,0 0-1,0-5 249,0-4 0,1-6 0,0-3 0,-1 1 0,-1 4 0,-3 8-65,-6 0 0,-3 6 0,0 3-71,-1-4 1,-2 4 279,-1 0 0,1 4-175,2 4 583,7 14-903,11 4 112,20-3 3201,0-1-3212,17-3 0,-7 3 0,4 4-2847,2 2 2853,6 1-6,7 0-566,-8-4 0,11-4 0,3-2 1,-4 1 566,-13 4 0,-3-1 1,2 0-1,3-1-188,1-1 1,4-1 0,2-1 0,1 0 0,-1-1-1,-1 2 187,-4 0 0,-1-1 0,0 1 0,0 0 0,0 1 0,1 1-46,0 1 0,0 1 0,1 1 0,-1 0 0,1 0 0,-1 1 44,8-3 1,-1 0 0,1 0 0,-1 2 0,-1 2 1,-3 2 0,0 2 0,-1 1 0,-1 0 0,-2 2 0,10-1 0,-4 2 0,3 0 8,-10-1 0,3 0 0,1 1 0,-1-1 0,-3 0-7,1-1 1,-2 1-1,0-1 1,5 0-63,-2-1 0,5 0 0,3-1 0,-1 0 1,-2 0-1,-5-1 62,1 1 1,-4-1-1,0 0 1,1-1-17,0 1 1,2 0-1,0-1 1,0 1-1,0-1 15,8 0 0,0-1 0,-1 0 0,-3 1-2,0 0 0,-2 1 1,3-1 47,1 0 1,5 0 0,-2 0 0,-6 1-47,2-1 0,-4 1-2,-7 1 0,0-1 0,-2 1-32,6 0 1,-1 0 33,-6 1 0,1 0 0,1-1 0,2 1 0,0 0 0,0 0-4,3 0 0,0 0 0,-1 0 95,-5 1 1,-1 0 0,3-1-137,5-1 0,4 0 0,-1-1 0,-6 1 529,3 0 1,-1 0-485,2-1 0,4 0 0,-13 2 2145,-16 1-2100,-10 2-12,-5 0 3080,-3 0-3119,-4 8-50,0 5 51,-3 16-40,3 11 479,1 11-457,1-9 1,3 6-1080,3-8 1,1 3-1,1 0 1102,-2 1 0,1 0 0,-1 0-736,3-4 1,0 1 0,-1 3 754,-3 4 1,-1 5 0,-1 0 0,0-3-510,0 1 0,-2-1 0,1 4 496,0-14 1,-1 4-1,1 2 1,-1 1-1,1 2 1,-1 0-132,1-1 0,0 2 0,0 2 0,0 0 0,1-1 0,-1-1 1,0-1 124,0-2 1,0-2 0,0-1 0,1 1 0,-1 1 0,1 4 4,0-4 1,1 5 0,0 1-1,0 3 1,0-1 0,0 0-1,0-2 1,0-4 0,0-4-5,1 6 0,-1-6 0,1-2 0,0 0 0,1 3 56,1 3 1,0 4-1,1 1 1,0-1-1,0-5 1,-1-8 174,2 8 1,-1-5 913,5 9 0,-4-13-889,-6-30-10,0-2 1452,-2-6-658,0 0 1491,-3-3-2526,-5-3 5,-11-8-11,0 3 2602,-7-4-2597,-1 4-3397,-5-1 3409,1 2-1772,0-1 1761,7 3-240,-1-2 234,-4-3 0,-8-3 0,11 6 0,-3 0-34,-12 1 0,-5 1 15,2 4 1,-4 2-1,-2 3-125,4 2 0,-2 3 0,-3 4 0,-6 4 77,17-1 0,-5 3 0,-3 4 0,-2 1 0,-2 2 0,1 0 0,1 0 0,1-1 0,5-3 0,4-2 0,-6 2 0,5-4 0,3 0 0,-2 1 0,-3 3 0,0 3 0,-1 1 0,1 0 0,0 0 0,-1 0 0,1-1 0,0 1 0,0 0 0</inkml:trace>
  <inkml:trace contextRef="#ctx0" brushRef="#br0" timeOffset="34218">6334 8255 6843,'-10'-11'369,"1"-1"-363,3 2-1,1-7 91,3 5 575,0-4-335,1 11 628,-11-1-913,6 5 61,-11-1-39,9 1-37,-30 22 0,-10 12-36,20-11 0,-1 1-14,-3 2 0,-4 4 0,-1 1 0,4-3-3,-7 10 1,3-2-3,8-9 0,0 0 1,0-2-64,-7 5 1,2-4 45,9-8 0,2-2-15,-14 8 51,25-16 0,9-5-286,3-2-101,0 2 208,15 9 179,-2-1 6,15 10-1,-6-4 152,16 11-11,2 2-73,2 1-1,-4-3-3216,3 0 3177,-18-11 18,15 8 27,-21-13-78,-4-2 6,-1 0-6,-6-5 11,5 2 3381,-4-1-3387,4 0 35,-4-1-29,-2 0-6,1-1 46,-4-2-12,1 1 90,-3-1 593,1 0-817,5-1 95,18 5 0,-13-3 0,11 4 0</inkml:trace>
  <inkml:trace contextRef="#ctx0" brushRef="#br0" timeOffset="36269">7074 8427 8830,'-28'-25'1004,"6"6"-1004,21 18-56,1 1 56,3 0 0,28 0 11,-5 1-9,7 2 1,5 0 8,3 0 1,1 1-7,6 0 1,0 0 19,2 1 0,-2-1-8,-17-2 0,-2 1 30,2 3 1,-1 0-9,14 2-25,-4-1 0,1 0 6,-10-1 0,0 0-9,12 0 0,-3 1-11,0 0 17,9 0 22,-12-5-33,-6-1-6,15-1 2,-15 1 1,0 0-551,-3 0 0,-1 0 548,7 0 0,-2 1 11,12 0 34,6-3-6,-19-3 0,15 0-260,-26-2 221,0 2 5,-2 0-5,0 3 6,11 0-1,-5 1-1470,3 0 1,2 0 1470,1 0-6,17 0 5,-20 0 1,-9 0 5,3 0 711,-9 0-711,0 0 190,0 0-168,1 2 3365,3 2-3381,5 3-6,-5-1-5,5 2 66,-12-5-21,-1 0 38,-5-2 1581,-3-1-1895,0 4-1662,0 21-382,0 10 2269,0 13 0,0-20 0,0-10 0</inkml:trace>
  <inkml:trace contextRef="#ctx0" brushRef="#br0" timeOffset="37437">7330 9247 9066,'-20'0'975,"1"0"-673,17 0-173,0 0-146,0 0 6,2 0 11,19 0 0,-1 0 0,20 0 0,-7 1 0,3 2 6,2 3 27,1 2-30,-7-2 0,0 0-3384,20 2 3423,-6-2 0,0-2-20,-16-3 1,-1 0-132,9 0 0,-1-1 121,12 0 44,-5-2-42,3 2 0,1 0-9,-18 0 1,0 1-4,14 0 1,0 0 9,8 5 4,-2-2-1110,-16-2 0,2 0 1096,8 0 1,2 1 704,-8-2 1,2 0 0,-2 0-677,11 0 0,-2-1-26,0-1 1,-3-2-406,6-4 406,-13-2-6,3 2 11,-2 0-3,-9 3 1,0 0 58,-1 1 3094,9-1-2904,-33 3 1756,-2 0-2013,-6-2 840,-2 3-1669,-8 4 829,-11 28 0,13-17 0,-5 15 0</inkml:trace>
  <inkml:trace contextRef="#ctx0" brushRef="#br0" timeOffset="40335">6976 8086 6221,'5'-7'790,"-1"1"-667,-4 6 84,-33-29-4240,18 14 4114,-5-5 0,-1 0 115,4 2 798,0 0-669,-26 3 0,-9 5-269,21 6 0,-2 2-54,-17-9 1,-4 8-575,16 17 1,-3 9 0,3 2 0,6-4 571,9-6 0,1 2 397,-20 15 1,-5 8 0,14-8-404,23-10 1,1 8-1,8-22 6,1 8 6,5-2-6,1 6 5,6-1 1,2-1 2851,0 1-2796,5 2 1,0 1 1577,2 1-1594,4 0 0,3-1 0,5-8 2,-5-7 1,1-1 8,15-1 20,-11-19 1,4-9 0,-5 1-75,-7 5 1,-2-2-1,6-7 0,3-5 0,-6 2 3,-10 5 1,-3 0-1921,13-20 1921,-7 6 145,-5 5-175,-9 3 0,-3 0 97,-5-4-37,-1 6 1,-5 0 8,-30-1-15,11 17 1,-2 2-31,0 0 0,-2 2-25,-13 1 0,0 10-224,10 18 1,1 11 0,2-2-130,1-7 0,3 4 488,5 6 0,2 7 0,11-6-110,29 9 0,-3-21 0,-3-10 0</inkml:trace>
  <inkml:trace contextRef="#ctx0" brushRef="#br0" timeOffset="41414">13792 8540 5991,'-6'0'-128,"1"0"85,5 0 0,0 0 0</inkml:trace>
  <inkml:trace contextRef="#ctx0" brushRef="#br0" timeOffset="42471">13014 8676 8959,'15'2'387,"0"-1"-291,1-1 49,10 0 1,2 0-62,7 0-45,-1 0 0,0 0 90,5 0 73,4 1-152,3 2-1701,-11-1 0,2 1 1653,-10-1 1,2 1-417,10-1 0,5 0 1,-4 0 413,-7-1 0,-1 0 2,19 0 1,-1 0 8,0-1 20,-3 0 0,-1 0-748,4 0 742,-8 0 1,-4 0 2092,-11 0-2067,1 0-1253,20 0 1213,-7 0-9,-6 0 1,2 0 0,-6-1 0,-2-1 31,16 1 1135,-11-2-1169,-32 3 309,0 0-320,-1 0 3403,0 0-3392,2 0 0,-1 0 0,1 0 67,2 0-22,-4 0 924,2 0-969,-11 9 0,6-6 0,-5 6 0</inkml:trace>
  <inkml:trace contextRef="#ctx0" brushRef="#br0" timeOffset="47437">14643 7792 6865,'-28'-40'1081,"7"11"-902,7 15 134,-10-3-301,0 3-7,-10-3 1,11 9-1,-1 6-5,4 2 0,-13 3-16,-5 24 13,13-5 0,0 2 3,-7 17-1676,1 1 1676,25-30 0,-3 2 0,4-3 0,-2 4 0,-10 9 0,7-6 6,-11 10-1,-2 4-5,10-13 0,-7 10-17,8 10 17,6-19 0,-1 19 0,5-25 12,0 3-7,0-8 1671,-2 4-1670,0-3-6,1 0 0,-1 4-3392,3-1 3392,-2 6 0,2-4 0,-3 5 5,1-7 63,1-1 83,-5 5-146,4-7-5,-1 4 3392,3-8-3392,1 0 0,0 4 6,0 1-6,0 6 6,0 10 16,0 3-267,3 7 278,0-9 1,8 9-29,-3-18 1,5 8 5,1-9-5,-4-3 5,5 2 67,3 2-27,-3-6-3141,9 6 3208,3-1-113,-3-5 40,16 5 11,-2-9-50,-7-3-230,0-4 314,-15-2 3199,3 0-3233,1 0-50,2-3 5,1-1-5,-1-2 44,6-6 208,4-5-247,-6 2 79,1-2-18,-7 0-555,-5 3 489,6-7 394,-6 6-394,1-3-1,1-3 7,1-3-7,1-2 43,-1-1-48,0 0 0,-3 3 11,5-6-11,-10 11 546,4-5-516,-11-7 1,-2-1-25,2-3-3,-2-2 0,0-1 2,-1 7 1,0 2-6,0 1 11,0 3-5,0 0 5,0 3 6,-6-12-12,2 14 1,-4-9-6,3 17 5,-1-7-5,1 8 6,-2-6 0,-1 6 66,-1 0 108,-13-8-147,9 8 6,-8-5-33,8 6 0,5 4-1,-2-3 1,5 5 72,-6-6-78,3 4 6,-8-4 11,5 4-12,-5 0 1,0-2 33,-8-3-28,-8-3-11,10 5-11,0 0-465,19 8-1126,-1 8 754,-1 16 0,3-11 0,-2 9 0</inkml:trace>
  <inkml:trace contextRef="#ctx0" brushRef="#br0" timeOffset="49457">13493 7319 6518,'-6'2'1472,"1"-1"-760,5-1-398,-4 0-180,18-1-33,0-3 8,11-1 1,5 0-15,17-6-51,-13 4 1,1 0-14,-7 1 0,3 0 62,11 0 0,8-1 1,-3 0-1455,0 2 0,1 0 1364,2 0 1,3-1 0,0 2-796,-1 2 1,-1 2 0,-4-1 813,1 1 0,-2-1-165,-1 2 0,2-1 0,-2 0 227,2 1 0,-4-1-23,-8 0 1,0 1-23,10-1 0,-1 0 9,-13-1 0,0 1-6,-1-2 0,1 0-37,14-1 1,1-1 10,-11 1 1,1-1-12,2 1 1,4 0 0,-1 0-3,6 1 0,1-1-3,-3 1 0,2-1 0,-4 0 0,1 0 0,-1 1 615,8-3 1,-4 0-616,-8 0 2834,8-1-2834,-17 2 955,1 2-955,0 1 0,0 1 0,0 0 3,-2-1 0,0-1 732,6-1-732,-4 1 0,-2-1 8,-9 1 28,0 0 51,-14 2 55,-4 0 1564,-2 0-1720,-6-2 0,4 1-1,-4-2 7,6 3-12,0-1-17,-1-3 29,-1 0-746,-1-41 700,1 18-30,1-8 0,1 0 75,0 3-5,0-16 22,-1 24-11,-5-9-106,4 21-476,-4 0 290,6 11 80,2 13 212,1 4 39,2 18 34,-2 8 22,-1 11-34,-2-24 1,-2 1 39,-2 10 0,-2-1-1677,1-9 0,0-2 1593,-1 0 0,-1-3-1747,2-5 1366,3-16-1528,2-4 1892,-8-6 0,6 5 0,-6-5 0</inkml:trace>
  <inkml:trace contextRef="#ctx0" brushRef="#br0" timeOffset="50730">13460 7351 6803,'0'-5'2325,"-20"-32"-2140,14 17-96,-5-4 1,1-1 89,9-7-84,0-2 29,1-2-102,2 10 0,3-2-16,2-7 0,2 0-4,-1 5 1,0 2-3,3-5 0,0 4 6,-1 3-3398,9-4 3392,-10 14 0,5-1-6,-9 12-44,12 4 44,16 0 12,7 4 5,3 1 0,10 2 0,-5-1 6,-6-2 0,2 0-6,-1 0 0,8 0 0,4 0 1,-2 0-1,-8-2-323,-6-2 1,-5 0 0,4-1 311,12 0 0,7 1 0,-1-1 0,-7 0 0,1-1 0,-3 0-650,-5 1 1,0 0 0,-1 0 649,2 2 0,-2 0 0,1-1 0,0 2 0,-1-1 0,-1 0 3,-2-1 0,2 2-1,2 0 0,3 0 0,-3 0-2,-1 0 0,-1-1 1,0 2 1,3-1 0,-5 0 313,-6 0 0,-3-2-315,2 1 0,3 0-2,6 0 0,4 0 1,-2 0-2,-2 0 0,1 0 1,7 0 0,4 0 0,-7 0-399,-14 0 1,-3 0 403,7 0 0,-3 0 1868,5 0-1865,-6-2 0,-4-1-6,-4-3 2798,17-6-2798,-18 6-1600,19-2 1605,-31 8 12,2 0-11,-11 0 257,-1 0-190,-3 5 19,-12 21 0,-4 9-89,8-9 0,0 2-125,-2 9 1,-2 6 0,4-4-697,4-5 0,2-2 1367,2 4 1,2-5-1,1-9 1,0-11-1</inkml:trace>
  <inkml:trace contextRef="#ctx0" brushRef="#br0" timeOffset="52277">9824 8527 9268,'-32'-22'106,"11"5"-111,29 16 5,8 1 0,6 1-6,-1 2 6,2 1 6,25 6-4,-19-7 1,-1-1 3,23 5-494,-8-6 493,-34-1 628,-5 0-403,-2 0-1782,-2 0-436,0 5 1988,-1-1 0,1 2 0,-1-3 0</inkml:trace>
  <inkml:trace contextRef="#ctx0" brushRef="#br0" timeOffset="52676">9728 8554 5325,'-6'4'174,"1"-1"369,5-3-498,0 0 201,15 7-100,3-3 78,18 8-3114,1-8 3164,7 1-162,3-4-615,4 1 508,1-2-5,-14-1 0,2-2-42,-8 1 0,1 0-1664,7-1 0,-1-1 1706,-11 0 0,-3 0 0,3 0 0,-10 0 0</inkml:trace>
  <inkml:trace contextRef="#ctx0" brushRef="#br0" timeOffset="57941">12791 8913 6255,'-5'-4'1159,"1"1"-930,-21-22 205,0 16 0,-1 1-383,-17-19-51,-7 16-28,62 42 8,15-19 0,9-4 25,-1 0 1,4 0 0,-1-7-1051,-2-8 0,-1-5 1,-1-2 1086,14-6 0,-9-5 50,-22-4 1,-10-4-210,-11-2 1,-5 3 205,-7 0-86,-5 4 0,-4 9-12,-6 38 1,-1 12 2,-11-4-2,15 5 0,10 4-15,23-8 1,8-3 16,7 1 1475,0-6 0,4-3-1464,25-14 90,-26-18 1,-2-3-40,14-3 1360,-22-26-1402,-41 24 0,-9 5-14,-3 0-45,-10 13 0,5 8 40,25 13-4,37 13 1,15 0 674,13-12-574,-7-10 1,-8-8-82,-25-15-11,-35-20 6,2 16 44,4 4-16,3 4-34,6 6-526,5 2 285,9 7-2230,32 15 2471,-8-10 0,13 9 0,-24-17 0</inkml:trace>
  <inkml:trace contextRef="#ctx0" brushRef="#br0" timeOffset="60354">12840 8859 8394,'-13'-2'61,"2"-1"-55,11 2 263,0-1-180,2 2 1049,1-1-500,0-2-627,-4-1-5,-8-5 11,-14-7 33,-4 2-268,7 3 167,11 4 51,22 11 0,11 1 0,27 10 6,-10-6 33,-6-4 0,-3-1 213,-7-2 224,3-2-319,-27-2-3549,-8-5 3403,-21-16-5,-2 2 16,8 5 1,-1 1-12,-20-7-50,16 8-157,2 3 190,25 10 6,32 14 0,3-4 0,-8-1 0,2 0 3398,16-4-3398,-5-1 11,-8-3-3140,-8 0 3549,-13 0-336,-7-3-84,-16 0 0,-28-5 3,12 5 0,-1 2-186,-6 2 0,2 1 65,-9 5 3351,22 6-3239,34-1 6,12-1 0,13-1 0,9-4 0,2-3 0,-2-4 39,-9-4 124,-6-6 330,-26-7-493,-29-2 0,-13 5 28,-15 7-28,16 6 0,9 2-106,4 0-7,13 0-5,2 0 426,6 0-308,9 2 0,0 1 0,8 2 100,4 0-27,-11-2 12,2 0 128,-21-3-157,-1 0-56,-4-1 0,4 0-73,7 0-202,2 1 269,11 2-67,30 12 17,0-7 56,-13 1 0,-1-1 73,-2-5 381,-14-2-426,-51-16-28,11 5 3,-2-1 0,-2 1-3,-7-1 0,3 3 0,5 6-73,10 1-33,7 2-17,10 2 89,3 5-566,24 14 600,3-1 0,22 5-3,-15-16 1,0-3-4,15 2 31,-14-5 1,-3-2 47,-6-1 151,-4 0 134,-16-3-313,-5-3-39,-8-8-12,-8-2 6,-11-4 0,-3 0 554,-3 4-554,-3 2-3912,11 8 3541,7 1 366,23 5 5,11 0 0,10 1 0,12 2 5,-10 0 40,2 0 745,-17-2-661,-6-1 899,-13-3-2893,22 16 1865,-10-3 0,15 6 0,-9-7 0</inkml:trace>
  <inkml:trace contextRef="#ctx0" brushRef="#br0" timeOffset="62423">12858 8812 7391,'-4'0'1165,"1"0"-728,3 0 420,-33-30-756,17 10 128,-5-7 1,-7-10 0,1-1-186,5-1 1,2-1 0,1-3-48,4 6 0,1-1 1,1-2-1,2 1 3,0 0 0,1-1 0,3 0 0,4-1-5,8-7 1,5-1 0,3 1 0,-1 4 2,-2 7 0,1 3 1,1-5-3,1 1 0,1-7 0,2-2 1,1-1-1,-2 4 0,-1 6-7,1 0 0,0 5 0,0-2 9,0-5 1,1-4-1,1 0 1,2 4-3,6 0 0,2 4 1,-3 5-789,-4 6 0,-1 3 792,14-17 0,1 2-3,-11 18 0,-2 3-8,14-8 5,-6 6 1,1 1-46,-3 7 1,-1 1-62,18-6 106,-8 7 1,-26 8 55,-7 0-252,-2 0 202,-4 49 0,2-37 0,-2 37 0</inkml:trace>
  <inkml:trace contextRef="#ctx0" brushRef="#br0" timeOffset="62772">12807 7186 6988,'53'-6'115,"-1"1"1,-4 0 0,-4 2-57,-14 2 0,-4 1 30,11 2 51,5 2 230,-27 4 453,-8 3-408,-5 5-219,-13 6-104,-5 6 1,-3 5-93,-1-2 0,-1 7 0,4 2 0,-3 11 0,-1 3 0,2-3 0,3-8 0,-3 2 0,2-2 0,3 2 0,0 0 0,0 0 0,1-1 0</inkml:trace>
  <inkml:trace contextRef="#ctx0" brushRef="#br0" timeOffset="66341">12947 9164 7195,'0'-49'1142,"0"9"-991,0 35-22,0 2 186,0 2-234,-6 47-59,4-15 1,1 6-8,-1-1 0,-1 6 1,2 2-1,0 1-983,4 7 1,1 1-1,1 0 1,0-1 1000,-2-5 1,0-3 0,1 2-1,3 3 8,2-3 0,3 5 0,2 2 0,1-1 0,-1-5 1,-2-6 164,1-2 1,-2-6-1,3 3-208,3 10 1,3 7 0,0-3 0,-4-12 1,4 0 15,1-2-21,-14-26 6,-1-3-72,5 1 3080,-4-3-3008,23 10 0,-21-11 0,10 4 0</inkml:trace>
  <inkml:trace contextRef="#ctx0" brushRef="#br0" timeOffset="71622">20728 9530 7755,'0'5'1776,"0"-1"-1233,-4 0 45,3-3-442,-3 3 106,4-3-4313,0-1 4061,2 2 0,-2-2 0,2 1 0</inkml:trace>
  <inkml:trace contextRef="#ctx0" brushRef="#br0" timeOffset="72048">20971 8962 10332,'45'0'212,"-1"1"1,-6-1 0,3-1-136,-2 0 0,5 0 0,3-1 0,0 0-1396,4 1 1,2-2 0,1 1-1,-1 0 1373,-1 0 1,0 0 0,0 0 0,-1 0-25,2 0 1,1 0 0,-2 0 0,-6 1 712,6-1 1,-6 0-685,-9 1 0,-2-1-1,-7 0 0,-1 1-25,21-3-946,-17 2 0,-2-1 986,8-1 162,2 1 2258,-28 2-2006,-7 1-95,-2 0-549,-2 0-8531,12-8 8688,-4-7 0,5 4 0,-8-2 0</inkml:trace>
  <inkml:trace contextRef="#ctx0" brushRef="#br0" timeOffset="72602">23695 9044 11021,'49'0'324,"0"0"1,0-2 0,0 0-708,-7 0 0,1-2 537,4-1 0,1-1-1847,2-1 0,0 1 1802,1-1 1,1 0-15,-2 0 0,-1 0 185,-1 0 1,-2 1-183,-4 0 0,-2 0-26,-5 1 1,-2 1 45,18-4 716,-13 3-727,-20 2 217,-6 1-375,-12 2 51,39 7 0,-30-5 0,30 5 0</inkml:trace>
  <inkml:trace contextRef="#ctx0" brushRef="#br0" timeOffset="73262">26244 9227 11638,'53'-5'371,"-1"0"1,-1 0 0,4-1-27,-14 0 0,6 0 0,2-1 0,-1 0 0,-5 1-1998,0 0 0,-4 0 0,7 0 1779,-4 1 1,7-1-1,4-1 1,2 0-1,-3 1 1,-5 0-1,-9 1 499,10 0 1,-5 0-559,11-1 0,5 0 1,-16 1 21,-24 2 887,-7 1-920,-6 0 49,-3 0-99,-2 1 3257,0 1-4899,4-4-4704,13-25 6445,-4-4 0,3-1 1,-13 12-1</inkml:trace>
  <inkml:trace contextRef="#ctx0" brushRef="#br0" timeOffset="76137">20166 9706 10640,'-22'-35'-50,"4"7"122,22 56-39,3 9 1,1 11 0,0-2-31,-2-3 0,0 4-3,2-7 0,2 9 0,1 5 0,1-1 0,-2-5 0,-3-11 0,-1-1 0,0-2 0,6 15 0,0 1 0,0 0 0</inkml:trace>
  <inkml:trace contextRef="#ctx0" brushRef="#br0" timeOffset="76872">20857 9541 9106,'0'43'86,"0"1"1,0-1 0,0 1 0,0-1 0,2 8-1,0 0 1,1-2 0,0-3-76,-1 0 0,1-2 1,0-3-1651,4 10 0,2-6 1639,1-1 337,-1-13-342,-1-10 368,1-5-564,-3-9-4035,1-41 3357,-4-11 569,-2 6 0,0-7 0,0 1 875,-1 0 1,0-3-223,-1 6 0,0-7 0,-1 1 0,1 6-1095,1-2 1,-1 2 831,-1 2 1,0-2-1,1 6 195,6-12-1,6 21 0,6 3 253,25 0-485,-17 9 0,2 4-6,7 15 1,-1 6 8,11 4-43,-7 9 48,-19-2 2223,-20 0-2268,-12 3 1,-4 2-1,-12 13 15,4-11 0,-1-1-20,3-11 0,3-2-107,-3 3-22,1-6 3507,30-7-3378,14-3 6,19 0 13,-14-1 1,3 0-1681,2-1 0,1 0 1683,2-1 1,-1-1-4,-2 1 1,0-1 11,4-3 0,-2 5 501,7 28-1585,-34 5 0,-10 6 1100,-4 3 1,-7 2-5,-4-8 0,-3 2 0,-2-3-559,-5 3 0,-2-5 653,-1-2 1,-2-3 470,-1-6 1,-2-4-464,2-4 1,-4-4-522,-1-6 1,-5-5 0,5-2 64,3-4 0,3-2-434,-9-3 1,16-3 744,46-7 0,13 2 0,2 3 0,-3 6 0,1 1 0</inkml:trace>
  <inkml:trace contextRef="#ctx0" brushRef="#br0" timeOffset="77012">22194 9782 10410,'-23'37'0,"1"0"0,0 0 0,-5 8 0,0-1 0</inkml:trace>
  <inkml:trace contextRef="#ctx0" brushRef="#br0" timeOffset="77855">23720 8986 11390,'51'1'199,"-1"1"0,-8-1 0,1 0 0,3 1-1345,-6 0 0,2 1 0,1 0 0,1-1 1158,4 0 1,1-1 0,1 1 0,0-1-409,0 0 0,1 0 0,-1 0 0,0 0 422,-3-1 1,0 0-1,-1 0 1,0 0 9,-2-1 1,-2 0-1,0 0 1,0-1 234,8 0 1,-2-1 0,2-1-201,-7-1 0,1-1 1,0-1-1,-4 1-12,-1-1 1,-3 1 0,0-1-453,6-1 0,0-1 0,-5 0 429,-7 1 1,-3 0 36,22-8 642,-7 1-458,-10 4 2828,-11 3-2329,-13 5-167,-8 2-1518,-9 1-718,-14 21 1647,-2 0 0,1 2 0,-3 7 0,-9 9 0</inkml:trace>
  <inkml:trace contextRef="#ctx0" brushRef="#br0" timeOffset="79536">24754 9487 11928,'-10'-16'1860,"3"3"-1816,-14 36 1,-11 25 0,3-2-76,4-8 1,0 1 27,0-1 0,-4 5 0,-1 1 0,1-1-4,4-3 0,1-1 0,0-1 0,3-1-17,-1-1 0,1-1 0,12 1 33,18 8 0,12 0 1,2-7-10,-1-12 0,6-8-14,19-8 1,11-9 0,-7-4-1193,-14-4 1,-4-4 616,-1 0 1,-1 0-361,-5 0 0,-1-2 808,16-17 1,-20 15 0,-7-2 0</inkml:trace>
  <inkml:trace contextRef="#ctx0" brushRef="#br0" timeOffset="79691">24698 10044 10618,'-9'40'148,"0"0"0,-1 0 1,1-1-1,-2 11 1,0-1-1,3 3-714,5-6 0,2 4 0,1-3 0,-1-5 0,-1-2 0,1-1 0,1 4 0,1 1 0,0 0 0</inkml:trace>
  <inkml:trace contextRef="#ctx0" brushRef="#br0" timeOffset="79890">25030 9929 3182,'-5'46'-136,"1"1"0,-1-1 0,0 1 0,0 0 0,1-1 0,-1 1 0,0 0 0,0 3 0,0 3 0,0-1 0,1-1 0,0-3 0,1-5 0,2-6 383,2 13 0,1-9 1,-2-1-1,2-9 1,9-14-1</inkml:trace>
  <inkml:trace contextRef="#ctx0" brushRef="#br0" timeOffset="80414">25126 10252 1664,'-2'43'57,"0"-1"1,0 1 0,0 0 0,-1 2 0,1-2 0,0-6 1216,1-2 1,-1-16-2020,0-21 1835,1-30-1128,1-4 1,1-10 0,1 2 37,2-8 0,1-2 278,-1 5 0,0-2 0,7-1 82,6 8 0,7 0 0,2 2 0,-4 4 1170,-1-1 1,1 2-1442,6-5 1,5-2-1,-7 13-72,-8 19-11,-8 7-6,-5 3 56,-4 21-56,-10 10-124,2 0 1,-2 3-73,-5 3 0,-2 3-970,-1-2 0,-2 3 0,1-3 1160,-3 3 0,0-1 6,-4 6 0,1-6 418,2-9 58,59-14-297,-8-11 0,3-3-123,9 0 0,3-1-340,3 0 0,-5 0 418,-6-1 449,-5 3-498,-44 22 1,-22 13 0,1-3-86,8-8 0,-2 2-168,-5 6 0,-6 7 0,0 1 0,6-6 168,0 0 0,4-3 0,1-2 0,4-4 0,7 1 0</inkml:trace>
  <inkml:trace contextRef="#ctx0" brushRef="#br0" timeOffset="81226">23158 9708 10780,'-11'4'459,"-6"9"-532,-9 15 39,8-7 1,-1 1-18,-4 4 1,-1 1 46,-1-1 1,-1 2-1,1-3-1261,-3 3 0,1-2 1265,-7 5 0,2-2-6,-1-6 573,12-9-1088,7-2 477,10-4 44,13 2 0,12 0 25,10-1 0,4-1 3,-6-1 0,1-1-608,14 3 0,2 0 636,-11-3 0,-1-1-9,1 0 1,0 0-15,-1 0 1,-1-1 502,7 1 1,0-1-540,-11-1 0,-2 1-249,24 5-3354,-26 13 3606,-14 19 0,-5-16 0,0 6 0</inkml:trace>
  <inkml:trace contextRef="#ctx0" brushRef="#br0" timeOffset="89187">23473 7257 7554,'0'-5'2011,"-8"-4"-1339,5 6-633,-7-4 196,-5-9-201,5 7-4,-12-7 1,-9 1-23,-7 7 1,-8 6 24,4 3 1,-6 3 0,-5 1-1,1 2 1,3 0-23,-2-1 0,2 0 1,1 3-1,1 7-11,4 9 0,-1 9 0,2 2 0,3-1 0,5-7 0,-12 0 0,15 2 0,33 6 0,-1 1 0,1-1 0</inkml:trace>
  <inkml:trace contextRef="#ctx0" brushRef="#br0" timeOffset="89807">22956 7079 10125,'-36'0'274,"7"0"-162,28 0 504,-5 0-560,3 0 112,-10 0-129,6 0 6,-10 0-39,-2 1 27,-12 9-72,1 1 34,-4 10 5,12-5 0,-1 1-1694,-1 2 1,-1 2 1693,-5 8 0,1-1-1137,7-5 0,1 0 1132,-9 21-29,12-7-5,7-10 5,2-2 17,6-11 6,15-4 6,1 1 2,22-1 0,6-2 3,5-2 0,-2 0 0,0-2 6,5-4-4,-15-4 1,-1-1 0,-5 0 0,-2 0 53,23-7 2453,-27 3-2509,-17 8 2703,-4 4-2703,-1 15 0,0-9 0,0 9 0</inkml:trace>
  <inkml:trace contextRef="#ctx0" brushRef="#br0" timeOffset="99536">29063 4481 8231,'-51'10'310,"0"0"0,2 1 1,5 4-230,19 1 0,3 7-63,1 10 0,-2 10 0,5 2 1,12-7-148,24-2 0,6-1-2046,-18 13 0,-3 5 1,13-14 2174,22-25 0,12-14 0,-6-1 0,-13 1 0,-3 0 0,17 0 0</inkml:trace>
  <inkml:trace contextRef="#ctx0" brushRef="#br0" timeOffset="99772">29869 4383 9369,'-43'-7'158,"-1"0"1,7 2 0,12 9-159,44 45-2833,-3-22 0,4 1 2829,4 1 0,3 2 1,-1-1-128,3 4 0,-1-1 21,13 6 1,-14 5-395,-38-3 0,-19 3 0,-4-1 504,2-10 0,-6-1 0,0-1 0,1 0 0,4-1 0,1 2 0,0-2 0,-1-3 0,-10 0 0,0 0 0,-1 0 0</inkml:trace>
  <inkml:trace contextRef="#ctx0" brushRef="#br0" timeOffset="100060">28842 5597 10931,'4'37'-12,"0"0"1,0 0 0,3 15 0,0-4-81,-1-18 0,1-1-850,3 7 1,-1-1-44,-4 3-286,-9 2 1271,-16-34 0,4-3 0,2-3 0</inkml:trace>
  <inkml:trace contextRef="#ctx0" brushRef="#br0" timeOffset="100260">28769 5773 5408,'47'-20'271,"1"0"0,0-1 0,-1 1 0,-3 1 1,-1 0-1,-2 3 0,-6 4-165,-3 6 1,-5 3-107,19-2-50,-18 4 289,-49 26 1,-28 17 0,2-2-481,5-8 0,-1 1-1435,6-1 1,-5 5 0,1 0-1,6-8 1676,1-5 0,10-4 0,13-2 0,11-18 0</inkml:trace>
  <inkml:trace contextRef="#ctx0" brushRef="#br0" timeOffset="100574">30088 5441 1849,'-42'9'-65,"-1"-1"0,1 0 0,-3 3 0,0 2 0,8 4 1331,10 11 0,6 2-1272,-4-1 0,6 3 6,12 1 0,8 2-533,11 5 0,6-1 558,3 0 1,3-2 532,1 0 0,0-2-275,1-7 0,-9-4 350,-28-3-729,-20-4-578,-2-10 1,-8-1-1,1 0 338,-8 1 0,-1-1-146,6 1 1,-3 0-1,3-1 482,-3 0 0,6 0 0,-8 1 0,18-4 0</inkml:trace>
  <inkml:trace contextRef="#ctx0" brushRef="#br0" timeOffset="106628">5947 14911 8063,'-25'-23'339,"1"-1"0,-15-11 412,2 15-751,24 13-5322,36-2 5330,5 12 1,6 4 702,8-3 0,4 3-708,-8 2 1,4 3 0,3-1 75,-5-1 1,3 1 0,2 0-1,1-2 1,0-3 29,-1-2 1,1-4 0,0-1 0,0 0 0,0 2-308,0 3 0,1 1 0,-1 1 0,-2-2 0,-4-4 373,8-8 1,-4-4-1,-12 2 73,-12 2-192,-37 5 2198,-1-2-2251,-8-1 0,-2-1-2223,-9-6 2220,-14-3 0,24 5 2201,7 3-3248,10 3 1047,23 15 0,-9-7 0,14 9 0</inkml:trace>
  <inkml:trace contextRef="#ctx0" brushRef="#br0" timeOffset="108125">8389 15153 8612,'37'-24'555,"3"2"-342,-1 9-118,8-1-2819,-6 2 1,2-2 2779,-9 4 0,4-1 0,4 1 0,10-2 0,5 0 0,-3 1 0,-7 1-212,-6 2 0,-5 1 0,5 0 157,2-1 0,7-1 0,1 0 0,-3 1 0,-8 2 103,4 0 1,-4 2-103,-3 0 0,2 1 0,-2-1-585,5 0 0,0 1 583,8-1 0,2 0 61,1 3 1,-4 0-34,-18 1 0,-1-1 5,12 1 1,1 0 176,-6 0 1,-3 0-206,4 0 346,-7 0 0,0 0-340,13 0 40,-14 0 75,15 2-120,-17 2 2053,-1 2-2059,1 1 1495,-4 0-1450,9-2-28,8 0 61,-8-2-22,0-1-2567,-20-1 2516,-6-1 1755,-1 0-1698,-1 0-28,1 0-23,1 0-6,1 0 7,1 0 3385,0 0-3391,1 0-1,1 0 1,2 0 44,2 0-44,16 0 0,3 0-3387,1 0 3400,2 0 1,0 0-2244,7 1 2303,8 7-950,-3-5 876,-11 4-5,-20-6 6,-12-1 1806,-3 0-1812,1 0 6,5 1-6,-4 0 2715,8 1-2704,-10-2 2055,2 1-2150,-5-1-482,0 3 566,0 4 0,0-3 0,0 2 0</inkml:trace>
  <inkml:trace contextRef="#ctx0" brushRef="#br0" timeOffset="110154">9641 9394 9587,'-23'-12'1148,"3"3"-1198,30 3 44,3 5 1,17-2 5,5 3 7,3 0 0,9 0 1,-3 0 23,-5 0 0,0 0-15,7 0 1,5 1 0,0-2 46,-10-2 0,1-2 0,-1 0 0,-5 1 68,6-1 1,-2 0-24,4-1 0,3-1 1,-12 0-3,-14 1-296,-17 5 190,16 19 0,2 5 0,-10-13 0,9 10 0,0 0 0</inkml:trace>
  <inkml:trace contextRef="#ctx0" brushRef="#br0" timeOffset="111857">20356 14327 8846,'7'41'36,"0"0"1,0 1 0,0-2 0,-1 1 0,-1-3 267,-2 6 0,-2-2-237,1 3 0,-1-2 78,0-5 1,-5 1-299,-7 1 0,-5 3 1,-1-4 152,3 0 0,-7-4 10,-13-8 0,-13-1 0,-2-3 0,11-4 0,12-4 0,1-4 1,-15-7-1,0-1 0,0 1 0</inkml:trace>
  <inkml:trace contextRef="#ctx0" brushRef="#br0" timeOffset="112005">20068 13525 9974,'32'32'0,"-1"0"0,0 0 0,-6-6 0,0 0 0,1 0 0</inkml:trace>
  <inkml:trace contextRef="#ctx0" brushRef="#br0" timeOffset="112469">20672 14037 2051,'-3'49'0,"0"0"0,-1-1 0,2-9 0,-1-1 0,1-7 2525,1 4-2765,2-23-2843,18-2 2568,-3-5 1173,22-1-658,-16-8 2521,4 0-1760,-14 8-358,-2 24-369,-5 0-34,0 12 3298,1-22-3964,30-51 542,-13 4 124,0-5 0,-1-3 642,-2-7 501,-6 7-1137,-7 18-1,-4 18-1243,6 44-190,8-15 1428,10 15 0,-8-36 0,-4-7 0</inkml:trace>
  <inkml:trace contextRef="#ctx0" brushRef="#br0" timeOffset="112655">21187 14157 7442,'7'44'67,"0"0"1,0 0 0,0 0 0,0-1 0,-1 7 0,-1 2-1,1 2 1,-2 0 0,0-2 0,-1-4-1084,-1 3 1,-1-4 0,-1 0 0,1 2 1017,-1-2 0,1 2 0,-1 1 1,1-3-1,-1-7 749,0 13 0,0-8-751,0-14 0,-1-1 416,-1 1 0,-1-2-819,-4 7 191,4-68 1,0-34 0,0 12 0,-1 16 0,3-8 0,0 0 0,1-1 0,-1 1-1</inkml:trace>
  <inkml:trace contextRef="#ctx0" brushRef="#br0" timeOffset="112805">21280 14525 7744,'23'-36'460,"-1"-1"1,1 1 0,2-7 0,0 10-466,14 23 72,-41 40 0,-11 10-67,4-12 0,-4 0-846,-4 6 0,-4 2 0,-1-2 647,-4 0 0,1-2-608,2-2 1,3-2 806,5-3 0,2-2 0,-1 2 0,10-12 0</inkml:trace>
  <inkml:trace contextRef="#ctx0" brushRef="#br0" timeOffset="113072">21958 14563 10758,'34'-20'175,"1"1"1,0 0 0,10-5 0,4 1 0,-4 3-176,0 3 0,-1 3-559,-5 1 1,1-1 0,-3 3 379,-1 2 0,-2 1-968,-3 2 1,-2 0-731,17-2 1869,-14 3 1,-17 2 0,-9 1 0</inkml:trace>
  <inkml:trace contextRef="#ctx0" brushRef="#br0" timeOffset="113230">22365 14195 9173,'4'39'-64,"-1"0"0,0 0 0,1-2 0,0 0 0,4-5-373,6 1 0,2-3-176,0-4 0,1-2 613,20 2 0,-17-12 0,-5-13 0</inkml:trace>
  <inkml:trace contextRef="#ctx0" brushRef="#br0" timeOffset="113359">22532 14211 7187,'-23'41'-94,"-1"-1"1,0 1 0,0 0 0,0 0-1,0 0 1,-3 4 0,2-2 0,0-1-1,2-1 1,-4 10 0,2-1 0,5-9-1,-3 7 1</inkml:trace>
  <inkml:trace contextRef="#ctx0" brushRef="#br0" timeOffset="114158">23569 13527 8993,'-18'42'112,"0"0"0,0 0 0,1 0 0,-1 0 0,1 3 0,0-2 0,1 0 1,2 4-98,3-2 1,1 4 0,1 1-1,1-1 1,1-3-687,1-1 0,2-2 1,1 0-1,1-2 671,2 9 0,2-1 0,2-2-15,1-7 0,0-1 0,5-1-163,3-4 1,3-1 0,1-2-1523,9 7 0,2-3 1700,7-2 0,-1-4 0,2 2 0,-8-14 0</inkml:trace>
  <inkml:trace contextRef="#ctx0" brushRef="#br0" timeOffset="114663">25937 13872 3213,'9'38'130,"1"0"0,-1 0 0,-1-1 0,0 1 0,-3-1-83,2 7 1,-7 3-405,-11-4 1,-8 7-1,-5 3 1,0-2 0,3-6-370,-1 2 1,0-5 0,-4 4 725,3-9 0,-4 5 0,-2 1 0,0-1 0,2-5 0,3-8 0,-5 0 0,2-8 0,4-5 0,0-1 0</inkml:trace>
  <inkml:trace contextRef="#ctx0" brushRef="#br0" timeOffset="116304">24270 14280 4989,'48'12'120,"1"-1"0,-1 1 1,0 0-1,-11-2 1,-2 0-1,4-6-114,8-9 1,8-6 0,3-5 0,-4-2 0,-8 2 658,-8 0 0,-5-1 0,-2-6-677,5-8 1,1-7 0,-6-1 0,-14 3-1467,-22 0 0,-10 0 1441,2-19 1,-15 12 97,-2 35 1,-12 8 0,-8 6-1,-4 5 1,1 4 0,5 3-1,10 1 218,-1 11 0,6 7 1,7 2-1,2-1-246,-2 0 1,5 1 0,16-4-463,22-4 1,17-2 0,5-11 426,0-13 1,9-8 0,2-6 0,-4-4 0,-10-1-167,0-15 0,-13 0-324,-9 10 1141,-33 30-2950,-10 27 2301,2-7 0,-1 0 0,-2 9 0,3-8 0</inkml:trace>
  <inkml:trace contextRef="#ctx0" brushRef="#br0" timeOffset="122516">24090 14792 8802,'52'-4'166,"1"0"0,-1 0 1,1 0-1,-1 0 1,1-1-1,-1 1 1,-2 0-1,-7 0 1,1 1-1,8-1-156,-9 1 0,7 0 0,5-1 0,1 1 0,2-1 0,-3 1 0,-3-1 0,-6 2 0,-8-1 180,14 1 1,-8 0-1,-25-1-1061,-36-3 1,-25-1 0,-14-1-1,-1 1 1,11 2 999,5 1 0,4 1 0,-7 0 88,3 0 1,-8-1 0,-6 0 0,-3 0 0,1 0 0,4 1 0,7 0 0,10 1-22,-7 1 0,11 1 905,-11 0-1465,20 8 364,44 0 0,6-5 0,13 1 0,12-1 0,7 0 0,4 0 0,0 0 0,-2-1 0,-8 1 0,-10-1 0,10 2 0,-10-1 0,10 0 0,-2-1 0,-1 0 0,1 0 0,-1 0 0,1 0 0,0-1 0,-1 1 0,1 0 0,-1 0 0</inkml:trace>
  <inkml:trace contextRef="#ctx0" brushRef="#br0" timeOffset="123082">29263 12827 8233,'-6'49'101,"0"-1"1,0 0-1,1 1 1,-1-1-1,0 1 1,0-1 0,-1 0-1,1 3 1,-1 1-1,0 1 1,0 0 0,0 0-1,1-2 1,-1-1-1,1-4-599,0 7 1,0-5 0,1 0 0,-1-2 0,0 2 0,0 3 513,0-3 1,-1 2 0,0 1 0,0 1 0,0 0 0,0-1 0,0-2 0,1-2-110,-1 0 0,1-1 1,0-3-1,0 0 0,0 0 1,0 1 103,-1 7 0,0 1 0,0-1 0,1 0 1,-1-1 45,1-2 1,1-1 0,-1 0 0,1-1-1,1-1-59,-2 8 1,2-1 0,0-1 0,0-1-2,0-7 0,2 0 0,-1-1 1,1 0-17,0 12 0,0 0 1,1-4-164,0-3 0,0-3-153,3 0 1,2-5-502,7-10 1508,19-21-672,-5-27 0,1-6 0,5 5 0,-13-6 0,0-1 0</inkml:trace>
  <inkml:trace contextRef="#ctx0" brushRef="#br0" timeOffset="123874">29248 12259 10528,'41'-3'23,"0"0"0,0 1 0,-1 0 0,7 2 0,3-1 0,2 1 0,0 1 0,-2-1 0,-5 1-1430,10 0 0,-5 1 1,1 0-1,4 0 1407,-6-1 0,3 1 0,4-1 0,0 1 0,-1-1 0,-4 0 0,-5 0 10,0-1 0,-6 0 0,1 0 0,5 0-123,-2 0 0,6 0 0,3 0 0,1 0 0,-1 0 0,-1 1 0,-5 1 119,1 0 1,-4 1 0,-1 1 0,1-1 0,2 0-8,5-1 0,3 0 0,2-1 0,-1 0 0,-4 2 0,-7 2-22,8 5 1,-8 2 0,-6 0 522,-9-2 1,-4 1-543,5 3 0,-2 1-19,3 4-168,-8 1 235,-9 1 117,-6 9 71,-6 1 0,-1 13 0,-1 7 1,-1 5-1,1 0 0,-1-5-174,1-4 1,-1-1-1,0 0 1,0 1 0,0 1-1,0 2-37,0-2 1,0 3-1,1 1 1,-1 1 0,0 1-1,1-2 1,-1-1 0,0-2 16,0 5 1,-1-2 0,1 0 0,0-2 0,0-3 0,-1-1-299,1 3 1,1-4 0,-1 0 0,-1 3 308,1 0 0,0 4 0,-1 0 1,0-1-1,0-2-228,0 1 1,-1-3 0,0-1-1,-1 3 264,1-1 0,-1 3 0,-1 0 1,1-2-1,-2-2 25,1-3 1,-1-4 0,-1 1 0,-1 4 50,-2 1 0,-1 5 1,-1 3-1,0 0 0,0-2 1,1-5-92,1 0 0,1-5 0,0 1 0,-1 3-17,-2 5 1,-2 5 0,1 0 0,0-3 0,4-9-14,0 2 1,3-5 76,2 1 0,1-1-79,1-13 0,1-1 546,0 3 1,2-1-547,-1 6 1718,0-9-1685,0-5 2570,0-12-2283,0-2 2318,0-7-2240,-1 0-83,-9 0-270,-5 0 33,-35 0-61,12-6 0,-2-2-20,-4 2 0,-2-2-1143,11 0 1,-2-2-1,-7-1 1140,3 1 1,-6-1-1,-5 0 1,-1-1-1,-2 1 1,1 1-270,8 4 1,-2 0-1,0 1 1,-1 0-1,-1 0 1,1 1-1,-1-1 1,1-1 298,0-1 1,-1 0-1,0-1 1,0 0-1,0 1 1,1 0-1,-1 0 1,2 2-212,-4 1 1,-2 0 0,0 2 0,1 0-1,3 0 1,4 1 0,6-1 234,-8 1 1,7 1 0,2-1-531,-17 0 0,5-2 316,13 1 1,3-3-160,-11-13-2431,23-1 3102,32-17 1,-7 20-1,7-4 1</inkml:trace>
  <inkml:trace contextRef="#ctx0" brushRef="#br0" timeOffset="125823">27898 12752 8685,'7'-2'953,"-1"1"536,-5 2-1410,-1 1-79,1 0-79,-1 2 62,-2 20 73,-7 6 0,-2 4-22,1 3 0,-2 3-34,0-5 0,-2 3 0,1-1 2,-4 8 1,-1 5-230,4-10 1,-2 6-1,-1 3 1,0 0-1,2-1 251,2-5 1,1-2 0,1 1 0,-1 1 0,0 1-25,1 1 1,-2 1 0,1 2 0,0-1 0,1-2 0,1-2-1,0 2 0,2-2 0,1-3 0,2-3 0,3 11 0,4-7 0,9 4-372,15-16 0,5-2 408,-8-9 1,3-3-1,15 7 1,6-3 13,3-9 1,3-7-12,-15-2 0,1-3 0,2-2 4,0-4 1,2-2 0,1-2 0,-1 0-557,0 0 1,-1-1-1,-1 0 1,-2-1-258,1-2 1,-4-2 0,-1 3 769,11-1 0,-11 7 0,-25 11 0,-5 2 0</inkml:trace>
  <inkml:trace contextRef="#ctx0" brushRef="#br0" timeOffset="126093">28308 13783 1065,'44'20'128,"0"0"0,0 0 0,1-1 0,-6-1 0,1-1 0,-2 0 0,-7 0 1112,3 7 0,-7-2-932,1 7 1587,0 13-1565,-45-13-246,-16 12-23,7-15 1,-2 0-62,-5 3 0,-1 0 0,-2 0 0,0-1-168,2-2 0,-1-1 168,-3-3 0,3-2 0,0 2 0,1-8 0</inkml:trace>
  <inkml:trace contextRef="#ctx0" brushRef="#br0" timeOffset="127023">27450 11609 2247,'24'42'68,"-1"1"0,1 0 1,-1 0-1,0 1 0,-1-1 684,-2-2 0,-1 0 0,-1-1-737,-1-1 0,0-1 0,0-2-475,4 10 0,0-2 460,-2-6 0,0-3 520,-3-7 1,2 0-1059,5 1 0,1-1 538,-3-9 0,-1-1 0,12 12 0,-14-22 0</inkml:trace>
  <inkml:trace contextRef="#ctx0" brushRef="#br0" timeOffset="127172">27878 11807 12337,'-33'25'-71,"1"1"1,0 0-1,0-1 1,-4 8 0,-1 1-1,1 1 1,1 3-1288,5-3 1,2 2 0,-1 1 0,1 0 0,0 0 901,-2 2 0,1 0 0,-1 0 0,1 0 0,-1-1 584,2-2 0,-1 1 0,0-2 0,2-1 0,2-4 0,-1 4 0,2-3 1,2-3-1,-1-2 0,0-1 0</inkml:trace>
  <inkml:trace contextRef="#ctx0" brushRef="#br0" timeOffset="129025">29431 12404 7229,'5'0'2403,"-2"0"-1630,-3 0-286,1 1-543,0 4 50,0 7 6,-6 20 90,-1-5 0,-2 7-62,-3 7 0,-2 5 0,1-1-47,2-7 0,0-1 1,1 2-822,-3 11 1,1 3 0,1-2 839,4-6 0,1-1 0,1-5 0,2-6 0,0-2 0,0 5 0,-1 0 0</inkml:trace>
  <inkml:trace contextRef="#ctx0" brushRef="#br0" timeOffset="130517">23965 14382 7017,'40'14'43,"-1"0"1,1 0 0,0 0 0,0-8 0,6-1 0,5-1 0,3-1 0,3-1 0,1-1 0,0-1 0,-1-2 0,-2 0 0,-4-1-37,2-3 1,-1-1 0,-2-3 0,-1 0-1,0-1 1,1 0 0,1 1 0,2 1-356,-3 3 0,3 1 0,1 1 0,1 0 0,0 0 0,0 0 0,-2-1 0,-2-1 0,-4-2 0,-3-2 348,15-7 0,-2-5 0,-6 0 0,-7-1 0,-13 4 50,1-16 501,-17-1-551,-17-5 192,-21 17 1,-14-1-1,-6-1-187,5 6 1,-3-1 0,-4 0 0,-2 1-1,-2 0-160,4 3 0,-2 0 1,-2 1-1,0-1 1,-2 1-1,2 1 1,0 0 214,4 1 0,0 0 0,0 0 0,1 1 0,0 1 0,0 1 0,0 0 284,-4 1 1,-1 1 0,1 1 0,1 0 0,1 3 0,3 0-196,-6 1 1,2 2 0,2 3 0,2 2-450,-4 6 0,2 4 0,3 1 272,-12 1 0,9 7 25,16 12 1,16 5-376,19-4 0,16 1 382,4-6 0,9 0 1,4 0-1,-1-2-4,-3-5 0,0-3 0,1-1 0,3 0-1,2 1 0,4 1 0,1-2 0,0-2 0,0-6-48,8-5 0,2-6 0,-3-3 0,-5-1 50,-2 2 1,-4-1 0,-21-8-98,-34-14 1,-23-10 0,-12-2 0,3 9 95,1 10 0,-2 8 0,-7-1 23,10-1 0,-6-2 1,-4-2-1,-2 1 0,2 2 1,3 2-1,7 6 62,-13 5 1,7 7 0,2 1 15,9-1 0,1 0 0,3 2-88,-1 3 1,3 1 76,-12 13-90,20 4 1501,12 8-1498,35-16 0,21 1 0,9-1 0,-5-4 15,-2-3 1,-2-4 0,7 0 172,-9-1 1,5 3 0,3 0 0,1-3-1,0-3 1,-2-7-178,-1-8 0,0-6 0,0-4 0,-1-2 0,-3 1 0,-4 3 136,7 1 0,-4 2 1,-1-5-151,4-7 0,5-6 0,-10 1 0,-25 6-14,-38 6 1,-16 5 13,5 3 0,-7 5-2,-1 6 1,-6 5-1,-2 2 1,4 1 1,1 0 0,4 2 0,0 6-872,2 8 1,-3 8 0,7 2 0,16-4 263,21 4 1,14-1-648,-1 1 1,4 2-1,8-8 1267,16-13 1,9-10-1,-4-1 1,-8 4-1,-2-3 1,-6-5-1,1-1 1</inkml:trace>
  <inkml:trace contextRef="#ctx0" brushRef="#br0" timeOffset="131389">28838 13817 9811,'44'4'292,"-1"0"0,1 0 1,0 0-1,-1 0 1,1-2-1,1 0 1,1-1-1,0 0 1,1 0-1,1 1-287,-4 1 1,1-1 0,1 2-1,0-1 1,0 0 0,2 0-1,0-1-707,-1-1 1,2 0 0,0 0 0,1 0 0,0-1 0,0 1-1,-1 0 1,-2 1 746,4 0 1,-2 1 0,1 1-1,-1-1 1,-2 1 0,0-1-1,-1 0-238,8 0 0,-3 0 0,0-1 0,-1 2 0,2 0 228,-5 1 1,3 1-1,1 0 1,-3 0-1,-5 1 1,-7-2 502,5 2 1,-5 0-537,1 1 0,3 1 0,-7-2-47,8 4-257,4-1-2656,-31-2-167,-12-1 3125,-11-1 0,3-3 0,-4-3 0</inkml:trace>
  <inkml:trace contextRef="#ctx0" brushRef="#br0" timeOffset="131902">29003 14327 11318,'36'0'379,"-1"0"1,1 0 0,6 1 0,0 1 0,2 0-1605,3 0 0,2 2 1,5 1 1290,-9 0 0,5 1 1,3 1-1,1 1 0,-1 0 1,-3-1-443,2 1 1,-2-1 0,-1 1 0,1 0 0,3 0 375,-7 0 1,3 0 0,1 0 0,0 1 0,0-1 0,-2 1 0,-4-1 0,3 1 0,-3 0 0,-1 0 0,-1-1 0,0 1 0,8 1 1,-1 1-1,-1-1 1,0 0 152,-4 0 0,0-1 1,-2 0-1,0 1-152,5 0 0,-1 1 0,1 1-11,-3 0 1,2 1 0,-1 1-1,-6-3 3,0 0 1,-3 1-146,2 0 0,2 1 0,-14-3-857,-20-7-3388,-24 0 4396,-4-1 0,-3 0 0,9-2 0</inkml:trace>
  <inkml:trace contextRef="#ctx0" brushRef="#br0" timeOffset="133273">30208 14039 10629,'-15'42'43,"1"0"0,2-12 0,3 0-46,5-2 0,2-2-3,8-1 6,8-9 6,11-8-4224,12-10 4218,9-14-26,-11-11 1,3-9 0,-5 3 41,-7 11 1,-7-2 128,-10-31 1,-17 6 146,-38 37-164,-7 3 1,-1 13-42,18 24 0,9 8-87,0 8 5,24 8 1,11-1 16,7-28 1,7-5-20,15 1 1,9-3 0,-6-5-4,12-3 1436,-2-8 1,-15-8-1560,-54-16 341,-2 0 236,-23 3 1114,17 10-1568,7 6-392,10 2 241,7 3 151,17 0-127,33-1 1,8-2-152,-27 1 0,0-1 188,9 1 1,4 0-1,-10-1-5,-11-2-1031,-23 2 194,-22 14 1,-18 13-1,3-1 932,7-6 0,0 0 0,-6 3 0,-2 4 0,8-5 0,3 0 0</inkml:trace>
  <inkml:trace contextRef="#ctx0" brushRef="#br0" timeOffset="146706">6825 9309 8595,'-30'-24'250,"0"0"1,0-1 0,-5-2 0,4 2-43,-3-9 55,15 18 78,-5 2 1,-1 1-135,-5-2-113,5 4 1,-2 0 176,-3-2 1,3 1-239,-4 0-2,3 0 0,0-1 109,-5 2 101,-17 0-202,8 3-23,-9 2 6,14 5 1,-1 1 8,-2 3 0,-1-1-12,-5 1 1,0 1-20,7 0 0,0 4 15,2 4 0,-1 3 0,4-1-15,1-2 0,0 0-1126,-4 4 0,-4 2 0,5-2 1126,8-3 0,2-1-163,-1 2 1,-1 1 167,-8 4 1,-4 2-723,6-2 1,-2 2 0,2-2 716,-5 3 0,2-1 0,-9 5 0,6-2 5,8-4-5,9-5 0,0 2 1077,-4 2 1,-1 3-1076,-3 2 0,-3 4 0,0-1-14,3-2 1,0 0 0,0 0 121,0 1 1,0-1-1,-1 1-112,-5 4 0,-1 1 0,3-3 1695,8-6 1,-2 1-1694,-2 3 0,-6 6 0,-3 2 0,2 0 0,4-4 0,0 1 0,4-2 0,-3 2-848,-3 3 0,-3 3 0,0 0 0,5-4 848,6-4 0,3-2 0,3-1 2,-3 3 1,0 0-490,1-3 0,0 2 1,0-1 486,-3 3 0,-1 0-486,-8 8 1,-1 0 485,12-11 0,1-1-728,-1 2 1,-1-1 727,2 1 0,0 1 0,-1 0 0,1 1 0,2-1 0,0 0-3,1 0 0,1 0 341,2-1 1,1 1-339,0-1 0,1 0 0,2 2 0,-1-1-3,1 2 1,1 0-1,-1 0 0,0 0 3,1 2 0,-1-1 399,0-3 1,-1 3-400,-2 6 0,-2 4 0,1-3 361,-1-1 1,1-1-360,0 1 0,-1 2 0,1 0-4,2-2 0,0-1 0,2-2 2,1 1 0,-1-1-128,2 1 0,-1 2 1,2-3 127,2-3 0,1-2-296,1 3 0,0 1 299,-1 1 0,0 1-6,1 0 0,0 1 415,0-1 0,0 1-415,1 12 0,0-1 1090,3-13 0,0 0-1091,0 5 1,2 4-1,2-2-936,7 6 0,3-1 937,-4 1 0,3 0-14,3-13 0,3 1 0,0-4-577,0-5 0,0 0 594,5 10 0,2 1 6,6 4 1,1-1-7,-7-9 0,1-1-6,6 8 1,6 1-422,2-7 1,4 1-1,-2-4 427,-4-3 0,0 0 0,4 2 0,4 1 0,0-1 4,-5-7 0,1-1 0,0-1-3,1 2 1,1 0 0,0 0 39,1 0 1,0 0 0,-1-1-41,-5-2 1,-1-2 0,-5-2 7,-5-3 0,-1-3 65,10 4 0,1-2-71,-9-2 0,1-1 2,17 5 1,0 0-6,-18-5 0,-2-1 22,9 3 1,-2 0-23,11 5 1281,-1 0-1281,-11-3 0,0 1-80,16 6 80,-17-7 0,1 0 2171,11 2-2171,0-2 0,-1-3 3248,-3 1-3248,14 0 0,-2 3 5,-11-2 1,0-1-6,12 6 16,-21-6 1,-1-1 421,5 2-433,1 0-2431,1 0 2429,-9-5 0,0 0 2,11 4-5,12 2-700,-19-3 706,-3 1-6,0 1 5,0 2 12,1 0-1186,-4-1 1,0 1 1173,5 2 1,14 7 1480,-26-15-1481,-4 1 615,6-1-620,-9 0 0,4 1 5,-6-1 3393,-2 1-3392,1 0 5,-1 0-11,0 0 5,-2-1 1,-1-3 0,-1 0 78,-1-3 50,0-1-89,-2 1-45,0 4 95,2 3 28,5 15-112,0 4 29,2 0-35,-2-3 6,-3-12-5,1-2 44,1 8-10,-1-5-35,2 7 29,-2-7-34,1 0 11,-2-3 34,-2-4 89,1-2 23,-2-1-84,0-3-84,1 5 11,2 3 498,3 5-190,-2-5 0,-1-1 274,-4-7-99,0 0-2018,6 6 1535,5 3 0,-2-2 0,1 0 0</inkml:trace>
  <inkml:trace contextRef="#ctx0" brushRef="#br0" timeOffset="156186">12459 10410 6042,'-7'-5'896,"2"2"-661,-3 0 174,4-2-409,1 3 39,1-2 6,2 0 5,7-5-50,-1 2 6,8-5 5,2 2-6,4 2 7,5-1 150,-5 23 196,-6 18 1,-4 9-233,-1-1 0,-1 2-78,-2-6 1,0 1 0,1-2-38,3 10 1,0-5-1,5 1-6,3-2 7,18-21-52,-16-8 102,24-23-56,-33-4 10,1-30-100,-37 21-12,7 2 24,-18 21 49,7 33 12,17 5 0,1 10 0,1-3 11,-2-2 0,2 1 0,2 10 0,1 7 0,3-10 0,3 6 2,1-23 1,0 0-444,0 3 453,3-5 27,1-2 0,8 10-33,2 1 38,4 10-27,-2 3-6,-9-16 1,-4 3-12,-6 0 0,-4 2 0,0-2 3,0 3 0,-2-2-3,-9 13 0,-4-6 0,-9-12 181,-4 4-183,11-13 0,-2 4 0,2-2 2,0-2 0,1-1-842,-14 15 0,1-3-339,4-11 1181,3-12 0,15-6 0,4-7 0</inkml:trace>
  <inkml:trace contextRef="#ctx0" brushRef="#br0" timeOffset="159041">10432 11007 7139,'-9'4'879,"2"-1"-873,7-3 739,46-38-644,-17 28-19,15-2 0,13 0 1,-6 6-64,-15 8 1,3 5 17,-1-3 0,9 3 1,4 0-1,4 0 1,-1-1-1,-4-1-249,3-1 0,-1 0 1,0-2-1,0 1 0,-1 1 213,1 1 0,0 2 0,0-1 1,0 0-1,0-3 2,4-2 0,4-2 1,-2-1-1,-6-1 1,-12 1-2,-10 1 1,-4-1 22,21-3 1,-8 1 114,-28 3 265,-4 1-641,-6 15-806,-2 7 1042,-7 14 0,5-14 0,-5-6 0</inkml:trace>
  <inkml:trace contextRef="#ctx0" brushRef="#br0" timeOffset="161175">10488 11286 6053,'0'7'-202,"0"2"85,0-1 117,1 0 0,0-3 0,-1-2 0</inkml:trace>
  <inkml:trace contextRef="#ctx0" brushRef="#br0" timeOffset="165133">7192 11695 7666,'-36'-13'1428,"7"2"-1422,55 13 28,17 5-570,-16-4 1,2 0 535,0 2 0,2-1 48,20-2 0,-1-2-43,-3-2-147,-2 0 1,-6-1 146,-23-5 35,-4 1-40,-3 3 0,17 15 0,-18-8 0,13 12 0</inkml:trace>
  <inkml:trace contextRef="#ctx0" brushRef="#br0" timeOffset="166752">7132 11780 3399,'-31'-20'186,"0"0"0,0 0 1,-10-3-1,5-6-100,21-3 0,5-6 0,3 4-86,0 8 0,1-1-1043,-3-15 0,1-8 1,4 8 991,9-5 820,2 10 0,5-1-747,2 9 1,3 2-4,0 0 1,1 0-14,0 4 0,1-1 492,7-4 1,2 1-483,-3 5 1,0 0-17,5-5 0,2 2-9,1 5 1,-1 3 3,8 1 2,-12 9 0,-1 1 647,11 3-611,5 21 1,3 11 30,-7 5 1,0 4-48,-6-8 0,2 3 0,-3 1-16,-7-2 1,-2 2 0,-3-2 48,0 6 1,-4 1 3,-6-3 0,-3 3 0,-3-1-48,-7 15 0,-5-1 477,3-14 1,-1 1 0,-3-3-482,-10 7 1,-4-4 0,4-10 0,-2-2-236,-2-1 0,-1 0 233,-1-1 0,-1 0 0,-2-2 0,0-2-404,1-2 0,0-3 306,-1-3 0,1-2-675,-19 3 773,5-9 0,21-4 0,7-1 0</inkml:trace>
  <inkml:trace contextRef="#ctx0" brushRef="#br0" timeOffset="168487">10601 11822 1289,'-20'-29'-12,"0"0"1,-10-7 915,-1 4 0,0 2-899,-4 7-5,6 6 0,-1 1 1382,-5 1-1377,0 3-5,-1 4-6,4 6 1,-1 3 5,-10 6 383,11-1 0,-1 6-386,-1 17 0,2 8 22,3-2 1,1 2 209,5-9 0,0 2 0,1-2-195,-2 9 0,2-2-4,1 0 1,1-3-276,-2 8 250,6-13 1,4-1-1,4 12-5,4-11 34,7 13-2295,22 1 2334,6-13 0,3 1 165,-6-6 0,1-1-205,9 3 1,3-4 53,-7-13 0,-1-3-19,20 1-40,-19-4 0,-1-1-22,15-3 33,-2-4-31,-7-2 1,1-2-9,9-5-3,-11 3 0,-3-2 656,1-8-676,-9-4 1,-1-3 5,-6 5 0,-1-2-227,7-10 1,-1-2 243,-9 10 0,-2 0 16,-1 3 1,-2 0 39,4-19-16,-7 10 60,-7 1-49,-25 2 1630,-7 4 0,-4 1-1606,6 7 1,-3 0-1497,-9-7 1,-5 1 1455,1 9 1,-2 1-1,3 3 67,4 2 0,0 6-321,-8 5 1,-6 5 0,9 7-1531,10 13 1,6 8 1748,6-3 0,1 3 0,3-2 0,1-5 0,2-1 0,-8 15 0</inkml:trace>
  <inkml:trace contextRef="#ctx0" brushRef="#br0" timeOffset="181072">6100 14222 6389,'-15'-19'980,"-8"-3"-331,6 16-542,2-3-197,5 9 101,10 0 34,57 6-6,-30-2-36,8 0 0,3-1 28,-7 0 0,-2-2 19,10 1-1701,-1-1 0,-1 0 1712,-2-1-2245,11 0 2374,2-8-229,-10 1 78,12-8-20,-14 4 1,-1 0-20,10-1-6,-11 2 1,2 1 8,0 7 0,-3 2-3,9-2 1114,-9 2 1,-1 1-1115,15 0 0,-13 0 1668,-5 1 1,3-3-1664,3-2 1,0-1-6,1 2 0,0 1-3,7-4 1,-3 1 7,10 3 196,-11 1-196,-6 0-5,-9 0 6,6 0-12,-10 0 12,18 0-6,-5 0 0,6-1 0,-11 0 6,-10-1-6,4-1 5,0-2-5,-3 1 0,-1-1 0,1 3 0,-5 1 0,1 1 0,-8 0 0,-3 0 0,0 0 17,-1 0-17,-2 0 1490,0 0-1394,-5 0-35,2 0-234,-2 0-2068,8 4 2241,2 0 0,0 1 0,-1-2 0</inkml:trace>
  <inkml:trace contextRef="#ctx0" brushRef="#br0" timeOffset="181698">14883 10929 7391,'12'42'275,"-1"0"1,0 1 0,0-1 0,1 0 0,-2 2 0,0-1 0,0 0 0,-2-2-274,2 12 0,-2-1 0,-2-5-2,-4 2 0,3-11-1063,19-17 0,-17-5 0,17-23 0</inkml:trace>
  <inkml:trace contextRef="#ctx0" brushRef="#br0" timeOffset="182304">14690 10363 9444,'38'-28'-231,"1"0"0,0 1 1,-1 3-1,3-1 1,1 2-1,-2 2 91,9 1 0,-2 2 0,2 1-1217,-11 2 1,0 0-1,0 0 1,-1 1 1356,8-3 0,0 1 0,-4 1 17,3-1 0,-2 0 747,-3 1 1,1 1-667,10-1 0,1 3-405,-2 3 0,0 3 354,-1 0 1,-1 3-149,-5 6 0,-3 6 246,-1 13 1,-5 6 84,-6-3 0,-3 4 278,-3 0 0,-1 4 0,-2 1-406,-5-1 1,-3 0 0,-1 5 2,0 7 0,0 6 0,-1 1 0,0-1-541,-1-5 1,-1 0 0,0 0 0,1 0 457,-1 2 0,0 0 1,0-1-1,0-3 0,-1 0 1,0-3 0,1-2 140,3 10 0,1-1-9,-1 2 0,-1 1-84,1-1 0,-1 0-25,-1-10 0,-2-4-1,-3 2 12,0-13 947,-2-4-897,-8-9 851,-10 2-917,-16-3-24,-3-2 1,-7 2 0,1-1-14,-1 0 0,-2 1 901,-3 0 0,-4 1 0,0 0-899,8-2 1,0-1 0,-2-1-333,3-2 1,-2-1-1,0 0 1,2 1 327,-5 0 1,2 1 0,-2-2-505,5-3 0,-3 0 0,3-1 0,6-2 500,6-2 0,3-3-25,-12-2 0,3-3-156,7-4-213,-8-12 1,29 19 0,0-5 0</inkml:trace>
  <inkml:trace contextRef="#ctx0" brushRef="#br0" timeOffset="184107">15409 12143 8198,'-4'-40'1636,"-11"0"-1502,3 23-84,-8 1-22,-22 6-22,19 7-6,-17-4-22,21 12-4247,13 25 4274,27 11 1,15 2-334,-6-22 1,4-3 0,4-1 377,-2 1 0,3 1 1,2-2-1,2-8-312,-2-8 0,3-6 1,0-4-1,-1-1 0,-3 1 323,6-2 1,-5 0 0,2-3-138,7-3 0,1-4 0,-8 2 176,-9 2 1,-4 0 662,-1 0 1,0-1-742,4-6 1,-2 0-201,-9 6 0,-2 1 251,3-5 0,-4 1 22,-4-4 2024,-9 0-1974,-4-1-89,-21-15-16,-1 6-38,-1 13 1,-2 1 361,1 5 0,-1 2-361,-4 1 0,-1 2-218,-3 2 1,-2 1 219,-1 2 1,-4 4 9,-9 8 0,-5 6 0,4 2-15,2-2 0,1 7-34,1 5 0,-4 6 1,1 3-1,8 0 753,12-4 0,6 1 1,0 3-1626,-6 9 1,1 4-1,5-5 270,6-6 1,6-4 0,6 8 0,3-32 0</inkml:trace>
  <inkml:trace contextRef="#ctx0" brushRef="#br0" timeOffset="187459">15761 12551 9268,'-7'4'1613,"-2"-1"-1563,-18 3-50,13-3-11,-30 28 11,23-8 11,-11 11 45,11-12 51,11-15-102,0 0 12,2-4-11,1 0-1,-4 0-5,1 2 11,-17 4 62,9-3 44,-9 1 1,-2 0-45,0-1 22,-21 4 84,20-4 1,0-1-135,-9 2-43,7-2 1,1 0 31,-5-1 24,-11-2 1,-4-2 14,12-4 1,-1-1-22,-4 1 0,-3-1 0,4-1-35,5-3 0,1-1 95,-4-2 0,-2-2 0,5 3-76,11 2 1,2 1-605,-19-7 0,4 1 574,18 2-359,4-3 320,2-1 16,-4-24 0,-2-6 17,8 16 0,-1-1 2,-5-11 0,-1-6 0,1 5-359,2 1 0,1 4 354,0 0 1,2-1-60,2-2 0,4 0 14,4 13 1,1 1 19,-1-11 0,0-2 5,-1-5 1,0 1 22,1 10 0,-1-1 11,-2-10 1,0 1-12,1 15 0,-1 1-3,1-1 0,-1 1 0,0-1 1,0 0-24,-1 0 1,0 0 25,1-2 0,0 0 0,1 0 0,-1 0 0,1 0 0,0-1 508,0 2 0,1-2-559,-1-3 1,-1-4 0,1 3-1185,0 1 1,1 0 1231,-5-17 0,1 0-477,4 17 0,0 3 480,-2-16 225,3 19 0,1 1-270,2-9 45,1 0 0,1 1-6,0 7 0,1-2 1305,5-13 0,0-1-1299,-2 9 0,1-1-641,4-2 0,1-2 1,0 5 634,6-7-19,-4 9 0,2 3 61,4 2-39,-1 9 0,2-1-17,3 0 1,1-1 2,0 2 0,2-1-3,16-12 1,0 2-4,-20 14 1,0 0-26,19-16 1,-2-1 8,-5 3-6,-4 4 0,-1 0-78,-6 7 3347,8-6-3425,-24 22-555,-2 3 263,-2 1-151,3 4-2874,-4 22 3518,1-7 0,-2 8 0,0-18 0</inkml:trace>
  <inkml:trace contextRef="#ctx0" brushRef="#br0" timeOffset="187797">14380 9724 8231,'-11'-7'1104,"2"2"-1104,12 5 6,7 0 16,21 2-11,15 7 25,-9 2 1,0 2-3,5 2 330,-1 9-45,-39-16-56,-4 5-145,-8 9-118,-8 10-28,3-9 0,0 3-247,-3 3 1,-1 2-1050,-6 11 0,0 2 431,2-2 0,-1 1 893,-4 4 0,2-3 0,12-19 0,1-2 0,-8 9 0</inkml:trace>
  <inkml:trace contextRef="#ctx0" brushRef="#br0" timeOffset="191625">15652 9256 7918,'-26'-16'386,"1"0"0,-17-8-204,15 11 1,-4 2 89,-14-3 1,-7 0 0,2 0-165,14 5 0,2 0 1,-4 1-94,-10-1 0,-8-2 1,2 3-1,10 3-15,10 4 0,3 3 3,-8-1 0,-1 4-1,1 13 1,3 4-3395,-3 2 3372,5-4 1,5 1 14,16-5-1,13-6-11,16 26 17,16 6-2,-1-11 0,6 5 1,1-3 4,-4-9 1,1-2 0,0 0-4,4 4 0,1 1 0,-2-5 5,3-3 1,-2-5-211,-5-5 1,1-1 209,16-2 1,3-1-3,-10 0 0,-1 0-3,-8-3 0,1-1 0,1-1 3,2-4 1,1-2 0,-2 1-4,0 0 0,-1 0 0,1-2 0,2-1 0,-3-1-14,2-2 0,-4-1 17,-9 3 0,-1 0 2,6-3 1,-1 0-1,2-4 125,-3 0-125,-4-3-2151,4-5 2202,-10 6 180,1-9-85,-14 9 2152,-2 0-2074,-6-5 112,-2 8-341,-2-4-28,-10-14 23,9 14 3391,-12-22-3386,6 17-1089,-13-7 1083,0 9-265,-9 2 259,-15 3 7,8 6 2,14 5 0,-1 0-2,-12 1-1,0 2-3,-9 3 1,-3 2 8,25 0 0,-1 0-983,-17 3 0,-6 2 1,8-1 982,-2 6 348,3-1 0,-1 0-348,-4 4 0,1 0-450,4 1-20,20-3 470,12 17 0,5 2 0,-3-11 0,7 6 0,0 1 0</inkml:trace>
  <inkml:trace contextRef="#ctx0" brushRef="#br0" timeOffset="193793">16457 9409 5359,'36'10'165,"1"0"0,0 0 1,7 1-1,-2 4 193,-11 5 0,-1 5 0,-2 2-237,-4 0 0,-2 1 1,0 2-14,8 6 1,0 3-1,-2 1 47,-5-2 0,-2 2 0,-1 3 56,-1 3 1,-1 6-1,-1-1 1,-1-5-194,-4-8 1,0-3 0,-1 2 10,2 4 0,0 4 1,0-1-1,-4-4 170,-2 12 0,-3-7-1180,-2-13 0,0 0 1006,0 16 0,0-1-1802,-2 7 1794,0-27 0,0 0-17,0 1 0,0-1 120,0-1 1,0 2-110,-1 24 1,-1 0-239,-1-16 1,0 0 239,1 0 0,-1 2 0,-2 2-249,-3 6 0,-2 1 1,1-3 235,0-1 0,0 0 13,-1 1 0,-1 4 0,0-6-13,2-10 0,0-3-187,0-1 1,-2 0 189,1-3 0,-2 1-384,-4 7 0,0 0 431,2-8 1,0 1 687,-9 19 1,1 0-736,8-16 0,1-1 2,-2 10 1,0 2-4,3-1 1,0 1 8,0 8 1,1-1-10,0-8 1,0-2 89,1 2 0,-1-5-86,-3-5 78,-9 9-79,6-6 51,-8 11-113,11-12 0,1 0 57,-2 5 3,4-8 0,2-3 2092,3-7-2056,3-10-33,-2-2-96,-4-6 443,-1 0-392,-5 2-168,-7 12-96,8 4 225,-2 3 265,10-4-193,5-10 6,0-2 6,0-3 39,-1-1-409,0-10-68,-2-28 432,2 10 3426,-1-18-3420,3 24-1,0 7 1,-1 0 5,1 4 39,-2 0-38,0-8 100,-1 4-107,0-6 1,1 5 33,1-6 370,0 8-135,1 1 51,0 38-238,0 1 0,0 2-65,-1 4 0,2 1-2,0 17 0,1 1 38,0-16 1,1-2-237,2 7 0,0-4 211,5 4 12,-1-16-2755,18-20 2995,13-25-303,-5 1 1,3-4 14,3-10 1,-1-3-564,-5 4 0,-1 1 496,-4 3 0,-4 3-160,3-4 228,-8 9-1769,-2-3 1771,-11 1 0,-1 7 0,-7 2 0</inkml:trace>
  <inkml:trace contextRef="#ctx0" brushRef="#br0" timeOffset="193958">17123 12288 9666,'0'0'0</inkml:trace>
  <inkml:trace contextRef="#ctx0" brushRef="#br0" timeOffset="202126">16693 14318 10091,'-36'-1'616,"1"1"0,0 0 0,15 0-570,43-5 1,25-2 0,-5 1-44,-15 1 0,3 1 57,9-2 1,11-1-1,5 0 1,-1 1 0,-6 1 107,5 1 0,-4 2 0,2 0-657,-8-1 0,1-1 0,1 2 0,-1 2 510,-4 2 0,1 2 0,-2 1 0,-2 1-16,14 6 1,-1 1 183,-4-2 0,3-1 0,-3-1-189,0 2 0,-2-3 194,0-1 1,-1-5 51,-9-8 1,-4-1-247,4 2-1699,0-2 1,-5 0 1698,-17 6 376,4 1-157,-20 0-219,-8 1 0,-8 0 0,-13 2 0,-8 0 0,5-1 0,-10-1 0,-4 2 0,2-1-65,5 1 1,0 0-1,0 0 1,-3 0 374,-2 0 0,-3-1 1,-1 1-1,2-1 1,3 1-310,-9 1 1,4 0 0,4-1 26,-1-1 0,4 0 289,10-2 0,3 0-239,-12-3 126,13 0 1,4-1-255,9-1-1,-1-5 51,33 5 81,11-3 1,12 0-70,-1 4 0,9 0 0,5 1 0,3 1 0,-3-1 1,-5 0-5,-3-1 0,-4 0 1,1 0-1,6 0-7,-3 1 0,5 1 1,5-1-1,2 1 1,-2-1-1,-2 1 1,-5 1-1,-8-1-193,3 1 1,-8 0 0,2 0 207,17-1 1,4-1 0,-7 1 56,-6 2 0,-6-1 67,13 1-107,-20 0 1,-4 0 201,-9 0-89,-2 0-46,-14 0-951,-1 0-1307,-16 0 186,0 0 1972,-18-10 0,18 7 0,0-6 0</inkml:trace>
  <inkml:trace contextRef="#ctx0" brushRef="#br0" timeOffset="214354">13645 15144 6574,'-4'4'817,"1"-1"-542,1-3 1293,-4 0-1400,2 0 247,-1 1-337,4-1 432,17 11-281,13 4-81,1-5 1,2-1-124,-6-1 1,2-1 16,8-2 1,4-2 0,-3 0-15,-8-1 0,0 0-193,19 2 0,1 0 355,-10 0 1,-2 0-102,-8 0 1,3 0-40,11 0 1,6 1-1,-4-1-1224,-6 0 1,0-1 1189,1 0 1,3 0 0,1-1-828,3 1 0,2-1 1,-2 1 858,-7 0 1,0 0-1,0 1-448,8-1 1,2 1 0,-4 0 444,2 2 0,-5 1-9,0-2 0,-3 0-33,-9-1 0,0-1 75,10 0 1,-1 0 575,-12-2 0,2-1-498,6-1 1,4-1 0,-3 0-118,-2 1 1,-1 0-24,19-2 1,1 1 1003,-13 1 1,-4 1-2041,11 3-447,0-3-2297,-49 3 3764,-27-11 0,11 6 0,-2-6 0</inkml:trace>
  <inkml:trace contextRef="#ctx0" brushRef="#br0" timeOffset="215258">16243 15091 10349,'3'-1'18,"9"25"1,3 22 0,-3-2-1908,-7-11 1,0 3 1937,3 2 0,3 6 0,-1 1 0,-3-5 572,-4 5 0,-5 1-421,-4-5 0,-3 4 0,-1 1 1,2-7-103,3 0 0,-1-2 161,-5 8 1,-3 3 0,4-18-181,5-23-410,3-14-647,1-14 788,8-20 215,5-1 0,3-2 48,-2 9 0,3-1 720,8-6 1,3-3 0,-1 7-763,-8 14 0,1 4 33,9-11 1,-4 13 41,-11 34 76,-15 33 0,-9 8-182,5-31 0,-1 0-479,-1 11 1,-1 4 0,-3-7 478,-13-5-1436,-8 2-458,11-12 1894,-3-3 0,18-12 0,3-4 0</inkml:trace>
  <inkml:trace contextRef="#ctx0" brushRef="#br0" timeOffset="215533">16550 15563 10842,'0'4'72,"0"-1"-139,0-3-157,21 91 140,-16-61 252,6 25 0,1-16-67,-1-83-95,2 5-300,-2-3 0,1-2 151,-1 13 0,1 1-512,2-1 0,2 1-1059,0 4 0,0 1 1714,0 1 0,-1 2 0,3-1 0,-7 7 0</inkml:trace>
  <inkml:trace contextRef="#ctx0" brushRef="#br0" timeOffset="215697">16953 15563 11189,'45'-10'-682,"0"-1"0,0 0 0,-4 0 0,-1 0 1,-11-1-1,-9-6 0,-8 2 0</inkml:trace>
  <inkml:trace contextRef="#ctx0" brushRef="#br0" timeOffset="215790">17174 15332 4597,'-11'41'-149,"1"1"1,-1-1 0,-4 5-1,7-4 1,14-9 0,4-7-1,0-8 1</inkml:trace>
  <inkml:trace contextRef="#ctx0" brushRef="#br0" timeOffset="216129">17383 15336 8769,'0'-4'247,"0"1"408,0 3-565,-36 53-2093,31-17 1,1 2 1982,-15 3 1,3 0-82,15-1 0,6-6-2005,3-16 1915,3-9 18,3-17-326,2-12 169,2-16 330,1-8 1148,-8 10 1,-2 2-1301,2 2-285,1-9 2237,-2 42-2293,1 3 3062,8 0-4953,17-19 2384,-9-9 0,4-1 0,-19 4 0</inkml:trace>
  <inkml:trace contextRef="#ctx0" brushRef="#br0" timeOffset="216585">17780 14670 7964,'2'47'219,"0"0"0,0 0 0,1 0 0,-3 1 0,0 3 1,-1 0-1,0 0 0,-1-4-219,-1-3 0,-1-2 0,-1-1 0,0 2-17,-2 11 0,0 2 0,-1-1 1,0-8-539,-2 0 0,1-7 555,0-2 0,2-16 372,6-37-752,4-14-955,2 3 1,2-4 1334,1-3 0,3-2 11,3-3 0,2 0 12,1 0 1,1 2 194,0 1 1,0 3-150,-1 4 1,1 2-70,11-15-159,-6 15-530,-8 13 426,-8 10 2687,-4 17-2716,-14 10-1778,-4 12 2070,-13 3 503,0-6 113,-1-3-532,29 8-84,4-13-425,30 10 425,4-13 0,-16-10 0,0-1 0</inkml:trace>
  <inkml:trace contextRef="#ctx0" brushRef="#br0" timeOffset="218849">16240 16247 9234,'7'0'462,"23"-12"0,9-4-165,7-2-170,-16 5 0,6-2 0,4 0 90,-1 4 0,6-1 1,1 1-1,0 0 0,-5 1-182,1 0 1,-3 1 0,7-2-1,-4 1 0,7-1 0,5-1 0,4-1 0,-1 0 0,-1 0 0,-5 1 0,-6 2-75,1-2 0,-6 2 1,-1 0-1,5-2 182,2 0 1,7-2 0,2 0 0,-1 0 0,-6 1 0,-9 1-20,7-2 1,-11 1-105,8-10 1,-46 23-1,-13 0 1</inkml:trace>
  <inkml:trace contextRef="#ctx0" brushRef="#br0" timeOffset="220284">15895 16368 9750,'-38'-37'1075,"9"6"-807,16-7 1,5-4-219,2 16 1,1 0-1509,-4-18 0,1-2 1494,3 15 1,0 1-35,1-2 1,-1 0 75,0 0 1,0 0 13,1 0 1,-1 1-20,2 1 0,-1 0-20,1 3 0,1-2 337,3-17 0,3 0-435,2-1 20,3 8 0,2 5-2284,3 18 2298,24-4 11,-9 7-271,-5 4 0,2-1 316,21-7-40,-18 7 1,1-1 22,2 0 1,6 1-4,4 1 1,11 0 0,4 1 0,-1 0-1,-7 0-25,-3 1 0,-5 1 0,6-1-29,-1 1 0,7-1 1,4 1-1,0-1 0,-3 0 1,-7 1 31,8-2 1,-6-1 0,-1 1-4,4 0 0,-1 0 0,-1-2 0,-2-1 0,-1 0 0,-2-1 2,3-1 1,-2-1-3,-1-1 0,-1-1 34,0 1 0,-2-1 72,-1 0 0,-1 0 12,-1 1 0,-1 0-62,-1 1 0,0 0-40,-4 2 1,2 0-795,8-1 1,0 2 777,-13 2 0,0 2-3,14-2 1,1 2 662,-8 3 0,-2 0-660,13 0 542,-4 1-547,-41 3 100,-2 0 1132,0 3-1227,2 6 40,8 31 16,2 3-54,-3-8 1,1 2-410,-2-3 1,1 0 408,-1 4 1,1 1 0,-1 3 0,0 0-3,-2 0 0,-2 1 2,0 0 1,-1-1 0,-2-4 0,-1 0 0,0-3 0,-1-2-1,0-5 1,0-2-1819,-2 15 2158,-4-6-269,2-18 27,-3-1-27,5-15 1850,-3 0-1923,-5-1 1258,-25 0-1308,-3 0-400,-6 4 0,-12 2 0,-3 2 450,17-1 0,-3 2 0,0 1 0,0-1 0,3-1 0,-1-1 0,1 0 0,2-1 0,-1 2 0,0 1 0,0 1 0,0 0 0,-1-1 0</inkml:trace>
  <inkml:trace contextRef="#ctx0" brushRef="#br0" timeOffset="226039">3930 16287 7962,'24'21'-25,"0"-1"0,15 11 25,-6-19 6,-5-6 76,15-4 0,14-1 0,-7 0-79,-14 0 0,0-1-1,2 0 1,5 0 0,0 1 0,-4-1 72,9 3 1,-4 0 89,2-2 0,-2 0-109,-3 2 0,-3 0-152,-6-3 0,-10 0 259,-17 0-155,-4 0-2053,-1 11 2045,0-4 0,0 5 0,0-7 0</inkml:trace>
  <inkml:trace contextRef="#ctx0" brushRef="#br0" timeOffset="226737">4432 16161 7319,'0'6'867,"0"-1"-917,0-5 56,15 0 38,12 0-38,8 0 61,17 0-61,-17 2 33,10 1 112,4 10-106,-12-2-6,-9 0 0,-1 0 1,-1 2 44,6 6-23,-22-12-55,1 1-1,-10-5 57,-1-3 555,0 3-337,0 0-191,-1 4-77,-7 4-1,-16 21-11,-1-2 11,0-1 0,-1 1 40,-5 6-869,11-14 0,0-1 913,-2 1 146,-6-1-208,9-8 152,-9 0 6,11-8-191,19 2 0,-5-5 0,19 2 0</inkml:trace>
  <inkml:trace contextRef="#ctx0" brushRef="#br0" timeOffset="232081">9220 16840 7229,'-15'-10'969,"3"-2"-510,10 7 191,-1-1-588,2 4 862,0 1-521,38 0-353,-18-1 12,31-1 95,-14-7 50,4 0-98,-13 2 0,1 1-64,15-3 28,-9 3 50,1 3 0,-1 0-50,3 3-65,-3-2 1,-2 0 25,-3 3-34,-13 0 123,2 0-45,-3 0 214,19 0-242,-1 0-44,2 0 0,-7 0-1,-14 0-5,-2 0 11,-2 0 29,9 1-35,-8 0 292,20 0-241,-19 0-11,15-1 5,-7 1-44,-3 0-1,5 0 40,-7-1-34,3 0 68,15 0-68,-6 0-5,8 0-1,-12 0 6,1 0-11,-8 0 6,2 0 5,-3 0-5,-2 0 16,9 2 17,-6-1 23,32 7-56,-21-3-6,21 2 184,2-2-120,-7-4 1,1 0-62,-10 1 0,1-1 2,15-1 1,-1 0 5,-3 0-255,-16 0 1,-1 1 249,15 1 95,-4 1-29,-10 0-72,1 0 34,1 0-17,11 2-17,3 0 19,-10-1 1,0 1 70,15 2-982,-9-4 1,7-1-1,-6 0 897,-10-1 1,-1 0-6,8 0 0,4-1 0,-4 0-399,-8 0 1,-3 0 398,1 0 0,0 0 0,1 0 0,-1 0 2,-1 0 1,0-1 2,-2 1 1,3-1 55,16-1 1,7-2 0,-3 1-45,-13 0 0,-2 0 0,2 0-642,14-1 0,4 0 0,-4 0 630,5-2 1,-6 0 937,-16 2 0,-2 1-943,1 0 0,-2 0 6,2 0 1255,-19 3-1194,-12 0-1304,-1 0-970,4 0 2339,2 0-132,5 0 0,-5 0 0,-2 0 0</inkml:trace>
  <inkml:trace contextRef="#ctx0" brushRef="#br0" timeOffset="233438">10035 17081 9733,'0'-5'213,"0"1"223,0 4 544,26 0-711,-2 0-118,29 0-78,-2 0-37,-22 0 1,4 2-1071,4 0 1,6 1-1,2 0 1,-6 0 1033,5-1 0,1 1-329,-4 0 1,5 0 0,-1 1-1,-10-2 441,7-2-51,-1 1-16,-27-1 173,-5 0-72,-4 0 2219,-3 0-2354,-2 0 1698,10 3-1709,8 1 0,-4-1 0,2 0 0</inkml:trace>
  <inkml:trace contextRef="#ctx0" brushRef="#br0" timeOffset="235025">13371 16069 9004,'2'4'813,"0"-1"-1211,-2-3 398,8 9 84,3 2 543,20 31-205,-14-12 0,0 6 0,1 1-316,0 4 1,1 1-1,0 2-94,-1-2 1,0 2 0,0 1 0,0 0-9,-1 3 0,1 1 0,-2-1 0,0-6-1,2 9 0,0-5 39,2 11 0,-6-17-42,-14-37-134,-10-9-85,-9-8 74,-13-12-3292,-8-9 3467,10 8 1,-1-1-326,9 8 0,0 1 429,-5-6 1,3 3 67,-1 2-146,11 8-56,5 6-39,6 4-1,2 2 3088,9 15-2821,8 10 0,3 4-126,8 17-42,-4-10 0,0-1 2,-2 0 1288,-2-4-1259,-2-4-23,-7-12 330,6-3-105,-3-14-130,8-13-128,6-12-485,-11 6 1,1-3 450,2-2 0,0-4-1027,-2 0 0,1-3 0,0-1 1036,1-7 1,-1-2-1,0 2-9,-3 6 0,0 2 0,0 1 0,13-15 0,-5 9 0,-12 22 0,9 15 0</inkml:trace>
  <inkml:trace contextRef="#ctx0" brushRef="#br0" timeOffset="239626">8743 18235 9834,'-9'0'-157,"2"0"168,28 0 34,-3 0 225,14 2 1,11 3 0,-4-1-106,-10-2 0,0 1-42,12 1 0,9 1 1,1 0-1,-8-1-53,-2-1 0,0-2-1055,0 1 1,6 1-1,1-1 1,-5-1 1073,5 0 1,3 1 16,-12 0 1,8 1-1,4 0 1,0 1 0,-3-1-1,-6-1 109,1 0 0,-4 0 1,3 0-173,0 1 1,4 1 0,3 0 0,0-1-1,-2-2 8,-2-3 0,-2-2 1,1-1-1,0 0 0,4 0-21,-5 1 1,2 0-1,1-1 1,1 1-1,1-1 1,-1 1-1,-1-1-12,4 0 1,0-1 0,-1 1 0,1-1-1,2 1 1,1 0-5,-2 0 1,4 0 0,2 0 0,1 1-1,-1-1 1,-3 1 0,-4 1 0,-5 0-13,1 0 1,-6 2 0,-1-1 0,3 1-393,4 0 0,4 0 0,0 0 0,-3 1 0,-6 0 392,7 2 1,-4 0 975,5 3 0,-2-1-925,-6-2 0,-1 0-53,0 0 0,3 0-397,-5-2 1,6 0 0,-1 0 0,-6 0 396,1 0 0,-2 0 2,6 0 0,4 0 0,-7 1 286,13 1-288,-26 0 6,6 1-6,-25-2 2285,0-1-2279,0 0 5,1 0-6,1 0 3387,-3 0-3369,0 0 10,-4 0-1158,0 0-629,-2 12 906,-5 11 0,3-6 0,-4 4 0</inkml:trace>
  <inkml:trace contextRef="#ctx0" brushRef="#br0" timeOffset="243680">5089 15160 0,'-45'-11'106,"0"-1"1,0 0-1,0 2 1,3 0 1178,7 1 1,0 2-1214,-4 5 1,1 3 634,7-3 1,-1 5-708,-14 8 0,-6 7 0,6 0 429,9-5 1,2 2-433,-10 15 0,6 4-8,14 13 0,15-14 5,4 12 6,6-16 1693,8 1 1,4 4-1697,0-6 0,1 0 0,5 8 1,1-2-537,0-8 0,1-4 483,11 8 106,7-9 1,3-1-32,-15-8 1,2-1 12,11 1 0,10 1 0,1 0 1,-8-3 3,-5-3 1,-2-1-650,11 3 0,6 0 1,-9-2 679,4-4-62,1-1 51,-16-1 0,0-1-1603,17 0 1569,-18 0 1,0 0 38,9 0 694,3-2-657,-11-2 0,1-1-593,-6 1 0,1 0 495,8-2 0,1 0 2,-9 3 1,0 0-896,0 2 1,1 0 895,-2 1 0,3-1 286,9 1 1,1 0-285,-10 0 1,-1 0-3,9 0 0,-1 0-3,13-1 5,-17-4 1,0-3-480,16-5 477,-19 2 0,-2-2-3,8-8 33,-2-1-27,-1-3 5,-11 5 0,3-2 711,12-8 1,0-1-723,-11 8 0,-1 1 238,9-5 1,-4 4-239,-14 9 724,-4 3-713,-4 2 3238,-3 3-3076,-3 2 741,0 1-735,-2-1-128,0-8-46,-14-9 171,-14-12-103,6 13 0,-2 2-68,2 2 1,-1 1 28,-20-12-34,12 9 9,1 4 0,-6-2 1,4 1-10,6 4 0,0 0 0,-8-3 0,-3-1 0,2 2-3,3 3 0,2 2 3,-21-3-6,18 5 1,0 0-1,-16 3 3,10 2 1,-1 1-1,8 3 0,-2 0-468,-5 1 1,-5 1 0,4 0 492,1 1 1,1 1-1486,-14 2 1,1 0 1462,17-5 0,1-1 22,-11 1 1,-3-1-5,6-2 1,-2 0 0,1 0-742,-4 1 1,1 0 724,-11-1 1,5 1 36,13 2 455,2 2-494,1 1 2476,-16 2-2476,18-3-2448,-8 1 2448,28-6 1611,-1 1-1606,11-2 291,-3 1-296,6-1-5,0 0 5,-4 0 3347,1 1-3386,-4 0-107,0 2 68,1-2-208,-3 3 135,5-1 28,1 0 11,3-1-829,0 4-829,5 17 1770,1-4 0,0 4 0,-2-14 0</inkml:trace>
  <inkml:trace contextRef="#ctx0" brushRef="#br0" timeOffset="254303">9013 18215 7156,'-10'-5'1260,"2"1"-1193,4 3-11,2 0 90,1 1 145,0 0 2011,0 0-2212,25 0-51,-1 0-5,25 2 66,-17 0 1,5 3 94,5 2 0,9 3 0,4 2 0,-1-1 0,-6-2-328,-3-1 0,-4-1 1,6 1 165,-4-1 1,7 2-1,4 1 1,1 0 0,-3 0-1,-4-2 1,-10-2 44,7 0 1,-4-2-57,-1 1 1,4 1-1,1 1 1,-4 0 6,-2 2 1,-3 1 0,-1-1-25,11 3 1,0 0-108,6 4 1,-3 0 131,-23-7 1,1-1 155,10 3 1,4 2 0,-3-1-167,-5-2 0,-1 0-19,6 1 1,2 1 0,-5-2 32,11 6 365,-2-2-365,0 1-336,-13-5 1,1-1 301,17 4 8,-6-4 0,3 0 12,-7-5 0,0-1 13,0 1 1,0-2 30,-4 0 1,1-2-51,4 1 0,3-1 1,-4-1-12,-7 1 0,0 0 8,8 0 0,3 0 0,-5 0 45,6 0-37,3 0 1,3 0-20,-20 0 0,2 0 4,13 1 0,6-1 0,-6 1-2,-15 1 1,-1-1 302,14 1 0,1-1-297,-12 1 1,-3 0-3,16-1-475,-14-1 1,-2 1 468,13-1-521,1 0 526,1 0 6,5-1 1,2 0-10,-22 1 1,-1-1-1376,19 0 1,2 0 1383,-10 1 0,-1-2-8,-9-1 0,0-1-3,17-1 0,-2-2 0,3-5 420,-4 0-420,-17 4 409,-2-1-409,-2 0 22,16-13-16,-1-2-1,3-1-5,-10 3-5,-11 11 492,4-7-487,0 1 0,7-7 0,-11 8 0,0-3-22,-2-4 22,-3 3 0,4-10-6,-6 5 3398,0-2-3392,6-17-1699,-8 18 1,1 1 1692,6-19-2313,0-5 2269,-6 11-368,-2 8 412,0-7-266,-1 8 233,1 7 33,2-9-56,-3 11 1944,1 1-1932,5-23 2958,-7-9-2931,-2 23 1,-2 0 16,-8-18 1,-4 20 865,-3 7-866,-1 2 1,2-1 627,1 4-622,2 1-1086,-1 2-583,2 11-538,-2 10 2207,-1 9 0,6-5 0,-1-3 0</inkml:trace>
  <inkml:trace contextRef="#ctx0" brushRef="#br0" timeOffset="262111">2925 15742 6899,'-8'-14'1108,"2"0"-733,-1 1-67,3 0 130,-3-1-298,4 4-140,-1 3-34,3 5-33,30 36 207,-6-5-104,0-1 1,4 4 60,0 4 0,3 3 0,-3-5-75,-5-5 1,1-2 423,8 9 0,6 3 0,-5-17-76,4-32-312,-13-12 0,5-11 0,2-9 1,0-1-1,-4 3-483,1-3 0,-3-1 0,-1-1 0,3-2 433,-3 6 0,2-4 1,1-1-1,-1 1 1,0 1-1,-3 4-6,1 0 1,-2 2 0,-2 3 0,0 2-1412,7-12 1,-1 6 1410,-7 10 1,0 1-6,3-4 1,0 1-1347,-2 5 0,-1 1 1349,-3 1 0,-2 2 0,2 2 0,-13 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28:14.39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9311 5570 6994,'23'47'436,"0"-1"1,0 0 0,-9-23 0,0 1-436,4 10 0,5 8 1,-1-2-1,-5-13 151,0-13 151,-11-12 671,22-20-831,-2-9 0,7-12-348,-11 11 1,5-6-1,3-4 1,2-4 0,1-1-1,0 1 1,-2 1 0,-3 4 204,5-6 0,-2 3 0,-2 0 0,2 0 0,2-4-258,-6 7 1,3-2 0,0-3 0,1 0 0,0 0 0,-1 2 0,-2 3 0,-3 5 257,3-6 0,-2 6 0,-2 1 0,1 2 39,7-4 0,0 1 0,-3 3 11,2-4 1,-1 3 2,6-10 1,-9 18-3253,-25 45 3199,-9-4 0,6 9 0,-6-15 0</inkml:trace>
  <inkml:trace contextRef="#ctx0" brushRef="#br0" timeOffset="5855">9850 7340 4035,'0'-25'856,"0"-1"1573,-15 8-2395,12 6 982,-13 1-573,15 11-111,-1 0-327,13 0 768,7 0-773,2-1 11,-1 1-11,0-2 0,0 2 6,4-1-6,-2 1-3375,16-2 3375,1-2 5,-2 0 1,1 0 16,-7 0 1,-1 0-23,2 0 0,-2 0 5,14-1-2273,0 0 2274,1 2-1,0 0-2,-14 2 0,-1 1-3,1 0 5,15 0-5,-21 0 2269,0 0-2297,9 0 28,-9 0 50,5 0-11,-12 0-33,0-1 39,10-1-45,-10-1 3397,6 1-3380,-14 0 549,-5 2-505,-1-1 1009,-2 1-3926,-1 2 2856,0 3 0,0-2 0,0 2 0</inkml:trace>
  <inkml:trace contextRef="#ctx0" brushRef="#br0" timeOffset="7552">10559 8318 7761,'25'0'890,"-9"0"-559,7 0-146,-11 0-45,1 1 331,27 4-298,-7-1-103,-5-1 0,2 1 14,4-2 0,0 1-31,-6-2 1,0-1-628,11 3 0,0-2 616,-11 0 0,2-1 44,5 0 0,4 0 0,-1 1-39,12-1 1,0 0-37,-11 0 0,2 0 1,-3 0 21,5 0 1,-5 0-28,13 0 44,-5 0-44,-6 0 78,-4 0-79,-7 0 46,-2 0 632,-11 0-442,-3 0 17,-10 0 632,-3 0 280,-24-11-1439,15 6-387,-17-7-4401,21 9 5057,0 2 0,3 1 0,-1 0 0</inkml:trace>
  <inkml:trace contextRef="#ctx0" brushRef="#br0" timeOffset="10916">12916 7373 7806,'0'9'358,"0"-2"-504,0-7 146,-7 0 1037,3 0-998,-5 0-39,4 0 0,1 0-493,1 0 41,2 0 0,1 0 1</inkml:trace>
  <inkml:trace contextRef="#ctx0" brushRef="#br0" timeOffset="12235">13203 4871 8483,'10'32'11,"0"0"0,-1 0 1,-1 1-7,2 8 1,-4 5 37,-9-2 0,-4 5 0,1-4-1,2 2 0,-2-2 70,-4-6 0,-2 1 1,-3-13 189,-10-15-240,11-20-62,1-16-4,18-10 0,11-10 0,-1 2-4,0 1 0,2-1-180,2-5 1,4-5 0,2 6-101,-3 15 1,3 3-1,-1 4-178,4 0 0,1 5 466,12-3 0,-2 7 0,-7 14 0,-1 3 0</inkml:trace>
  <inkml:trace contextRef="#ctx0" brushRef="#br0" timeOffset="12687">13478 5152 5245,'44'-5'72,"0"0"1,-4 1 0,-6-4 1061,-7-16-1083,-13 4-107,-11 2 315,-34 24-259,1 12 16,8-2 1,1 4 66,3 5 1,9 3-79,20 8 1,9-1-67,7 9 228,8-14 0,7-15-339,-7-32 0,3-20 0,0-7 0,-5 5 218,-5 6 1,-3 0 0,1-3-408,-1 2 1,2-3 0,1-1 0,-3 0-1,-5 3 687,-6-4 1,-5 2 0,-2 6-35,1-6-220,-14 29-366,-2 27 1,0 14 349,-5 9 0,-1 4-632,6-10 0,-1 2 1,2-1 606,0 0 1,2 0 0,1-1-15,-2 9 0,3 2-437,9 2 0,4 3 0,-3-8-543,-4-17 0,-1-1 963,8 22 0,-5-18 0,-8-33 0,-7-10 0</inkml:trace>
  <inkml:trace contextRef="#ctx0" brushRef="#br0" timeOffset="12799">13734 5118 1031,'47'2'-148,"1"-1"1,-1 1 0,1-1-1,-1 1 1,-1 1 0,0 0 0,0 3 147,-1 3 0,0 3 0,-2 1 0,-3-2 0,7 1 0,-3 0 0,1 0 0,-1 1 0</inkml:trace>
  <inkml:trace contextRef="#ctx0" brushRef="#br0" timeOffset="13170">14879 4862 6675,'-43'22'-4,"0"0"0,3 1 1,7 3-1749,17-1 1,6 4 1739,-2 14 1,4 0 903,2 3-915,7-13 1,7-6 896,15-17-1205,13-9-453,7-20 241,-18 5 0,-1-3 433,0-6 1,-1-2 109,-2 0 0,-2-1 378,-3 3 0,-3 0 345,3-11 2262,-9 17-2951,-10 15 50,-8 24-84,-5 17-6,6-10 1,2 2 318,0 2 0,4 2-1220,10 7 0,6-3 315,2-14 1,2-2-1,13 19 1,-5-36-1</inkml:trace>
  <inkml:trace contextRef="#ctx0" brushRef="#br0" timeOffset="13513">15365 4855 9514,'-30'42'-11,"0"-1"0,1 0 0,-5-3 0,7 1-285,16-3 1,5 3 0,5-7 93,14 8-56,9-19 0,14-13 3,-12-16 1,1-6-74,5-8 1,-1-6 342,-5 2 0,0-4 0,-1-2-21,1-3 0,-1-1 1,0-1 5,0-2 0,0-1 0,-2 1-162,-3 2 0,-1 0 0,-2 1 201,4-11 0,-2 1 48,-4 4 0,-3-1 644,-1-5 0,-2 2-442,-2 17 1,-2 2-251,-8-19-28,-15 71-11,3 6 0,1 8 52,3-3 1,1 2 0,1 3-55,-1 5 0,2 4 1,1-1-1048,2 3 0,1 1 0,2-1 901,0-4 1,2 1-1,7-1 148,11-5 0,6 2 0,2-3 0,-5-4 0,-6 0 0,1-3 0,13-6 0,-1-1 0,0 0 0</inkml:trace>
  <inkml:trace contextRef="#ctx0" brushRef="#br0" timeOffset="14087">16082 4871 7160,'-5'-37'315,"-1"0"0,2 3 1,-5 12 611,-23 36-944,0 14-1767,0 10 1,0 6 1783,10-1 0,2 2-483,6-11 1,0 2-1,4-3 404,3-1 1,8-5 211,16-3-620,19-52 226,-13 3 1,3-9-411,-4-1 1,2-8-1,-1-2 1,0 2 574,0-4 0,-1 2 1,1-4 95,-6 11 0,2-4 0,-1 1 0,0 0 0,-4 4 0,1-4 0,-3 3 0,-2 3 338,3-6 0,-3 3 558,1-14-465,-6 24-425,-2 11-6,-2 13 162,-1 24 2027,-7 18-2064,0 8 0,0 12 1,1-3-113,2-19 0,0-2 0,0 3-12,-1 6 1,-1 4-1,1 0 1,3-4-2,3-4 0,2-3 0,1-4 444,0 1 0,2-3-487,1 4 1,6-10-509,15-24 445,-3-17 196,-3-7 0,-2-1-90,0-1 0,6-8 3139,-18 43-3134,-1 10 35,-3 14-29,-2 6-6,-1 0 180,-1-2-84,22-49-667,8-5 322,4-10 1,11-11-1,1-3 1,-8 8 0,-9 7-1,0 2 1,5-2-1,0 0 1,-1 0 0,1 1-1</inkml:trace>
  <inkml:trace contextRef="#ctx0" brushRef="#br0" timeOffset="14180">17078 4918 7358,'-5'0'78,"1"0"0,4 0 1</inkml:trace>
  <inkml:trace contextRef="#ctx0" brushRef="#br0" timeOffset="15260">14451 7097 8455,'-31'-36'1625,"38"7"-1384,24 29-115,0 0 0,5 0 154,14 0 0,2 0-3001,-4 0 0,1 0 2771,-4-1 0,3 0 1,4-1 17,-12-1 0,4 0 1,0-1-1,1 0 1,-3-1 269,1 1 1,-2 0 0,1-1 0,4-1-320,1 0 1,5-2 0,2 0-1,-1 0 1,-3 0 0,-6 2-9,3-2 0,-6 2 0,2-1 12,1-1 1,5-1 0,-3 1 0,-9 1-24,13 0 5,-22 2 1,-3 2 448,-3 1-202,-12 2 2786,-6 0-3228,-4 0-368,-1 4 558,-15 16 0,11-11 0,-11 9 0</inkml:trace>
  <inkml:trace contextRef="#ctx0" brushRef="#br0" timeOffset="18523">17089 4853 6708,'48'1'15,"-1"-1"1,0 0 0,0 1 0,1-1 0,-1 1 0,0-1 0,0 1 0,10-1 0,-2 1 0,-3 0 0,0-1 0,-1 0 34,-5-2 0,2 1 1,-3-2-1,-4 1 1,-7 1-1033,-5-1 0,-2 0 802,19-3 1,-11 1 331,-31 4 0,-2 0 1,-1 0-1</inkml:trace>
  <inkml:trace contextRef="#ctx0" brushRef="#br0" timeOffset="19031">18023 4387 6154,'24'46'84,"1"0"0,-2-2 0,2-2-36,2-4 0,2-2-2133,-5-3 1,1-1 2148,0-2 1,-3-1-185,-8-3 0,-11 4-191,-19-2 0,-14 5 0,-9 4 0,-5 0 0,3-2 1,7-3 358,-4 6 0,4-3 0,-4 3 1,4-6-1,-6 4 0,-1 2 0,0-2 1,4-4-1,9-8 0,3-4 0,0 0 1</inkml:trace>
  <inkml:trace contextRef="#ctx0" brushRef="#br0" timeOffset="19523">18965 4345 9134,'0'-7'352,"0"1"-352,0 6 0,-34 55 63,17-20 1,0 5 0,-1 0-27,0-4 0,0 0 1,0 1-246,0 9 1,1 1 0,4-6 235,7-9 0,3-4 160,-1-1 0,7 0-40,23 14 0,9-3-1729,-13-16 1,4-3 1486,17 1 1,9-2 0,-3-6-229,-5-10 0,0-7-350,-4-2 0,2-3 1,-4-2 671,1-8 0,-5-1 0,8-11 0,-16 8 0</inkml:trace>
  <inkml:trace contextRef="#ctx0" brushRef="#br0" timeOffset="19666">18992 4294 3842,'52'-2'0,"0"0"0,0 1 0,-10 0 0,-1-1 0,1 1 0</inkml:trace>
  <inkml:trace contextRef="#ctx0" brushRef="#br0" timeOffset="19825">18941 4454 5098,'43'-1'-241,"0"-1"1,-1 1 0,1 0-1,12 0 1,-2 0 0,-7 1 0,-16 1-1,-3 1 1,14 2 0</inkml:trace>
  <inkml:trace contextRef="#ctx0" brushRef="#br0" timeOffset="20016">19718 4272 6975,'-4'51'-569,"-1"0"1,0 0-1,0-1 1,1 2 0,-1 1-1,1-6-619,1-4 0,0-3 0,0-1 1188,0 7 0,-1-1 0,2-9 0,1-7 0,1-25 0</inkml:trace>
  <inkml:trace contextRef="#ctx0" brushRef="#br0" timeOffset="20214">20124 4225 3523,'0'43'10,"1"-1"0,-1 1 0,1 0 0,-1 0 0,0 1 0,0 0 0,0 0 0,-1 1 0,0 2-200,0 1 1,-1 2-1,-1 1 1,1 0 0,0-3-1,0-3-18,0-2 1,0-3 0,1-1 0,-1 1 254,-2 12 1,0 5 0,1-6 0,1-15-921,1-12-92,-4-26 1226,2-25 1,-2 6 0,2-6-1</inkml:trace>
  <inkml:trace contextRef="#ctx0" brushRef="#br0" timeOffset="20439">19968 4118 5913,'38'-6'85,"0"1"1,0 0-1,16 1 1,-5 6-39,-19 7 1,-3 6 111,4 18 1,-5 5-73,-12-14 0,-6 2 749,-6 14 0,-14 2-818,-20-13 1,-14-3 0,-2 0-925,8-3 0,-2 0 0,-1 0 1,-1 1 905,6-3 0,-3 1 0,1 0 0,1 0 0,2-3 0,-7 5 0,3-2 0,5-2 0,7-3 0,1 1 0</inkml:trace>
  <inkml:trace contextRef="#ctx0" brushRef="#br0" timeOffset="20590">20463 4886 11844,'0'0'0</inkml:trace>
  <inkml:trace contextRef="#ctx0" brushRef="#br0" timeOffset="22674">16002 7999 10114,'48'11'75,"0"-1"0,0 1 1,1-1-1,-1 1 0,0-1 1,0 1-1,0-1 1,0 1-1,6-2 0,-4 1 1,-2-3-1,2-5 1,6-7-373,-17-2 0,4-3 0,2-3 1,2-2-1,1-2 0,1-2 0,0-2 1,0-2-1,-1-2 0,-2-1 1,-3-1-1,-2-1 292,-2-4 1,-2-2 0,-1-4 0,-2-1 0,0-2 0,-2-2-1,0 0 1,-1 0 0,0 0 0,0 1 0,0 2 0,1 1-199,3-1 1,-1 1 0,1 1 0,-1 0 0,0 1 0,-1 0 0,0-1 0,0 0 0,0-2 0,0 0 217,-1-1 1,1-3 0,0-2 0,0-1-1,1 0 1,-2 1 0,-1 1 0,-2 2 0,-2 4-1,-2 3 1,-3 4-31,10-15 0,-5 9 0,-1 0 119,2-1 1,0 0 0,-3 7-54,7-7-51,-13 14-170,-43 17 0,-22 5 0,5-1 1259,-9-5-1124,13 1 0,-8-3 0,0 0 0,10 1 2995,-5-9-3002,10 5 0,9-2 617,33-14-575,11 12 0,7 0-1014,5-5 0,5 0 1017,-2 6 1,2 1 0,1 0 7,-4 3 0,0 1 1,0 0-11,2 0 1,0 0 0,1 1-871,11 1 0,2 1 1,-4 3 831,-3-1 1,-3 5-65,10 3 1,-9 9-1,-24 24-123,-36 9 0,-13 3 103,5-8 0,-5 0 88,-2-6 1,-7 1 0,-3 0 0,4-5 30,3-5 0,1-3 1,-1-1 129,-9 3 0,-1 0 1,2-4-224,-2-4 0,6-3-1255,-4 8-870,45 12 2220,23-1 0,16 4 0,-3-5 0,-8-8 0,1-1 0,1 6 0,0 0 0,0 1 0</inkml:trace>
  <inkml:trace contextRef="#ctx0" brushRef="#br0" timeOffset="24524">12103 8177 8192,'38'-5'56,"0"-1"0,4 6 0,8 2 0,6 2 0,1 1 0,-2-1-910,-10 0 0,-1 0 1,1 1-1,1 0 1,0 0-1,2 0 886,-2 0 1,1 1 0,0-1 0,1 1 0,3 0 0,2-1 0,3 0 59,-11-1 0,4-1 0,2 1 0,2-1 0,2 1 1,0-1-1,1 0 0,0 0 0,-1-1 0,-2 0 1,-1 0-1,-3-1 0,-4 0 51,11-1 0,-5 0 0,-3-1 0,-1-1 0,1 0 0,5 0 0,6 0-124,-17 1 1,4 1 0,3-1 0,2 0 0,3 0-1,1 0 1,1 0 0,1 0 0,0 0 0,0 0-1,-1 0 1,-1-1 0,-1 1 0,-3-1 0,-2 1-1,-3-1 1,-4 0-142,17-1 0,-4-1 0,-5 0 1,-2 0-1,0 0 0,1 1 0,3 0 122,-4 0 0,2 0 0,2-1 0,0 1 0,-1 1 0,-1 0 0,-2 1 0,-4 1 0,-5 1 0,8 4 0,-4 1 0,-5 1 0,-4 3 0,6 7 0,-7 3-6,-4-4 1,-8 1-448,-8 9 453,-54-8 0,21-9 0,-22 0 0</inkml:trace>
  <inkml:trace contextRef="#ctx0" brushRef="#br0" timeOffset="25454">11737 7159 8214,'37'-16'360,"-1"0"1,0 0 0,-1 1 0,1 1 0,-1 4-1715,4 8 1,3 4 1414,-1-1 1,6 0 0,2 0 0,-3 0-677,-5 0 0,-2 0 0,0-1 0,3 1 649,3 0 1,3 0 0,2 0 0,-2 0 0,-3 0 1,-1-1 1,-4 0-1,1 0 1,5 2 78,0-1 0,5 2 0,4-1 0,1 2 1,-1-1-1,-3 0 0,-4 0-75,5 1 1,-5 0 0,0 0-1,5 1 78,-8-1 0,4 1 0,2 0 0,0 0 0,1 1 0,-2-1 0,-2 1-80,7 1 0,-2 1 0,-1 0 0,-2-1 0,-2 0 4,0-2 0,-3 0 0,-1-1 0,3 0-214,-2 1 0,2 0 0,1 0 0,-3-1 0,-4-1 237,2-2 0,-6-2 1,-1 0 18,2-2 0,-1 0-48,4-1 0,0 0 17,1-1 1,0-1-54,-1 2 0,0 0 14,-4 2 0,0 0-520,9 0 0,0 2 514,-14 0 0,0 2 881,14 2 0,1 1-886,-4 1 0,-1 0-1,-10 0 1,0 0 0,15 0 0,-3-1-3,-4-1-283,11 1 283,-17 0 1113,5 0-1108,-12-2 3070,11 0-3075,-19-3 5,4 0 63,-12 0-52,-5 0-307,-24 6 291,-9 1 0,-2 0 0,-6 2 0,-15 4 0</inkml:trace>
  <inkml:trace contextRef="#ctx0" brushRef="#br0" timeOffset="26687">13720 5836 7050,'0'-5'834,"0"1"-1047,0 4 213,-7 42-1371,2-10 1,-1 6 0,-1 1 1426,-1 6 0,0 2 0,-1 2-324,1-1 0,-1 2 0,0 0 0,0-1 332,1-6 1,0-2-1,0 0 1,-1 3-106,1-2 1,0 4-1,-1 0 1,1-3 0,0-3 64,0 3 0,1-5 1,-1 1-12,-1 9 0,-1 1 0,3-10-7,4-9 61,-3-7 622,5-7 1669,-1-9-2369,8-29 0,6-22-142,-1 5 1,2-8 0,2-5-1,0 0 1,-2 3 188,1 0 1,-2 2-1,0 0 1,2-4-100,-1 5 0,1-4 1,0-2-1,1 1 0,-2 3 1,-2 6-7,0-4 0,-2 7 0,0-1-373,1-6 0,-1 1 0,-1 3 562,0 5 1,-2 3-121,3-11 0,-2 7-34,-5 23 12,0 7 22,-2 27 95,-5 24 19,-3 2 0,-3 10 1,-1-1-227,2-7 1,0 0 0,-2 3 137,0 0 1,-2 3 0,0 0-1,1-3-2,-1-3 1,1-2-1,-1-1 769,-1-1 1,0 0 0,0-3-766,-1 1 0,-1 1-281,-3 5 0,-3 4 0,3-9 0,0 2 0,1-3 0,0 0 0</inkml:trace>
  <inkml:trace contextRef="#ctx0" brushRef="#br0" timeOffset="28471">12655 6288 9251,'6'-12'-84,"10"2"126,14 3 1,17 1 0,11 1-1,4-1 1,0 1-652,-19 1 0,3 0 0,2 1 0,1-1 0,1 1 0,1-1 0,-1 0 0,0 1 0,-2-1 609,4 0 1,-1-1 0,0 0-1,0 1 1,0-1 0,0 1 0,1 0-1,1 0 14,0 0 0,4 1 1,1-1-1,1 1 1,-2 0-1,-1 0 0,-5 1 1,-4 1-1,-7 0 231,7 2 1,-9 1 0,3 2-165,3 1 0,4 3 0,-2 1 1,-7 1 433,-3 1 0,-3 6-439,10 11 1,3 9 0,-8-5-72,-16-9 1,-4 0 11,13 16 0,-9 2-17,-31 12 0,7-33 0,-12 16 0</inkml:trace>
  <inkml:trace contextRef="#ctx0" brushRef="#br0" timeOffset="34232">5688 9853 7095,'-7'-3'2156,"0"-22"-2052,30 18 0,23 7 0,13 4 1,5 0-1,-5-2-25,-13-4 0,1-1 0,1-1 1,2 1-1,0-1 0,3 1 0,0 1-626,-5 1 0,2 1 0,2 0 0,1 1 0,0 0 0,1 0 0,-1 0 0,0 0 0,-2 0 0,-2-1 568,3 0 1,-1 0 0,-2 0 0,0 0 0,-1 0-1,1 0 1,-1-1 0,0 0-16,6 0 0,0-1 1,1 1-1,-2-1 1,1 0-1,-2 0 1,0 1 176,2 0 0,-1 0 0,0 0 0,-1 1 0,-1-1 0,-1 0-198,2 0 1,-1 0-1,-1-1 1,-1 1 0,0 1 16,3 0 0,2 0 0,-1 1 1,-7 0-1,-12 0 9,5 2 79,-19 2 2457,-19-4-2239,0 0-700,-6-1-5517,-25-7 5909,-1-9 0,-2 6 0,14-4 0</inkml:trace>
  <inkml:trace contextRef="#ctx0" brushRef="#br0" timeOffset="37426">2556 10151 6675,'5'2'1041,"-12"-19"-907,0 6-66,-16-28 368,2 0-162,-11 45 1,-9 17 0,4-2-278,11-11 1,0 4 2,-13 17 0,-4 11 0,18 4-439,25 2 0,15 3 0,12-12 439,12-24 0,11-12 0,-6 7 0,-12 19 0,-6 8 0,5-14 0,12-33 0,0 0 0,0 1 0</inkml:trace>
  <inkml:trace contextRef="#ctx0" brushRef="#br0" timeOffset="37606">2850 10102 1471,'-21'47'-160,"0"0"0,12-6 1,3 3-1,7-8 2414,15 3-2254,20-28 0,2-10 0,-11-12 0,-1-13 0,0 1 0</inkml:trace>
  <inkml:trace contextRef="#ctx0" brushRef="#br0" timeOffset="37765">2850 10102 6703,'18'46'-2,"1"0"1,-1 0 0,11-15 0,3-5 0,-5-18 1,-3-42 0,-3-15 0,6 19 0,-2 0 0,-8-13 0,0 0 0</inkml:trace>
  <inkml:trace contextRef="#ctx0" brushRef="#br0" timeOffset="37919">3255 9617 7324,'-5'47'110,"0"1"1,0 0 0,0-1-1,0-1 1,0 3 0,0-1-1,-1-1 1,1-5-78,-1 4 1,0-5 0,1 2-60,3-1 1,0 3 0,2-2 0,3-10 25,12 6-392,15-44 0,5-15-73,-4-16 0,-2-11-67,0 3 1,0-4 0,-4 3-1,-3 2 1,-3 5-1,-5 9 1,-1 0 0</inkml:trace>
  <inkml:trace contextRef="#ctx0" brushRef="#br0" timeOffset="38085">3621 9427 1079,'-11'46'57,"-1"1"1,1-1-1,0 0 1,0 0-1,0 0 1,0 0-1,-1 3 1,0-2 0,0-2-1,2-1 1,3-1 555,2 2 0,1 0 1,4-4-1,6-5-977,20 7 0,11-9 143,-5-13 1,3-4 0,-1-1 0,6 4 0,-2-6-1,-2-11 1,0 0 0</inkml:trace>
  <inkml:trace contextRef="#ctx0" brushRef="#br0" timeOffset="46900">22777 14583 6899,'-52'4'1123,"-1"1"1,13-2 0,2-1-550,-7-4 0,14 9-246,42 28 0,17 9-309,-6-4 1,8 2-301,0-11 0,8 4 1,5 2-1,1-3 1,-2-3 296,-5-6 1,-2-1 0,2-3 0,3-2 0,6-1 12,-7-7 0,5-1 0,3-1 0,4-1 1,0-1-1,2-1 0,-1-1 0,-1 0 0,-3-2 1,-3 0-10,9 0 1,-3-2-1,-2-2 1,-1-1-1,2 0 1,2 0-268,-4 0 1,4-1-1,0 1 1,2-1-1,-2-1 1,-1-1-1,-4-1 1,-4-2 145,11-5 0,-4-1 0,-5-4 0,-3-8 58,-12-4 1,-3-7-1,-2-3 1,-2 0-1,1 2-523,3 0 1,0 1 0,-1-1 0,-2-4 567,-1-4 0,0-3 1,-2-2-1,-2 0 0,-4 4 36,-4 5 0,-3 1 0,-1 1 0,-2 2-524,1-4 1,-1 2 0,-2 0 513,-1-13 0,-5 2 201,-8 5 1,-7 2-191,-2 13 0,-4 1 1,-1-1 12,-1-2 0,-2 0 1,-2 1-53,-7-6 0,-3 0 0,1 4 93,10 9 0,1 2 0,-1 2-71,1-1 1,-1 2-1,-2 1-17,-14-1 1,-3 2 0,2 3 38,1 0 1,-3 3-31,6 2 0,-7-1 0,-1 3 0,1 3 373,4 5 1,2 3 0,-2 2-1,-2 2-375,-2 3 1,-3 2-1,-1 1 1,1 1-1,3-1-193,-1-1 1,3-1-1,0 1 1,1 2 180,-2 4 0,0 2 0,2 0 0,5 0-2,6-3 0,5 0 0,-2 2 4,-11 10 0,-2 2 0,1 0-2,7-5 0,1 0 0,0 1 8,4-2 1,-1 2-1,2-1 1,2-1-7,-6 9 1,2-2-115,-1 3 1,0 0 131,1-1 0,0 1 10,3-1 1,0 0-9,3-4 1,0 0-20,5-3 0,1-2-3,3-2 0,3-2-1096,-8 13 1090,11-5 534,7-3-528,11 5 48,11-6 0,12 6 0,6 4 0,1-1 0,-4-3-32,7 5 1,-2-3 0,6 4 47,-7-6 0,5 4 0,2 2 1,0 0-1,0-3 0,-3-3-64,3 0 0,-1-4 0,-1-1 0,0-1-76,-1-1 1,1-1-1,-1-1 1,0-2-161,7 4 1,0-3 0,2-3-485,-6-7 0,2-2 1,-1-2-1,-3-2 720,-2-2 0,-3-2 0,0 0 0,19 0 0,-7-3 0,-17-7 0</inkml:trace>
  <inkml:trace contextRef="#ctx0" brushRef="#br0" timeOffset="56187">27673 13271 6193,'-14'2'1293,"-11"-1"-688,-14-1-446,10-3 1,-1 0-157,-2 2 0,-2-1 8,-3-1 0,-1 2-5,-7 5 0,-4 4 48,1-1 0,-5 2 0,4 1-51,13-1 1,1 1 0,-1 1 18,-3 1 1,-2 1-1,-1 1 1,4 3 29,-6 9 0,3 4 1,4-3-53,-3-1 0,4 1 1,3 4 1,1 4 0,12-6 4,16-6-1,3 29 91,2-4-51,4-7 39,3 11-39,17-6-42,-7-22 0,1-1-1,2 0 1,2 0 28,7 2 0,7-2-19,0-6 1,5 0 0,2-1-1,-4-1-12,8 4 0,2 0 3,-9-7 0,7 2 1,3 0-1,-3-2 1,-9-3-1067,-1-2 0,-2-2 1064,2 1 1,3-1 0,-5 0 15,-8-2 0,0 1-283,12 1 1,7 2 0,-5-2 262,-4-1 0,0 1 1,5 0 0,5 1 1,-6-1-174,-11-3 1,-1-1 177,15 2 0,1-1-1,-13-1 1,1 1-767,1 1 0,4 1 1,-3 0 768,7 4 1,-2 0-1,1-1 1,-1 1 596,-2 0 1,-1-1-600,-10-4 0,0 0 25,1-1 0,3-1-9,13 0 1,8-1-20,-12-2 0,4-2 0,1 0 0,-4 1-505,0 1 0,-2 2 0,1-2 505,14-2 0,2-2 0,-10 3 0,4 2-1296,-4 5 1299,-17 2 0,0 2 1021,16 6-1024,-15-4 0,-1 0 35,16 3-35,-9-9 0,1-1 0,-8 0 0,0-1 1013,9-1 1,2-1-1014,12-4 0,-1-1 0,-19 2 0,-1 1 1515,19-4 0,-2-1-1582,-2-1-2234,0-2 2284,-4-4 14,-11-1 1,0-2-678,-7 3 0,-1-1 680,8-5 0,-1-1-546,10-10 579,-5 1-33,-5 2-229,-4 1 229,-5 4 6,-2 0-6,-4 1 6,-2 2 2362,-1-8-2338,-8-10 1,-2-2-31,0-9 876,-3 5 0,-4 3-871,-5 6-5,-4 1 0,-2 0 500,-1 11 0,-1 1-500,-11-11-1459,0 5 1,-4 0 1463,4 5 1,0 0-3,-8-8 0,-5-1-515,7 9 1,-5 0 0,0 0 0,2 3 513,3 1 0,2 2 0,-4 0-206,-1 0 0,-5-1 0,1 2 1,3 4 225,-12 3 0,3 5-535,-4-1 1,0 1 531,-1 2 1,1 1-17,0-1 0,0 1 263,2 0 0,1 1-266,2 0 0,-3-2-2,7 1 1,-4 0-1,-2 0 1,5 0-1,3 0 0,2 1 0,-3-1 0,-3-2 1,-4-1 0,-1 3 0,-3 5 1,5 8 0,-4 7 0,-2 3 0,2 0 0,3-1 0,7-6 0,1-5 0,6-3 0,-4 4 0,-9 11 0,1 0 0,-1 0 0,1 1 0,-1-1 0</inkml:trace>
  <inkml:trace contextRef="#ctx0" brushRef="#br0" timeOffset="59879">26249 12105 8730,'-30'-12'1932,"18"1"-1851,51 5 1,27 5-70,-22 4 1,3 2-1,3 1 1,0-1-373,1-2 0,-1-1 0,3 0 0,5 1 367,-15 1 1,4 0 0,2 0 0,2 1 0,0 0-1,-3 0 1,-2-1 0,-6 0-235,5 0 1,-5 0 0,-2 0-1,5-1 227,7 0 0,5 0 0,1 0 0,-4-1 0,-8 0-440,6-1 1,-4 1 427,-3 1 1,2 1 0,-2-1-491,7 2 1,-2-1 501,-7 1 0,2 0 0,-3-1-134,2 2 1,-1-1 133,-4-2 0,3 0 0,2-1-475,10 0 0,3-1 1,-2-1 474,-10 0 0,0-1 0,2 0-3,2-2 0,4-1 0,-1 0 0,-6 0 310,7-1 1,-2 1-310,-3-1 0,2 1 0,1 1-11,-1 1 0,0 3 0,-3 0-12,4 1 0,0 1 23,3 1 0,5 2 0,-8 0 411,-16 0 0,0 0-411,7 1 0,3 1 1,-4-1 1,-11-2 0,-1-1 241,10 2 1,-2-1-242,13 3-2,-14-1 0,5 1 1,-4-2-2,-4-1 0,0-1 1032,10 2 1,4 0 0,-4-2-1033,-7-3 1,-1-1-1,6-2 0,0-1 3,-11 1 0,-2 0-2772,22-9 2772,-16 3 5,-3 2 1,2 1-9,-3 1 1,0 0 2,3 0 0,-1 1 277,17-1-271,5 1-6,-12 1-6,-3 1 0,2 0-39,-9 1 1,-2 0 3425,21 0-3370,-17 0-95,-28 0-627,-4 0 711,-10-6 0,7 4 0,-7-5 0</inkml:trace>
  <inkml:trace contextRef="#ctx0" brushRef="#br0" timeOffset="60864">27031 12446 7850,'0'-3'768,"0"0"-763,0 3 79,3 19-33,1 11-51,-1 5 89,1-3 679,-3-19-499,-1-7-163,-3-3-117,-9-11 6,2 0-102,-2-17 57,30-9-327,14 12 0,11-1 0,-5 2 0,-14 3 0,0 1 0,12 2 0,0 0 1,0 0-1</inkml:trace>
  <inkml:trace contextRef="#ctx0" brushRef="#br0" timeOffset="61188">27238 12607 8338,'41'-29'-174,"-1"0"0,0 0 1,1 0-1,10-7 1,-1 1-1,-27 9 141,-35 12-12,-30 24 313,10 17 1,0 8-171,6-3 0,5 2-98,2 12 0,16-4-185,35-15 1,14-12-136,-5-12 1,3-8-1148,-3-1 1,3-2-1,-4-5 1467,6-15 0,-6-2 0,-15 14 0,-4 1 0,10-11 0</inkml:trace>
  <inkml:trace contextRef="#ctx0" brushRef="#br0" timeOffset="61320">27933 12273 0,'-29'29'130,"0"1"1,0 0 0,2 6 0,-2 4 0,3 0-1,4-4 520,2 4 1,3 0-963,1 3 0,1 4 0,10-10-837,18-7 1149,13-6 0,-9-23 0,-5-1 0</inkml:trace>
  <inkml:trace contextRef="#ctx0" brushRef="#br0" timeOffset="61467">27583 12511 3963,'48'5'-86,"-1"0"1,0 1-1,0-1 1,6 0 0,-5 0-1,-2 1 1,-1-1 0</inkml:trace>
  <inkml:trace contextRef="#ctx0" brushRef="#br0" timeOffset="61784">28383 12567 6771,'-48'19'92,"0"1"0,7 4 0,10 4 839,17 15-1173,37-7-4584,27-50 4826,-2-4 896,-23-2 0,-5 0-633,-6 4-145,-5 1 277,-29 46-395,32 5 0,3 2 0,-27 11 0,28-16 0,0 0 0</inkml:trace>
  <inkml:trace contextRef="#ctx0" brushRef="#br0" timeOffset="62182">28807 12573 8808,'-26'43'-97,"0"-1"0,8-8 0,11-6-88,22-16-260,8-21 0,3-7 47,10-12 185,-10 3 1,-1-5-1213,-1-9 0,-1-6 1,-3 5 1718,-4 8 0,-2 0 302,4-8 1,0-5 0,-9 11-541,-13 14-56,-5 11 39,-9 30-6,2 11 1,1 5-580,3-5 0,2 1 546,-5 12 0,3 3-3,6-3 1,3-1-43,1-12 0,2-2-263,5 9 0,4-4 393,11 1-85,11-10 0,-14-13 0,-4-8 0</inkml:trace>
  <inkml:trace contextRef="#ctx0" brushRef="#br0" timeOffset="62588">29589 12221 7302,'0'-5'1125,"0"1"-951,0 4-135,-40 15-3388,14 16 3354,-4-5 1,-1 5 13,10 5 1,3 4 0,-3 3 0,2 1 16,0 0 0,1 2-31,4-9 1,1 2 0,7-1-379,14-3 1,6 0 0,0-4 117,-5 6 0,7-12 85,24-28 0,13-19 0,-8-1 0,-22 7 0,-3-4 0,7-10 0,0-1 0,0 0 0</inkml:trace>
  <inkml:trace contextRef="#ctx0" brushRef="#br0" timeOffset="62699">29736 12395 9509,'-22'43'-65,"0"-1"0,0 0 0,0 1 0,1-1 0,-4 10 0,0 1 0,3-3 0,8-10 0,11-11 0,3-3 1,0 22-1</inkml:trace>
  <inkml:trace contextRef="#ctx0" brushRef="#br0" timeOffset="70560">25605 13453 6518,'0'-14'2139,"0"-9"-1175,0-6-695,0 3 587,0 2-962,0 16 56,0 1 55,-15 29-61,-3 5 0,-6 7 0,0-1 56,1-3 0,0-1 0,-1 1-54,-6 9 0,0 2 0,3-5 51,-2-8 0,14-5 6,35-9 0,9-4-3,10-6 19,6 0 1,1-2-20,4-10-70,-20 1 0,0-2-664,15-7 734,-15 3 0,-2 1 0,-7 4 0,-1-2 0</inkml:trace>
  <inkml:trace contextRef="#ctx0" brushRef="#br0" timeOffset="70731">25645 13429 8214,'-6'0'964,"1"0"-3794,-9 25 0,-1 14 2393,6-6 0,0 3 380,-2 2 0,-2 5 0,3-5 0,3-5 0,2-3 0,2 11 0</inkml:trace>
  <inkml:trace contextRef="#ctx0" brushRef="#br0" timeOffset="70935">25819 13429 8623,'0'-4'550,"0"1"-3327,-10 23 0,-4 13 2844,-3 9-67,-1 2 0,-1 3 701,6-12 1,2-1-719,1-1 1,0 3-103,2 0 0,1 4 0,0-5 0,-2 13 0,4-12 0,0 0 0</inkml:trace>
  <inkml:trace contextRef="#ctx0" brushRef="#br0" timeOffset="71210">25908 13500 8175,'-7'47'87,"0"-1"1,1-2 0,0-5-82,-2 1-6,1-1 0,0-2-470,1 10 44,4-25 426,7-36 0,-3 5 0,5-30 0</inkml:trace>
  <inkml:trace contextRef="#ctx0" brushRef="#br0" timeOffset="71596">25950 13563 6296,'24'-30'41,"0"1"0,2 1 1,-4 12-42,-12 22 106,4 15-33,-21 1-4090,-16 23 4028,-7-9-11,-1-1 1465,10-14-1689,13-14 914,5-3-768,2 3 421,1 1-343,4 4 45,22 11 27,-8-9 3360,15 8-3348,-15-11 89,-7 8 248,-8 7-186,-28 14-196,-5-6-266,5-16 1,-1-2 237,-20 5 57,1-5-3251,-7-5 2175,21-29 1008,21-9 0,5-3 0,3-5 0,8 8 0,0 1 0</inkml:trace>
  <inkml:trace contextRef="#ctx0" brushRef="#br0" timeOffset="72502">25632 12290 10237,'0'-6'-11,"-6"4"16,-6 11-5,-10 10-1112,-3 5 0,-7 9 0,-3 3 1,6-6 1111,0 0 0,-1 1-2,-2 2 1,-6 5-1,2 0 1,10-6 698,1 11-702,41 7-300,12-35 0,6-4 305,5 2 0,3-5-51,3-7 1,2-6 50,-10-1 0,0-2 0,-5 0 0,15-4 0,-13 1 0,0 1 0</inkml:trace>
  <inkml:trace contextRef="#ctx0" brushRef="#br0" timeOffset="72647">25623 12544 7156,'-4'2'76,"-7"24"1,-3 23 0,1-3-785,1-2 0,-1 0 1,0 1-1,-1 3 1,2-6-1,4-13 1,-1 0-1</inkml:trace>
  <inkml:trace contextRef="#ctx0" brushRef="#br0" timeOffset="72912">25821 12495 1669,'-14'36'105,"1"-1"0,-1 0 1,0-1-1,1 0 0,1-2 1113,-2 5 0,1 0-1252,-3 13 1,1-1-208,7-14 0,0-1 369,-1 6 1,2-3-129,6-3 0,1-18 0,0-7 0</inkml:trace>
  <inkml:trace contextRef="#ctx0" brushRef="#br0" timeOffset="73312">25817 12560 6143,'7'-3'582,"19"0"1,2 1-577,-8 1-6,8-2 0,-1 2 637,-18 1-782,-6 18-421,-32 16 1,-8 2 783,12 4-36,-13-2 0,5-9-205,25-25 208,22-1 97,2 0-80,29 6-157,-17-1 333,7 4-266,-18 0-2938,-27 13 2826,-10-1-34,-1-8 1,-4-1-91,-10 1 1,-2-2 123,-1-4 0,2-2 0,6 2 0,3-2 0,-12-4 0</inkml:trace>
  <inkml:trace contextRef="#ctx0" brushRef="#br0" timeOffset="75650">26456 11406 8198,'49'-4'113,"0"-1"1,-1 1 0,1 0 0,0 0 0,-6 2 0,5 1 0,3 0 0,3 1 0,2 0 0,0 0 0,0 1 0,-2-1 0,-1 1-1,-4-1 1,-4 1-99,8-1 0,-6 1 0,-2 0 0,-1 0 0,3 0 0,4 1-204,-6-1 0,3 1 0,2-1 0,1 1 1,2 0-1,0 0 0,-1 0 0,-1 0 1,-3 0-1,-2-1 217,4 0 1,-1 1 0,-3-1 0,0 0 0,-2 0 0,1 0-1,-1 1-233,3 0 1,-1 1 0,0 0 0,-1 0 0,1 0 0,0 0 207,2 0 1,1 0 0,0 0 0,-1 0 0,1 1 0,-1 0 5,-2 1 0,1 0 1,0 0-1,-2 1 0,-2-1 1,-5 0-10,5 1 0,-4 0 0,0-1 28,11 2 0,1-1 0,0-3 264,1-5 1,0-3-1,-4 2-1168,1 1 0,-7 4 876,10 11 0,-61-4 0,-17 4 0,1 0 0</inkml:trace>
  <inkml:trace contextRef="#ctx0" brushRef="#br0" timeOffset="76141">28076 11575 7117,'-1'-4'509,"0"1"-2166,-24 20 0,-19 21 0,5-3 1741,15-14 0,0 2-61,-6 2 1,-6 6 0,1-1 0,8-5 1385,-6 14-1465,12-10-426,12-10-103,12-7 585,8-8 0,-2-2 0,0-2 0</inkml:trace>
  <inkml:trace contextRef="#ctx0" brushRef="#br0" timeOffset="76339">28112 11553 9598,'13'52'-476,"0"0"0,-2 0 0,-1-1-657,-4-11 1,-1-4 0,-1 8 0,-2 3 0</inkml:trace>
  <inkml:trace contextRef="#ctx0" brushRef="#br0" timeOffset="76490">27831 11840 9436,'41'4'-247,"0"-1"0,0 0 0,0 0 0,0 0 0,-2-1 0,-2 0 0,11 5 0,-8-1 0,-10-3 0</inkml:trace>
  <inkml:trace contextRef="#ctx0" brushRef="#br0" timeOffset="77080">28787 11711 9890,'-14'23'72,"1"8"-439,5 18 1,1 7-578,1-12 1,0 0-1,-1 5 1,1-3 0,-1 0-1</inkml:trace>
  <inkml:trace contextRef="#ctx0" brushRef="#br0" timeOffset="77621">28328 10875 6686,'0'-3'388,"-16"23"0,-14 25 0,2-4-363,9-13 1,-2 2-26,-2 3 0,-4 6 0,0 0 0,4-6-486,-1-2 0,3-3 463,-3 3 1,2-4-305,-1 4-575,3-5 957,22-23 1,-1-3 0,1 0 0</inkml:trace>
  <inkml:trace contextRef="#ctx0" brushRef="#br0" timeOffset="77801">28288 10907 8556,'4'50'81,"0"1"1,0-1 0,0-4 0,0-2 0,2-3-883,3-3 0,1-5 801,5 10 0,0 1 0,-10-34 0</inkml:trace>
  <inkml:trace contextRef="#ctx0" brushRef="#br0" timeOffset="77930">28176 11074 8836,'35'15'0,"0"0"0,0 1 0,7 2 0,0 0 0</inkml:trace>
  <inkml:trace contextRef="#ctx0" brushRef="#br0" timeOffset="78198">28617 11087 10052,'-4'36'-533,"0"-1"1,-7-2 0,-2 0 226,-4 4 1,-1-2 280,-2-11 0,9-5-3750,43-9 3809,2-7-435,6 0 0,4-2 140,-7-5 1,1-2 140,5-2 1,-2 0-1,5-5 1,-15 2 0</inkml:trace>
  <inkml:trace contextRef="#ctx0" brushRef="#br0" timeOffset="78685">26530 10744 6217,'47'0'43,"0"-1"1,0 0-1,0 1 1,0-1 0,0 1-1,2 1 1,2 1 0,3 0-1,0 1 1,0 0 0,-1 0-1,-1 1 1,-3 0-479,1 1 1,-2 1-1,-3 0 1,2 0-1,2 1 1,4-1 450,-9-2 0,4 1 0,2 0 1,2 0-1,2-1 0,0 1 1,0 0-1,-1-1 0,-2 0 0,-2 0 1,-2 0-200,6 0 1,-2-1-1,-3 0 1,-1 0 0,1 0-1,1-1 1,3 1 183,-4-1 0,2 0 0,2 0 1,0 0-1,1 0 0,-1 0 1,-1-1-1,-2 1 0,-2 0-81,9 0 1,-3-1 0,-1 1-1,-2 0 1,1 0 0,0 0 80,-2 1 0,0-1 0,0 1 0,0 0 0,-1 0 0,1 0-155,-4 0 1,1 1 0,0 0 0,-1 0 0,-1 0 0,0 1 154,5 0 0,0 1 0,-1 1 1,-1-1-1,0 1-53,6 1 1,-1 0 0,-1 1 0,-2 0 70,-5-2 1,-2 1 0,0 0-1,-2 0-17,4 1 0,-1 0 0,-4 0 26,7 1 0,-5-1 482,-11-3 0,-2 0-477,21 5 1259,-26-1-2318,1 2 1575,-28 0 0,3-4 0,-5-3 0</inkml:trace>
  <inkml:trace contextRef="#ctx0" brushRef="#br0" timeOffset="79382">28459 10949 1026,'45'10'203,"0"0"1,-4 3-1,-4 4 2329,2 18-2527,-13 9 104,-51-13 1,-11-2 91,6 3 193,-12-5 0,1-6-394,17-17-67,10-3-208,8 0 1183,7 2-958,15 2-247,30-1-641,-15-2 0,2-1 1218,11-3 1,-1-1-1,5 2 1,-11-4-1</inkml:trace>
  <inkml:trace contextRef="#ctx0" brushRef="#br0" timeOffset="81785">17452 10254 5885,'53'-2'96,"-1"0"1,1 0 0,-1 0 0,1 1 0,0-1 0,-1 0 0,1 0 0,-1 0-1,1 0 1,2 0 0,2-2 0,-1 0 0,0 1 0,-3 0 0,-2 1 0,-4 1 0,-5 2-41,17 6 0,-9 3 0,-1-2-38,-8-3 1,-1-2 0,2 0-16,9 1 1,1 0 0,-3-1 1108,1 0 1,-6-2-1032,-5 1 0,-17-3-4150,-31-4 4024,-39-9-560,20 7 1,-3-1 601,-9-1 0,-8 0-7,7 3 0,-7-1 0,-4 0 0,0 0 0,3 0 17,5 0 1,2-1 0,0 0 0,0 1 0,-3-1-8,1 0 1,-2 1 0,-2 0 0,2-1 0,1 0 0,3 0 16,-1-1 0,2 0 0,2-1 0,1 0-16,-9-5 1,2-1 0,2 1 1,0 1 0,0 0-249,1 0 1,-2-2-1,4 3 274,7 2 0,4 2-22,-20-8 1771,13 6-1777,12 2 2074,15 6-2074,21 1 0,30 8-887,-5-3 1,7 0 910,-5 1 0,4 1 1,2-1-3,-6 0 0,3-1 1,0 0-1,2 1 14,4-1 1,2 0-1,0 1 1,1-1-21,-10 0 1,-1 1 0,1-1 0,3 0 0,5 1-7,-8-2 0,5 1 0,4 0 0,2 0 0,1 0 0,1 0 0,-2 0 0,-1 0 1,-3 0-1,-5-1-201,13 1 1,-6 0-1,-2-1 1,1 1-1,6-1 192,-10 1 0,4-1 1,4 1-1,1 0 0,-1 0 1,-1-1-1,-4 0 0,-5 0 1,-6-1 64,6 0 0,-8-2 1,-2 1-67,5 0 0,-1 0-451,4 0 1,-5 0 444,-3 0 1365,9 1-1359,-54 30 0,-10 4 0,13-18 0,-10 16 0,0 0 0</inkml:trace>
  <inkml:trace contextRef="#ctx0" brushRef="#br0" timeOffset="83453">24587 11918 8601,'-27'-20'274,"0"0"1,46 4-1,25-2 1,17 0-1,6 1 1,-3 2-1,-13 2-2161,-2 2 0,-6 3 1,8-2 1886,-10 2 0,8-2 0,5 0 0,2-1 0,-1 1 0,-3 0 0,-7 2 0,-8 2-1607,13-1 0,-12 2 1607,-5-1 0,24 0 0,-57 6 0</inkml:trace>
  <inkml:trace contextRef="#ctx0" brushRef="#br0" timeOffset="83647">25150 11548 8371,'45'15'213,"-1"0"0,0 0 0,6-1 0,1-1 0,-5-2-1982,-2-3 0,-3 0 1752,5-3 0,-17 8 17,-37 6 0,-19 10 0,-14 6 0,-6 2 0,-1 0 0,5-3 0,12-8 0,-1 5 0,0 0 0,-4-1 0,0 0 0,0 0 0,0 0 0,-1 0 0,1 0 0,0 0 0</inkml:trace>
  <inkml:trace contextRef="#ctx0" brushRef="#br0" timeOffset="87575">25670 11288 5230,'-44'-12'715,"0"1"0,13 1 0,5 3-681,13 6 845,50 12 0,27 2-810,-27-10 0,2-1 0,2 1-239,11 5 0,1 1 0,-3-3-662,4-4 1,-10-3 831,-8 3 0,-32-1 0,-5 1 0</inkml:trace>
  <inkml:trace contextRef="#ctx0" brushRef="#br0" timeOffset="87782">25846 11161 7453,'-5'3'834,"1"0"-655,4-3 163,21 9 157,18 2-415,8 5-56,-20-10 0,-1 0-28,9 2 683,-15 20-1802,-41 2 1,-22 7 0,4-2 1118,13-4 0,-2 0 0,-12 4 0,-6 1 0,9-10 0,10-10 0</inkml:trace>
  <inkml:trace contextRef="#ctx0" brushRef="#br0" timeOffset="88541">25658 10686 9307,'51'14'114,"-1"0"0,-3-1 0,0-2-114,-1-5 0,-1-2-2563,-12-1 0,0-1 2313,9 1 1,-1-4 249,-12-5 0,-4-1 0,4 4 0,-3-10 0</inkml:trace>
  <inkml:trace contextRef="#ctx0" brushRef="#br0" timeOffset="88750">25935 10635 8349,'34'9'165,"1"0"0,0-1 1,12 4-1,-5-1-182,-2 1 11,-20 0-565,-29 16 0,-12 5 571,1-11 0,-2 0 0,-5 8 0,0-3 0,-2-4 0</inkml:trace>
  <inkml:trace contextRef="#ctx0" brushRef="#br0" timeOffset="96162">16973 11212 8987,'-10'0'2482,"0"0"-1984,7-3 595,0-3-1076,0 2-68,1-1 29,2 3 16,7-2 6,16-5 0,4 0 0,4 0 0,-4 2 0,0 0 5,9-3 1,1 0-6,0 1 0,-1 0 3,-8 2 0,1 1 0,18-3 0,7 2 11,-15 4 0,3 1 0,1 1 0,-4-1 2,13-1 1,1 1-17,0 1 0,3 0 0,-9 1 0,7 0-1405,-2 0 1410,-2-1 1,-16-1 0,0 1-1035,16-1 1032,-22 0 0,3 0 134,10 2 0,0 0-81,6-1-203,-10 1 1,8 0-1,2 0 1,-9 1 149,-5 0 0,-2 0 11,10 0 1,4 0 0,-4 2-15,3 5 0,-5 1 3,-13-2 0,0 0 0,14 3 0,1 0 33,-7-2 0,-2-1-30,20 3 2,-9-3 1,5 0-776,-6-2 1,2 0 0,-2 0 783,4 0 0,0 0-14,3 1 1,4 1 0,-7-1 20,-16-3 1,-2 1-6,9 0 1,0 1 469,14-2-450,-15-1 0,3 0-674,3-2 1,0 1 651,1 0 0,0 0-15,-2-1 1,-1 1 699,-11 0 1,-2 0-686,1 1 0,0 0-14,-1-1 0,3 1 193,5 1 1,5 0 0,-2 0-194,-1 0 0,1 0-2,1 0 1,2 0 0,-3 0 1,-4-2 0,-3 0-3,1 0 0,-1 0 5,1-1 1,-1 1-6,-2 0 0,1 0 0,-2 1 0,1-1-167,-3 1 1,1 1 200,24 3 27,-1 1 40,-1 1 2574,1 1-2656,-13-3 1,-1 1-367,-7-2 0,-1 0 366,9 1 1,-1 1-2111,15 2 2131,-1 1-29,0 0 344,-16-3 0,4 3-338,-5-1 0,2 1 0,2 0-13,2 0 0,3-1 0,0 0 1,-2 0-497,2 2 0,-2-1 0,0-1 492,4 1 0,1-2 0,-2-1 173,12-3 0,-4-2-129,-17-1 1,1 1-32,7-1 0,5 0 0,-3-1-7,2 0 0,-2 0 603,-6 0 0,2 0 0,-2 0-609,8 0 0,-3-1 0,-2 0 0,-1-1 0,-13 0 0,1-1 2,12-2 1,1-1 1106,-9 2 0,0 0-1107,9-2 1,2 0 139,-7 2 0,0 0 0,0 0-139,10-1 0,-1-1-2,-8 2 1,0 0 0,-1 0-2,1 0 0,-1-1 6,0-1 0,-1-1-1,-8 2 1,2 1 178,6-3 1,5 0 0,2 0-184,2-1 1,2 1 0,-2-1-2,-4 2 0,-1-1 0,1 0-134,4 0 1,0-1 0,-2 1 130,6 0 0,-3-1 3,-10 2 0,1 0-3,11-1 1,-1 0 2,-14 2 0,-1 0-448,12-1 1,1-1 447,-12 3 0,1-1 0,10-1 0,0 1 0,-13 2 0,-2 0 0,1 0 0,0 1 0,-1-1 0,1 1 180,-2-1 1,0 1-179,9-2 1,0 1-3,14-3 6,-7 0 0,-2 1 5,-10-1 1723,14-4-1728,-29 3-1,-3 0-5,5 0 0,-5 1 6,14-3-6,-6 1 0,20-7 0,-15 5 0,8-2 0,-12 5 0,8-1 0,-13 5 5,4-3 29,-17 6 79,-1-1 363,-2 1-2599,-7 0 2123,-30 3 0,21-3 0,-19 3 0</inkml:trace>
  <inkml:trace contextRef="#ctx0" brushRef="#br0" timeOffset="100382">19248 12166 9274,'-7'-31'28,"0"8"173,6 21 198,-4 23 1,-3 24 0,0-2-344,-4-4 0,0 2-55,3-1 1,2 4 0,-1-5 1,-3-6 0,4-13 2,7-19-5,0 0-846,15-38 1,7-21 845,0 12-820,-6 8 1,2-6 0,-1 7 914,7-4-22,10 10-22,-12 27 313,1 32-236,-14 15-27,-17 8 0,-4-1-185,3-6 1814,-10 0-1941,28-68 1,5-16-255,-5 13 1,0 0 646,8-17 0,0 4-138,-5 12-38,-4 15 33,0 23-39,-1 15-28,3 22-168,-6-20 0,1 1-334,2 2 1,2 1-560,-1-2 0,1 0 1089,11 18 0,-9-21 0,-4-13 0</inkml:trace>
  <inkml:trace contextRef="#ctx0" brushRef="#br0" timeOffset="100887">19687 12379 9862,'14'42'-378,"-1"-1"1,-1-4 0,1-8-5608,10-16 5990,1-38 1,-2-5-147,-13 1 0,-2-3 146,-2-18 1046,-2-1-951,-4 21 1,-1 1 190,-4-8-364,-8-1 2689,7 39-2689,-3 13-72,15 8 2332,1 0-2232,7-12-62,8-5 107,-5-3 0,5-2 40,-4-1-35,-4 3 219,6 37-151,-7 3-1388,-4-3 1,0 2 1317,-2-6 0,1 1-570,5 8 0,1-2 547,-4-14 0,0-1 20,3 1 0,1-5 90,-1-10 22,-2-24-78,-3-17 1163,-5-9 1,0-7-1235,-1-5 1,0-3-229,0 13 1,-1-2 0,0 4 0,0-1 0,0 4-1,0-8 1</inkml:trace>
  <inkml:trace contextRef="#ctx0" brushRef="#br0" timeOffset="101162">20264 12377 1759,'25'26'-352,"0"0"1,0 0-1,8 10 1,-2-13 2961,-1-34-2308,-12-14-21,-4-20-46,-12-4 1286,-4 2-1886,-6 18 1,-1 3-2027,2 5 2606,-11 3 0,17 24 0,1 2 0</inkml:trace>
  <inkml:trace contextRef="#ctx0" brushRef="#br0" timeOffset="101700">21182 12284 9806,'-3'-3'67,"0"1"0</inkml:trace>
  <inkml:trace contextRef="#ctx0" brushRef="#br0" timeOffset="102218">22454 12255 6103,'0'0'0</inkml:trace>
  <inkml:trace contextRef="#ctx0" brushRef="#br0" timeOffset="102521">22454 12252 9968,'-20'42'61,"-1"0"1,0 0 0,1-3-1,1 0 1,4-4-1307,4-5 1,2-2 1244,-2-1 0,0-1-2704,-10 15 2810,0-12 1410,-12-10-1426,9-25-90,-2-8-34,16-20 599,9-5-1100,9 7 1,4-2 1862,3-4 1,2-1-1665,-1 6 0,2-2 0,-1 4-129,0 2 1,-1 4 464,9-10 0,-25 39 0,0 4 0</inkml:trace>
  <inkml:trace contextRef="#ctx0" brushRef="#br0" timeOffset="103023">22595 12286 7761,'2'6'2291,"0"-1"-1793,-2-5 23,0 0-476,0 14 129,3 10-135,0 9-850,0 7 811,-1-7 5,-2-1-274,0-3 280,0-7 22,0-7-33,0-8-5,0-4-169,14-22 1,5-12-320,7-7 509,0-1 0,3-5-16,-4 11 0,2-2 0,-4 5 0,8-14 0,-5 11 0,0 0 0</inkml:trace>
  <inkml:trace contextRef="#ctx0" brushRef="#br0" timeOffset="103230">23121 12212 6736,'24'7'0,"-4"-2"0</inkml:trace>
  <inkml:trace contextRef="#ctx0" brushRef="#br0" timeOffset="103610">23328 12019 7486,'0'-9'1552,"0"2"-1244,0 7-16,0 0 49,-36 86-341,32-52-28,-13 15 0,7-4-5,24-32-477,8-32 0,1-15 280,-2-10 0,0-5-1187,-4 10 0,0-1 0,-1-2 1499,-4 1 1,-3-4 0,0 2-1,-2 3 403,1-6 1,-2 2-103,0-11 1,-2 6 36,-2 7-291,-5 24-2159,-18 67 2061,11-15 0,0 4 670,-2 4 0,1 6 0,0 2-914,3-5 0,1 4 0,0 0 0,1-3-458,-1 3 0,1-2 0,0 0-328,0 6 1,1 1 0,-1-7 998,1-8 0,-1-7 0,1-3 0,0-10 0</inkml:trace>
  <inkml:trace contextRef="#ctx0" brushRef="#br0" timeOffset="104485">23965 11889 9951,'9'0'0,"-7"24"0,-6 12-207,-3-1 0,-1 4-195,-1 6 1,-1 4-1,0-3-27,-2-3 1,-1-3 428,-4 0 0,0-9 0,5-23 0,-2-5 0</inkml:trace>
  <inkml:trace contextRef="#ctx0" brushRef="#br0" timeOffset="104621">23845 11689 8808,'0'0'0</inkml:trace>
  <inkml:trace contextRef="#ctx0" brushRef="#br0" timeOffset="105796">20719 12932 10338,'49'1'-16,"-1"1"1,1-1 0,0 1 0,0-1 0,-3-2 0,2-2 0,1-1 0,-2-1 0,-5 0 0,-5-1 65,13-7 1,-7-3-1,-6 3 1,1-1-1,-9-2-50,-4-11 128,-41 16-252,-28 5 1,-12 4 330,18 2 1,-1 0-1,-1 2-1414,-9-1 1,-1 0 0,2 2 1250,9 0 1,2 0 0,4 2-1394,-18 8 1243,17 0 80,19 1 21,12 1-33,28-6 1,18-3 0,-2-4-140,-7-3 1,2-3-107,4-1 0,6 0 1,1-3-1,-5-3-343,-6-5 1,-3-2 0,-1-3 625,4-4 0,0-1 0,-3 2 0,-3 3 0,-4 2 0,10-15 0</inkml:trace>
  <inkml:trace contextRef="#ctx0" brushRef="#br0" timeOffset="108751">17377 11642 9010,'-3'-32'350,"5"-3"0,2-11 0,3-4 0,3 5-350,11-3 0,4 3 0,-2-2 0,-12 1 0,-3-3 0,0 1 0,5 8 0,18 1 0,0 1 0</inkml:trace>
  <inkml:trace contextRef="#ctx0" brushRef="#br0" timeOffset="109185">19063 12179 8158,'0'5'1202,"-5"-26"0,-3-12-1141,5-5-1888,-2-6 0,1-3 1830,8 17 0,2-1 15,2-3 1,1-3 0,0 2-1063,3-6 1,0-1 996,-2 5 0,0-2 1,0 2-164,1-1 0,-1 3-189,-1 0 0,0 1-324,3-1 0,0 1-338,-1 4 1,0 1 1060,2 0 0,-1 3 0,2-3 0,-4 10 0</inkml:trace>
  <inkml:trace contextRef="#ctx0" brushRef="#br0" timeOffset="109616">20405 11927 9229,'0'5'694,"3"-29"1,2-13-690,3-8-87,0 3 0,1-9 0,0 5-165,0 4 1,1 2-1375,-1 3 1,0-1-1,0 1 996,0-10 1,-1 1-309,0 4 1,-1-1 903,-1-1 1,-2 3 0,2-3 0,-4 14-1</inkml:trace>
  <inkml:trace contextRef="#ctx0" brushRef="#br0" timeOffset="110672">19028 11130 10046,'-14'4'1300,"-1"14"-1104,9 7 0,1 6-59,-3 9 0,-2 7-1233,2-4 1,-1 7 0,0 4 0,-1-2 0,2-5 1095,-1 2 0,1-5 0,-1 4 221,2-5 0,-2 5 0,0 0 1,1-2-1,1-8-347,1 4 0,0-7-451,0 10-754,3-14 1,1-2 1330,2-8 0,0-1 0,1-20 0</inkml:trace>
  <inkml:trace contextRef="#ctx0" brushRef="#br0" timeOffset="112848">19001 13215 6948,'51'-4'-31,"-1"-1"1,1 1 0,0 0 0,0 0 0,-1-1 0,-4 1 0,0-1 0,0 0 0,-1 0 0,-2 1 0,0 0 213,11-2 1,-1-1-1,-2 3 1,0 3 6,-1 5 0,-1 3 1,0 2-1,1-1-992,3-2 1,1 0 0,-1 1 0,-3 3 801,2 5 0,-3 3 0,-2-4 496,-9-5 0,-1-4 0,3-5-506,-2-10 0,2-7 1,2-1-1,1 3 172,0 7 1,1 2-1,2 2 1,1-1-1,-2-1-140,0-3 1,-1-2-1,0 0 1,2 2 0,4 4-14,-7 5 1,4 3 0,3 2 0,0 1 0,1 2 0,-1-1 0,-1-1 0,-2-1-18,3-2 1,-3 0-1,-1-1 1,1 0-1,1 0 1,3 0-34,-4-1 0,2 0 0,3 1 0,1-1 0,0 0 0,-1 0 1,-1-1-1,-2-1 0,-4 0 41,12-2 0,-4-2 0,-3 0 0,0 0 0,0-2 164,1 1 1,-1-2 0,0 0 0,-2 0 0,-2 0-165,1-2 0,-3-1 0,-2 1 0,-6 2 0,0 3 0,-1 0 0,7-8 0,0 1 0,0-1 0</inkml:trace>
  <inkml:trace contextRef="#ctx0" brushRef="#br0" timeOffset="114404">8937 10029 6848,'-8'1'1926,"2"0"-1805,28 2 0,17 0 13,-4-2 1,5-2-1,2 1-1179,-4-1 0,3 0 1,0 1-1,2-2 1071,6 0 1,1-2 0,2 1 0,2-1-13,-9 1 0,3 0 0,1-1 0,0 1 0,-2 0 0,-4 0-482,12-1 0,-4 0 1,2 1 467,-10 1 0,2-1 0,1 1 0,-2 1 0,-5 1-71,2 3 1,-4 1-1,-4 0 71,-3-1 0,0 0-101,17 4 0,-6 1 409,-27-4 1194,-18 0-1497,-22-4-28,-7-2 1,-11-3 0,-6-1 2,12 2 1,-6-1 0,-3-1 0,-3 0 0,1 0 0,1 1 0,4-1 36,-4 1 1,2-1 0,1 1 0,0 0 0,-3-1 5,-2 0 0,-5-1 1,-2 0-1,3 0 1,6 1-1,10 2 33,-3-1 0,11 3 161,3 0-805,30 2 607,22 0 1,19 0 0,8 0-1,-5-1-15,-1-2 0,0 0 0,7-1-1,-10 1 1,7-1-1,6 0 1,1-1-1,1 0 1,-2 1-1,-6-1 1,-6 1-512,13-2 1,-8 0-1,4 0 493,-5 0 1,7-2-1,0 1 1,-7 1-1,-12 3 1219,2 2-3540,-2 8 734,-15 2 1602,-5 2 0,-14-2 0,-2-7 0</inkml:trace>
  <inkml:trace contextRef="#ctx0" brushRef="#br0" timeOffset="117529">17622 10688 1369,'-27'1'728,"9"5"-600,-6 21 0,0 9-55,10-11 0,1 4-59,-3 5 0,-3 10 0,-2 3 0,1-1 1,3-6 1,-4 8 1,2 1-189,2-6 0,-1 9 1,-1 1-1,2-3 1,4-9-608,4-5 0,1-4 916,-4 21 0,3-8 0,9-24 0,0-12 0</inkml:trace>
  <inkml:trace contextRef="#ctx0" brushRef="#br0" timeOffset="118296">19130 10786 10858,'-20'36'397,"1"-1"1,-1-1 0,0 5-1717,6-3 1,-1 6 0,0 0 0,1-3 1336,0-3 1,1-2 0,-1 2-17,-2 7 1,0 4 0,-1 0 0,2-6-3,-2 5 0,1-4 26,1-2 0,1-2-26,1-6 0,1-1-1010,-1 3 0,7-3-3867,30 4 4877,-9-15 0,21-17 0,-23-17 0</inkml:trace>
  <inkml:trace contextRef="#ctx0" brushRef="#br0" timeOffset="118982">20699 11007 9772,'0'-4'2627,"0"1"-2325,0-2-78,0 4-151,0-4 34,-3 6-1,-3 8 96,-20 37-1726,4-1 1,-1 4 1554,7-16 1,0 1 0,0 2-30,-3 5 0,0 2 0,2-3-862,-2 5 0,1-2 893,2-3 1,1 0-130,0-5 0,1 1 96,-1 3 0,0 0 0,2-9 0,2-1 0,0-1 0,2-4-12,-2 5-66,9-22 2265,1-3-5525,8-16 1806,3-5 1532,4-20 0,-5 17 0,-4-1 0</inkml:trace>
  <inkml:trace contextRef="#ctx0" brushRef="#br0" timeOffset="133579">4766 9280 6652,'-29'41'245,"1"-1"0,13-3 1,2 5-1,2 0 0,4-6-175,4-3 0,6 0 21,11 8 0,9 9 0,3-2 0,-2-10-27,2-12 1,4-5-1401,11 6 1,6 0 0,-2-10 1363,-5-18 0,4-12-4,-10 3 0,7-5 1,3-3-1,1-2 0,-1-1 1,-4-2 9,1-5 1,-3-4 0,-1-2-1,1 0 1,1 1-4,1 4 0,2 0 0,1 1 0,-1-1 0,-4-1 0,-4 1 290,1-9 0,-2 0 0,-8 1 1,-12 3-210,-16-5 0,-15 6-107,-9 13 1,-9 4-5,-1 1 1,-5 0 0,-2 3 0,-7 3 0,-3 3 0,1 1-157,7 0 0,0 1 0,-1 2 152,6 2 0,-3 0 1,1 3-1,-1 4-4,-1 6 0,-2 5 0,2 1 0,3-2 3,-1-2 0,2-1 1,1 5 1,2 5 1,-1 6-1,4 1 1,10-3-2,10-2 1,10 1-310,15 17 0,13 8 0,2-8 312,0-12 0,4-3-334,7 7 1,7 3 0,-1-10 358,1-14 1,4-7 89,-1-2 0,4-2 0,0-5-95,0-4 1,0-5-1,1-4 56,-6-2 0,2-4 0,-1-2 0,-6-1-41,-1 0 0,-5-2 1,-4-4 808,-3-3 0,-4-4 1,-10 1-778,-12-8 0,-14 0-84,-7 11 0,-8 0 1,-3 0-1,3 2 15,5-1 0,1 1 0,-8 7-8,-11 8 0,-11 5 0,-4 4 0,2 5 0,10 5 296,8 6 0,6 5 1,-2 7-279,-1 2 0,-4 8 1,-3 4-1,3 2 1,3-2-1,8-3-698,4 4 0,7-2 0,0 3 688,-5 3 1,-2 4 0,5-1-1,13-5-657,19-4 1,11-4-1,3-6 659,5 0 0,6-8-245,7-3 1,8-3 0,1-11 245,-16-8 0,1-7 0,1-3 1,-1-2-1,-2-1-244,4-2 1,-2-2 0,-1-3-1,0-3 254,-2-2 0,1-4 1,-2-2-1,-2-1 0,-6 1-10,-5 0 1,-4 0-1,-4 0 1,-3 0 160,-1-8 0,-5 1 0,-6 3-168,-7-6 1,-14 11 325,-13 26 0,-11 8 1,-6 8-1,3 5-323,7 7 1,1 7 0,0 4 0,-1 0 0,0-3-161,-2-4 0,-2-3 0,0-1 0,2 3 0,3 5 163,4 4 0,1 4 0,3 3 0,4-1 0,7-2-6,0 16 1,12-3-1,7-16 1,8-1 13,19 13 0,11-6-8,-3-18 0,4-7-63,-2 1 0,5-3 0,-2-3 68,8-7 1,1-8 22,-7-3 0,1-4 0,-3-5 535,-8-4 0,-2-4 1,-1-1-551,-1 1 0,-1-1 0,-5-1-8,-2-16 1,-12 1 1243,-13 14 1,-8 3-1306,-13-7 0,-11 3-480,-4 15 1,-8 5-1,1 3 532,10 0 1,0 3-1,-1 4 4,-10 5 0,-3 5 0,9 7-4,9 12 0,6 5 1,1 3 0,4 2 3,3-1 0,9 4-14,11 1 0,8 3 0,6-4 11,22 0 1,8-4-289,-13-4 0,2 0 0,5-8 299,1-15 1,6-7-1,0-4 1,-4-2 24,9-7 1,-3-6 866,-7 1 0,1-2 1,-7-3-823,-4-7 0,-7-5-2,-4-15 0,-6-1-1035,-8 14 1,-3 0 958,-7-11 0,-7 4 0,-3 17 0,-7 4-233,-20-2 0,-5 5 230,11 6 0,-2 5-14,-7 7 0,-5 5 1,4 4 476,4 8 1,2 6-460,6 0 1,-1 2 0,4 2-2,2 12 0,6 3 3,4-1 0,4 2 0,4-2 0,5 0 16,6-2 1,9-3 9,16-9 1,11-3 0,2-4 18,-3-4 1,3-5 0,4-4-359,2-4 0,7-5 0,2-3 0,-1-2 0,-5-2 322,-5-1 1,-3-3 0,-2-2-1,1-2-366,6-4 0,1-2 0,-2-2 0,-7 0 389,-8-2 1,-6 0 0,-2-2 104,0-5 0,-3-3 0,-13 2-86,-22-6 0,-17 1 0,-1 4 31,8 10 1,0 3-1,-7 5-86,-1 7 0,-6 2 0,-3 4 0,1 3 0,2 5 1,0 7 0,1 7 0,1 3 0,1 0 8,3 0 0,1 2 1,1 0-1,2 0-8,-3 3 0,3 1 0,3-1-3,-2 7 1,5-1-24,11-5 1,4 1 1591,1 21-1639,14 5-155,22-28 0,14-3 1,5-4-1223,3-7 0,7-6 0,3-2 0,-2-1 1450,-11 0 0,1 0 0,-1-1 0,0 0 0,-1-2 0,10-1 0,0-2 0,-4-1 0,-7-2 0,-7-7 0,-1 1 0</inkml:trace>
  <inkml:trace contextRef="#ctx0" brushRef="#br0" timeOffset="137530">5227 9336 7011,'-38'8'201,"1"-1"1,-1 1-1,-15 1 1,16 2-208,33 0 3,11 13 1,12 1 83,27-9 0,7-9 104,-14-2 0,-2-10-156,-2-15 1,-1-11 0,-17-1 33,-23-1 1,-16-2 0,-4 10-17,-13 18 1,-5 10-29,-5-1 1,5 13-18,18 22 0,8 12 0,10-5-2,19 6 22,9-18 0,7-6 3,9-14 1,4-12 41,1-18 1,2-11-1,-3 1-42,-2 5 1,-4-4-25,-4-14 1,-3-8 0,-13 4 1,-17 13 0,-7 2 8,3 1 0,-4 4-11,-26-4-11,-3 46 8,16 15 0,-1 17 0,1 5 1,5-7-32,3 4 1,2 1-444,-1-4 0,-4 7 0,5-3 0,13-13 477,14-13 0,10-12-155,9-18 0,7-12 0,-3-2 155,-2 0 0,-1-6 15,-3 0 1,4-6-1,-2-3 1,-8-1 2,-9-8 1,-7-2 0,-2 2-17,9-14 1,-15 7 30,-29 17 1,-14 6 0,3 11-29,11 16 1,0 8-214,-12 1 1,-4 4 0,12 6 209,17 20 1,13 4-3,4-11 0,5-2-3,4 11 1,7-4 2,8-15 0,4-4-640,1-2 0,4-5 665,16-3 1,3-9 184,-6-15 0,-2-9-89,-11 6 1,-2-4-1,-8-5-733,-13-13 0,-10-6 0,-4 3 629,-1 2 0,-10 4-35,-19 5 0,-11 2 0,3 12 15,11 17 0,-1 6 0,-19 1 1,5 7-38,11 27 2040,12 7-2042,14-13 0,8 1-352,12-5 0,5-3 394,-3 1 0,4-5 1340,29-13 0,3-16-1318,-21-11 1,-4-10 8,-3-2 1,-1-5 0,-10 0-27,-16-9 1,-11 0 97,-1 1 1,-8 6-104,-7 16 0,-6 12-907,-3 20 1,-3 14 0,3 0 889,1 0 1,1 4 16,7-3 0,-3 4 0,2 1 0,5-2-505,0 11 1,6 1 489,5-8 0,1 1 0,3-1-69,2 1 1,7-2 38,8 2 1,10-9-182,28-30 0,8-14-258,-7 2 0,-1-5 484,2-8 0,2-5 0,-9 4 0,-15 10 0,-3 1 0,0-1 0,1-1 0</inkml:trace>
  <inkml:trace contextRef="#ctx0" brushRef="#br0" timeOffset="152822">12829 12613 6283,'-19'-5'504,"3"-1"-376,-1-1 1059,-2-3-1108,4 3 369,3 0-370,12 7-123,0 0 51,3 0 5,9 3 62,21 7 5,-7-3 85,22 6 22,-3-2-117,-8-1-24,9 3 57,-12 2-28,5 1-51,-14-6 1,0 0 16,17 7 22,-2-5 1,-1-1-56,-1 0-1,0-2 1,1 0 11,7-1 142,-8-4 1,0 0-135,-10-1 0,-1 0-25,7-1 0,-3-1 73,6-1-17,-10 0 0,2 0-25,2-3 0,2-1-23,6-1 1,1-1 21,4-3 1,-2-1-12,-14 3 1,0 1 103,11-2 1,-1 1-79,2 2-1730,11 0 0,1 0 1702,-22 3 0,-1 0-244,19-3 0,-2 1 227,5 1 0,1-3 0,-1 2 0,0-3 11,-1 2 34,1-2-45,-1-1 22,-4 2 1,1 0-23,-17 2 0,0 0 966,17-1 0,-2 1-966,3 2 19,-5 1 1,1 1-17,-15 0 0,0 0 304,15 0 1,0 0-308,-8 0 0,-2 0 0,19 0 2,-19 0 1,0 0 0,-2-1 0,0 0 5,11 1 1,0-1-7,-7 0 1,0 0-486,6 1 0,-3 0 488,5 0-1776,3 1 1796,-10 2 1,0 1-74,-8-2 0,0 0 62,9 2 0,2 1-14,-1 0 0,-1 0-589,-10-1 0,0 1 589,9 1 0,-1 0-146,9 3 146,-1-2 2319,-3 2-2308,-4-1 1,0 0-12,11 3 8,-3 0 0,4 0 9,-4-3 0,0-1-1142,3 0 0,0-1 1125,-2-1 0,-2-1 580,-3-2 1,-4-2-587,3 1 403,9 1-397,-18 0 0,-1 0 0,1 1 0,-1 1-2092,16 3 2086,6 1 6,0 1 2087,-2 0-2087,-15-2 0,-2 0 0,-5 0 0,0 0 5,4 3-5,16 1 6,-11-6-6,-12-4 0,11 0-1731,-13-1 1731,-1 0 2269,12-6-2264,-9-2-5,7-7 6,-13-4-6,-1-5 11,-2-6 45,-1-5 0,-2-3-56,-3 0 0,-5 12 0,-1-3 3,-2-10 0,-1-1 1667,1 7 1,-1-1-1718,0-13 1,-1-7-1,-1 8 47,0 15 0,0 0-4,1-5 1,-1-3-1,0 6-1,-4-5 5,2 5-12,1-14-4,1-1 32,1 4 57,0 14 0,0 23 56,0 7 61,-3 0-190,-1 0 11,-3-1 73,-6-2-72,3 0 122,-33-11-50,20 7-11,-26-8 22,20 11 67,-3-1-150,-5 1 33,8 1 0,-1 0-6,-20-1-39,18 1 0,-3 0 129,-11-2 0,1 0-652,14 2 1,1-1 522,-17-2 0,1 0 0,-6 1 3,25 2 0,0 0-844,0 1 1,-1 0 840,0 0 0,0-1 2,-1 1 1,1 0-94,0 0 1,0-1 90,2 1 0,-1-1 5,-10-2 1,1-2-3,9 3 0,0-2 450,-7-2 1,1-1-454,-11-5-5,0-1-7,1-1 7,-3 1 2,11 4 0,-2 0 0,10 3 1,-3-1-669,-5 0 0,-8-1 0,-1 0 1,6 1 672,-3-1 1,1 1 0,-7-1 1,-4-1 0,6 3 610,13 2 1,3 1-615,0 1 0,0 0 0,-8 0 0,-2 0 0,1 1 0,-2 0 0,-8 1 0,-5 0-698,10 0 0,-1 1 0,1-1 701,-2 0 0,0 0-25,9 1 1,-2-1-1,4 1 19,4-1 1,3-1 527,-1 2 1,0 0-529,0 0 0,-1 0 0,-9 0 1,-2 1 2,-9 0 0,-4 0 1,7 0 1,-3 0 0,0 0-4,8 0 1,-1-1 0,0 1 0,1 0 1,-9 0 0,2 0 0,1 0 0,7-1 0,1 1 0,3 0-188,-4-1 1,4 2 187,7-1 0,2 0 0,-1 0 0,-2 0 550,-10 0 0,-5 0-554,-4-1 0,-4 1 1,2 1 0,1-1 0,-1 2-523,7-2 0,-5 1 1,1 1-1,9-1 526,10 1 0,3 0-3,-17 1 1,1-1 2082,-2-1-2086,13 0 1,1-1-1,-15 0 6,16 0 0,1 0 550,-4 0-682,-2 7 1,-1 1 126,-8 4 5,10-3 0,2 1 0,3 1 5,-2-5-5,8-2 0,-9 1 0,7-2 3392,2-1-3397,-2 3 5,4-2 0,-4 2 0,10 0-6,-3 0 6,9-2-6,1-2 6,2 1 0,0-1 6,-1 2-6,2-2 0,0 1-6,3-2-66,1 1 27,0 1 39,-1 2-5,-2 5 5,1 6-3420,-2 3 3421,0 4 5,0 1-130,-1 0 130,1 0 0,-1 0 0,2 0 0,-1 0-6,1 18 6,1-8 3328,1 17-3331,1-21 0,0 1 3,0 17 2,3-13 0,1 5 0,0-4-5,-1-5 0,1 0 103,2 11 0,1-1-100,1 7 0,-2-10 0,-1-2 11,1 4 0,-4-26 35,0 3-24,-2-15 353,0 0-4195,16 2 3820,-6-2 0,7 3 0,-11-3 0</inkml:trace>
  <inkml:trace contextRef="#ctx0" brushRef="#br0" timeOffset="154779">13072 11865 7431,'-13'-41'397,"0"0"1,0 7-1,4 3-402,6 3 352,22 47-33,5 18-244,-6-11 0,1 2 25,-3-4 1,0-2 100,15 13-191,-10-14 46,2-2 1007,17-49-985,-8-6-697,-7 3 0,7-10 0,0-4 1,-3 6 623,-6 5 0,-1 2 0,1-3 1,-1 3 0,2-3 0,1-2 0,-1 1 0,-3 4-11,2-2 1,-2 3 0,0 0 9,0 0 0,1 1 0,-1 0 0,-1 1 0,-1 0 0,1 1-1003,7-11 0,-1 1 1003,-2 4 0,0 0-284,6-5 1,-2 2 277,3-4-67,-11 18 1,-1 5-628,-9 15 607,-7 30 1,-2 8 0,3-19 0,-5 15 0,0 1-1</inkml:trace>
  <inkml:trace contextRef="#ctx0" brushRef="#br0" timeOffset="160681">16626 13124 8836,'-15'-23'1698,"2"3"-1637,3 4-61,3 6 0,22 13 294,5 13 0,4 11-149,2 6 1,4 9 0,1 1 0,-3-6-107,2 8 0,7-10 183,7-20 1,10-6 0,1-8 0,-13-9-229,-10-19 1,-4-12-93,-4 11 0,3-5 0,2-3 0,1 0 1,1 0-389,2-3 1,3-2 0,0 0 0,-2 2 0,-1 6 293,0 3 0,-2 5 0,1-4 0,5-8 0,3-7 0,-1 4 1,-8 15-1,5 17 0</inkml:trace>
  <inkml:trace contextRef="#ctx0" brushRef="#br0" timeOffset="171513">3300 13892 7918,'-30'-41'504,"0"-1"0,3 0 0,6 18-688,16 37 192,-4 16 0,-4 15 1,0 5-1,1-6-840,-2 5 1,0 2 835,3-12 1,-2 4-1,-1 3 1,2 2 0,3 0-5,4-3 0,2 3 0,1 1 0,2 0 0,0-4 0,2-5 0,1 5 0,2-5 0,2 4 0,-1 4 0,1 8 0,1 1 0,4-6 0,6-12 0,22-5 0,9-12 0,-10-4 0,3-3 0,1-2 0,5 0 0,2-2 0,2-4 0,-2-2 0,4-1 0,0-4 0,-3-3 8,-7-4 0,-2-4 1,-1-2-1,1 0-422,1-1 1,1 0 0,-2-4 0,-4-7 437,-5-8 1,-3-7 0,-3-4-1,-2-1 1,-2 3-11,-3 3 0,-3 1 0,-1 0 0,0-3 1,1-1 1,0-4 0,0 0 0,-2 2-1,-3 3 22,-2-2 1,-4 3-1,-3-2-168,-2-7 1,-3-2 0,-4 0 176,-2 5 1,-3 0 0,-3-1 25,1 7 1,-2-1 0,-1 1 0,-2 1-289,-2-3 0,-2 2 0,-3 3 270,-7 1 0,-4 3 0,-3 5-49,-5 8 1,-4 6 0,2 1-447,8-2 1,2 1 0,-5 7 427,-5 7 1,-5 7-1,0 3 1,6 4-31,8 4 0,5 3 0,-2 3-134,0 1 1,-2 3 0,2 2 0,5 0 266,3 0 1,6 0-1,2 4-90,2 18 0,5 6 0,3-10 0,-1 5 0,8-5 0,0-1 0</inkml:trace>
  <inkml:trace contextRef="#ctx0" brushRef="#br0" timeOffset="174486">26781 15089 2875,'43'-7'9,"0"0"0,0 1 0,5-6 0,2-3 0,-4-2-9,-6-4 0,-3-3 0,-2 1 0,4-1 0,-3 2 0,-3-1 0,0 1 0</inkml:trace>
  <inkml:trace contextRef="#ctx0" brushRef="#br0" timeOffset="175270">26244 14654 1211,'43'20'128,"-1"1"1,-2-3 0,-3-2 2783,8-1-2662,-12-3 0,5 1 1,-1-1-187,1 1 0,2 0 424,0 1 1,4 1-1,2 0-486,-7-3 1,2 0 0,1-1 0,1-2-334,5-1 0,1-2 0,0-1 0,0 1 352,0 2 0,1 1 0,-1-1 0,-1-3-7,-2-3 0,0-2 0,-1-2 0,-2 0 71,5-2 1,-3-1 0,-1 0-731,7-2 1,1-1 659,-8 3 0,1-1 0,-2 2-267,3 0 1,-4 2 282,1 1 0,2 0 234,-5 0 1,2-1 0,1 0-266,1-2 0,2-2 0,-1 0 566,1 0 0,0 0 0,-1-2-566,-1-3 0,0 0 0,-3-1 0,8-5 0,-2 0 842,0-1 0,2-1-829,-5 4 0,2-1 0,0 1-8,-2 3 1,0 2 0,-1-1-44,0 1 1,-1 1 0,-1 1 37,10 2 0,-5 2 3,-17 4 0,-2 0-3,22 0 1084,-3 1-1084,-4 1 0,0-1-275,-1 0 278,-11-2 0,0 2-1183,2 1 0,0 2 469,-2-1 0,-2 1 711,15 6 0,-29-3 0,-10-4 0</inkml:trace>
  <inkml:trace contextRef="#ctx0" brushRef="#br0" timeOffset="178048">6374 15109 5120,'-38'-13'694,"-1"0"1,1 1-1,-13-7 1,3 2-82,8 6 0,4 1-602,-3-5 242,34 13-188,29 9 0,29 7 1,5 0 19,-14-5 0,4-2 0,2 1 0,3 0 0,0-1-478,-6 0 0,2 0 0,1 0 0,1-1 1,0 1-1,-1-1 0,-2 0 414,1 0 1,0-1-1,-1 1 1,-1-1-1,-1-1 1,-2-2 80,9 0 0,-3-3 0,-1 0 1,-4-1-100,2 0 1,-4-1 0,-3 1-38,-6-2 1,2 3-224,1 5 1,7 3 0,1 3 0,-6-1-1682,4 6 0,-1 2 1938,2 2 0,2 3 0,-6-3 0,-9-4 0,-5-2 0,20 6 0</inkml:trace>
  <inkml:trace contextRef="#ctx0" brushRef="#br0" timeOffset="181466">26004 15236 7570,'0'5'773,"0"-1"-577,0-4 1435,-3 8-959,2-3-292,-2 6-200,3-5 615,12 4-375,4-1-131,23 4 1,17 3-1,-1-1-194,-14-4 1,0 0-1,2 0-929,4 2 0,4 0 0,1-1 0,-5 0 858,0-1 0,-4 0 1,3-2-23,-6-2 1,2-1 0,1-2 0,6-1-316,-6-3 0,6-1 0,2-2 0,2-1 1,-1 0-1,-2 1 0,-4 0 310,1 2 1,-3 1 0,-2-1 0,2 0 0,3-2-170,-3-1 1,3-1-1,3-1 1,1 0 0,-1-1-1,-2 1 1,-4 0-1,-5 2 204,14-2 0,-8 2 0,1-1-367,7 0 1,1 0-1,-2 1 335,-5 2 0,0 1 0,-3 1 0,5 0 0,-3 0 0,1 1 0,1 0 322,-6 0 0,3-1 1,3 1-321,-6 0 0,3-1 0,2 1 1,0 0-1,-4 0-2,11 0 0,-2 1 0,2-1 0,-2 0 0,3-1 0,-2 1 0,-8-1-3,-4 2 0,-2-1 223,7-1 1,3 0 0,-2 1-221,-2-1 0,1 0-2,-5 0 1,4 0 0,0 0-1,-6 0-1,2 0 1,-3 0-24,14-1 1,-2 2 773,-16-1 1,0 1-839,12 0 1,2 0-1,-1 0 0,1-1 30,-11-2 0,1-1 1,0-2 56,12-2 0,-2-1-6,-9-3 1,-3 0 1147,11-4-1178,-18 9 39,-19 5 364,-2 1-364,-1 0-2185,11 0 2185,-4 2 2268,10 0-2279,-11 4 11,1-1 0,3 2 0,14 4 0,-3-1-50,13 2-348,-6-6-128,0-2 133,8-2 707,-10-4 196,-6 1-191,-12-1-319,-14 2 0,0 0-487,6 0 341,-3 0 1,11 0 3531,-8 0-3386,2 0 6,-5 0 391,-2 0-374,-1 0-281,0 0-554,20 1 756,-8 0-73,19 0 314,-19 0-12,4-1-290,-4 1 940,0-1-279,-4 0-203,-5 0-150,-4 3-79,0 4-45,-2 8-571,-3 9 509,-2 8-5,-1 8-5,3 6 5,2 5-3,2-24 0,1 3-1663,-1 13 1,2 6 1459,-1 2 1,0 5 0,0-3-205,-1-14 1,-1-2-1,1 1 413,-1 12 1,1 2 0,-1-8 6,-7 5 108,0-5 47,4-16 0,-1 2-171,-1 6 0,0 0 3,1-7 1,1 0-12,-2 7 0,1-4 47,2-6-5,-3 4-28,3-13 0,-2 0 1256,1-1-1289,-1 1 33,0-2 138,-2 1-71,0-2-33,0 0-29,0-3 62,1-2 3415,-1-2-3448,0-2 5,-3 2 67,-1-2 146,-15 6-257,3-2-119,-18 5-570,-9-5 848,16-5 0,-1-3 28,5-2 0,-3-2 51,-6 1 0,-4-1 1,4 0-750,4 0 1,1 0 517,-2 1 0,-3 1 0,4 2-2,2 3 0,2 3-20,-14 5 0,-1 3-5,-3 1 0,0 0 22,0 0 0,1-1 0,3-3 1,2-1-675,12-5 1,1-1 693,-1-1 0,0 0 2,-1-1 1,0 0-18,3-1 1,-6 0 16,-7-1 1,-11 0 0,0 0 0,6 0-20,-4 0 0,1 0 1,4-1 0,-6 0 1,-1 0-1,6-2-640,2-3 0,4-1 0,3 1 656,-1-1 0,1 0-17,0 0 0,-3 0 0,5 0-442,7 3 1,3 0 438,-2 1 1,1 1 2,1 0 0,-1 0 0,0 1 0,1 0 0,1 0 0,-2 0 0,-12 4 0,-4 0-20,-4 2 0,-1-1 17,0 1 1,-1 0 8,0 0 1,2-1-7,14-4 0,-3 0 14,-3-1 0,-7 0 0,-1 0 0,6 0-14,-3 0 0,0 0 618,5-1 1,-4 1 0,-1 0 0,7 3-644,-4 4 0,6 2-1,8-1 1,-1 0 676,-19 7 0,1 1-645,21-7 0,0-1-851,-21 3 1,-1-3 844,4-2 538,5-3 1,-1-1-584,-9-2-167,-2 0-629,1-3 706,14-1-83,-3-5 218,0 0 50,0-1 152,-11 0-112,2 4-135,20 3 0,1 0-5,-10 1 1897,4 2-1723,18-3-158,4 0-140,7-6-94,-1-8 1103,0-1-723,-12-15-51,-5-3-27,4 4-34,-2 0-56,10 6 123,4 7 96,-3-13-96,8 13-67,-3-7 0,4 5-6,-2-2 1,0-6-1,0-4-28,1-5 1,1-4 5,-1 15 0,1-2-1118,0-8 1,0-4-1,0 2 1123,-2-2 1,0 2 22,0 0 0,0 0 5,-2 8 1,0 0 22,-1-22-33,1 21-51,3-15-303,16 4 1,4-2 0,-4-6-257,-3 12 0,3-9 1,0-2-1,-4 9 690,-2 4 1,-1 2 548,0-4 0,2-4 0,-2 9-972,3 4-106,-1 19-39,-4 10-817,1 10-533,-4 2 1843,1 5 0,-4-5 0,0-6 0</inkml:trace>
  <inkml:trace contextRef="#ctx0" brushRef="#br0" timeOffset="182089">27592 15842 10833,'3'38'-42,"-1"0"1,1-3 0,-2-1 47,-1 7 67,-8-2-2404,-3-11 1,-3 0 2515,-16 16-311,7-10 0,-7 10 1,1 0-1,4-7 106,5-8 1,0 0-57,-9 15 1,-3 6 0,11-17 75,17-24 319,9-5 101,10-6-143,9-6 0,7-2-145,2 1 1,5-1 0,-1-1 5,2 1 0,0-1 0,3 1 305,3 0 1,4 1 0,-1 0 0,-6 2-587,0 0 0,-3 3 383,13-1 0,-13 1-1091,-33 3-2080,-4-20 2931,-3 2 0,1-5 0,-2 11 0</inkml:trace>
  <inkml:trace contextRef="#ctx0" brushRef="#br0" timeOffset="182549">28312 15804 12169,'8'51'126,"1"1"1,-1-1-1,1 0 1,-1 0 0,1 0-1,0 4 1,0 1 0,0-2-1,-1-6 1,-3-8-108,-2-1 1,0-10 47,5-7-67,9-31-11,-2-22 0,1-16-1047,0 3 1,3-7 0,1-3 0,-1 3 1170,-4 12 1,0 2-1,-1-1 1,1-1-4,4-10 1,1-3-1,1 1 1,-2 5-162,0 5 0,0 3 1,-1 5-68,-2 3 0,1 3-532,8-4 1,0 6 649,-3 11 0,-1 7 0,-13 7 0</inkml:trace>
  <inkml:trace contextRef="#ctx0" brushRef="#br0" timeOffset="184559">25471 15851 10377,'24'15'33,"12"-3"1,8 0 102,-2-4 0,4-2 1,1 0-137,-6-2 0,2-2 0,-1 0 0,-1 1 0,4 2 0,-2-1 0,-4-1 0,-2-6 0,-1 0 0</inkml:trace>
  <inkml:trace contextRef="#ctx0" brushRef="#br0" timeOffset="184764">25868 15630 11726,'0'8'-1271,"0"-2"1005,22 13 0,8 4-271,-1 2 189,8 1 0,-4 7 684,-23-4 1,-12 3-337,-18-5 0,-14 2 0,-4 0 0,9-3 0,8 8 0,-1-1 0,-22-4 0,0 0 0,1 0 0</inkml:trace>
  <inkml:trace contextRef="#ctx0" brushRef="#br0" timeOffset="185214">25362 16259 10483,'0'4'-431,"0"0"456,37 10 0,15 0-456,-6 0 444,-2-2 0,8 1 1,-7-3-82,-16-5 1,-3-1-208,8-1 1,-1 0-742,7-3-927,-9-4 1131,-7-3 0,-13 1 1,-5 1-1</inkml:trace>
  <inkml:trace contextRef="#ctx0" brushRef="#br0" timeOffset="185429">25897 16223 12018,'27'35'-611,"0"1"1,0 0-1,4 1 1,-16-2 201,-42 0 0,-17-5-3096,5-12 1,-1-3 3504,-9 6 0,3-2 0,-2 4 0,11-7 0</inkml:trace>
  <inkml:trace contextRef="#ctx0" brushRef="#br0" timeOffset="191553">24816 16927 7067,'21'-26'2212,"-9"14"-2100,-5-3 308,-7 15 723,0 0-1037,0-12-100,0-19 5,-3-8 36,0 1 1,-1-7-1166,-2-5 1,0-5-1,0 2 1120,2 14 0,0 1 0,0-3 49,0-7 1,0-6 0,0-1 0,2 2-556,0 7 0,2 0 0,0 2 0,-1 0 546,1-5 1,-1 1 0,2-5-167,1 11 0,1-4 0,1-2 0,0 0 0,0 4 0,-1 4 125,2-1 1,-1 4 0,1-3-1,2-2 0,1-4 0,0-2 1,1 1-1,-1 3-1,2-8 0,-1 4 0,1-2-93,-1 5 1,0-3-1,0 0 1,1-1 92,-2 7 0,0-1 0,1 0 0,-1 0 0,1 0 1,3-7 0,-1 0 1,1 0-1,0 1-3,0 2 1,0 1 0,1 0 0,1 2 1,3-8 0,2 2 0,1 3 491,-4 12 1,1 3 0,0 2-492,4-5 0,-1 4 0,0 7 0,-1 4-5,9-4 5,2 0 1179,-9 8 0,1-2-1177,0 0 1,0-1 927,5-4 0,0-2-969,5-9 0,-2 1-219,3 0 498,-13 9 0,-4 5-3819,-12 15 3653,-1 3 1,-2 0 0,-1 1 0</inkml:trace>
  <inkml:trace contextRef="#ctx0" brushRef="#br0" timeOffset="192055">25186 13282 9055,'-4'-5'1036,"1"1"-1002,3 4 179,95-21-1594,-66 17 0,1 0 1383,13-4 0,6-1 0,-4 2 3,-6 4 1,-3 1-3,-1 0 0,-1 1-3,-2-1 0,-2 1 0,21 0 360,-24 22 1,-5 7-188,0 9-135,-11 0 0,-8 10-61,-9-7 1,-6 6 0,-3 4 0,-1-1-1,4-4-408,-1 8 0,2-4 0,-2 4-351,1-6 1,-3 5 0,1 0 0,0-2 0,4-8 781,0 12 0,5-12 0,1-12 0,3-16 0</inkml:trace>
  <inkml:trace contextRef="#ctx0" brushRef="#br0" timeOffset="193311">26661 13175 9822,'30'38'32,"0"-1"0,0 1 0,0 0 1,0 0-1,1 1 0,-1-1 1,0 0-1,2 1-3,-2-4 0,2 2 0,1 0 0,0-1 1,0 0-1079,-1-2 1,-2-2 0,2 1 0,0 0 0,2 2 1105,-1-2 1,0 1 0,3 2-1,0 0 1,0 0 0,-1-1-1,-1-1 2,1 0 1,-2-2-1,0 0 1,0 0 0,1 1-1,2 1-30,-3-3 0,2 1 1,0 1-1,1 1 1,0-1-1,-1 0 1,0-2-1,-2 0-28,2 1 0,0 0 0,-2-2 0,0 0 0,0 0 0,0 0-1,6 6 0,0-1 0,0 0 0,-2 0 0,-1-2 1,1 0 1,-1 0-1,-3-2 1,-2-3 0,7 8 1,-2 0 71,-1-1 1,1 3 0,0-1-14,-6-6 0,-2-2 0,4 4 28,-1-1 1,3 5 0,2 1 0,-1-1 0,-3-3 3,6 5 0,-3-3 1,3 4-77,-9-10 1,3 4 0,2 1 0,-1 0-1,-1-2 1,-2-2-400,0-1 1,-2-2 0,-1-1 0,2 2 382,6 7 1,1 1-1,1 1 1,2 0 67,-4-3 0,2 1 1,0-1-1,-1 0 1,-3-3 216,4 5 0,-3-3 1,3 2-275,-6-5 0,3 2 1,1 0-1,-3-1 0,-3-4-185,7 9 1,-4-5 169,0-1 1,-1-2-15,-2-1 0,0-2 413,-3-4 1,1-3-1212,12 3 0,-1-9-271,3-18 1086,-11-19 0,-7-7 0,-15-7 0,-6 8 0,0 0 0</inkml:trace>
  <inkml:trace contextRef="#ctx0" brushRef="#br0" timeOffset="194401">30863 13369 10310,'5'-3'246,"-1"1"17,-4 2 241,-12 0-308,3 10-22,-12 4-12,2 15 51,-4 3 42,-1-6 0,-2 0-491,5-5 1,-2-1 416,-4 2 0,-4 3 0,-3 0-164,-5 1 0,-5 3 0,-1-1 0,3-2-385,0 2 1,2-2 0,-2 2 369,7-6 0,-1 1 0,-2 0 1,0 1-1,-1 1 16,1 0 1,-1 0 0,-1 1 0,1 0-1,0 0 1,3-2-385,-4 3 1,3-2-1,-1 0 1,-5 5 407,8-6 0,-4 2 0,-3 3 0,-1 0 0,0 1 0,0-1 0,2 0 0,4-3 5,-8 6 0,3-2 0,1 0 0,1-1 0,0 1-492,-1-1 0,-1 1 1,1 0-1,0 0 1,1-1 469,-4 3 0,1 0 0,1-1 1,2-1 0,-1 0 0,3-2 0,0 0 69,0 0 0,0 0 0,-2 3-63,-1-1 0,-2 3 1,-1-1-1,3-1-321,7-6 0,2-1 1,0-1-1,-2 2 289,-6 5 0,-2 1 0,-1 1 0,-3 1 27,5-4 0,-2 2 0,-2 0 0,1 1 0,1-3 1,5-2-162,0 0 1,5-4-1,-1 1 1,-3 1 154,-1 2 1,-3 1-1,-2 2 1,0 0-1,2-2 1,4-2 7,-1 0 0,2-2 1,3-2-1,0 1-27,-5 2 0,3 0 0,-2 1-186,2-2 1,-1 1 0,1-1 0,1 0 184,2-1 1,3-2 0,-4 4 2,-6 3 0,-5 4 1,0 1-1,2-2 28,7-5 0,1-1 1,1 0-1,-3 2-4,-2 1 0,-2 2 0,-1 0 0,1 0 0,5-4-27,-4 3 1,4-3 0,-1 1 50,-2 2 1,-1-1 0,4-2 245,6-4 0,2-2-295,-6 4 0,2-1 706,0 1-698,8-7 1642,7-5-1827,8-5 2371,2 0-2404,2 6 1601,-3 2-2895,-4 9 1501,-7-65 0,10 40 0,2-26 0,0 1 0</inkml:trace>
  <inkml:trace contextRef="#ctx0" brushRef="#br0" timeOffset="196548">26342 13077 7067,'0'-9'1735,"0"2"-1459,0 7 43,-5-2 50,4 2 32,11 15 0,16 23 0,9 11 0,3 4 0,-5-8-480,-8-10 1,0-2 0,0 0-1,1 2 1,3 3-96,-4-4 1,2 4 0,3 2 0,1 1 0,-1 1 0,1-1 0,-2-2 0,-2-2 0,-2-4 0,7 10 0,-3-5 0,-2-2 0,-1-1 0,2 2 0,1 0 0,-1 1 0</inkml:trace>
  <inkml:trace contextRef="#ctx0" brushRef="#br0" timeOffset="197736">14543 15407 8895,'0'-41'334,"0"-1"0,-1 4 0,0 6 13,-1 11 521,-5 5-952,5 9 79,-3 53-1,5-8 3,0-1 1,0 5-63,1 5 1,-3 0-1,-6-6 1,-5 1-1674,-6 0 0,-5 3 1,0-6 1703,2-7 0,-3-5-11,-11 2 1,2-9 1249,19-18-1508,7-2 706,5 0-409,28 14 1,13 7 5,-8 4 38,-2-3 1,4 5 0,-6 1-36,-12 3 0,-6 2 0,3-1 0,-2 1 1344,-5-3 0,-4-1-1453,-3 10-1026,-1 7 1028,3-16 0,-2-3 0,5-19 1</inkml:trace>
  <inkml:trace contextRef="#ctx0" brushRef="#br0" timeOffset="198312">15579 15182 7279,'48'14'0,"0"-1"0,-9-2 0,-7 2 56,-5 15 101,-21 3-95,-8 10-2890,-2-15 1,-3 1 2830,-3 3 0,-1 3 179,-2 0 1,-2 2 0,1 1-322,0 6 0,0 1 1,0-1 138,3-7 0,-1-1 0,2 0 451,-2 16 0,4-8-658,9-18 118,5-8 77,2-10 24,21-4 2219,-9-2-2091,11-1 3464,-12 11-3380,1 12-50,1 20-548,-12-15 1,0 3 398,-2 3 1,-1 0-1548,-1 0 1,-3 1 1392,-10 16 1,-5-1-402,4-21 0,-3-2 530,-9 11 0,-2-8 0,4-17 0,2-8 0</inkml:trace>
  <inkml:trace contextRef="#ctx0" brushRef="#br0" timeOffset="200635">15652 16972 6704,'43'2'-3,"-1"0"1,0 0 0,-3 0 0,-1 1 0,-4-3-2765,-2-6 0,-4-2 2778,2-3 1459,-16-12-1330,-36 13 0,-24 5 0,-13 1 0,-2 3 0,9 1 259,11 2 0,3 2 0,-1 1 1,-3-1-170,-4-3 1,-4-1 0,-3-1 0,1 1 0,3 2 0,6 4 161,-14 9 0,7 5 0,29-6-355,60-13 1,20-4-33,-9 9 844,-10-10 1,10-4-1,2-3 1,-4-1-699,0-5 0,-4-2 1,-9 0-68,-3-8-96,-55-15 12,-10 36 0,-9 8 0,3-4 0,-3 2 0,3 3-342,2 5 1,8 4-896,3 6-2421,13 14 3658,41-15 0,-8-7 0,-3-7 0</inkml:trace>
  <inkml:trace contextRef="#ctx0" brushRef="#br0" timeOffset="206031">23613 13231 8254,'-28'-3'100,"1"0"1,-17-2-2201,42 4 2100,1 5 0,1-3 0,0 3 0</inkml:trace>
  <inkml:trace contextRef="#ctx0" brushRef="#br0" timeOffset="206752">22149 15144 11239,'-8'5'1294,"1"-1"-1266,29-8 0,29-8 0,7 1 18,-17 7 1,6 1-1,4 0 1,1 2-1,2-1 1,-1 0-1,-3 0-980,3-2 1,-1 0 0,-1 0 0,1 0 0,1 1 0,3 1 938,-10 1 0,2 0 0,2 2 0,2-1 0,-1 1 0,-1 1 0,-2 0 0,-2 0 0,-4 2-5,7 1 0,-5 1 0,-2 1 0,0 1 0,-1 0 155,8 2 1,-1 1 0,0 0 0,4 2-156,-7-2 0,4 2 0,2 0 0,-1 1 0,-3-1 0,-3-2 0,-3 1 0,-3-2 0,-2 0 0,4 2 240,11 2 0,3 1 0,-1 0 1,-6-1-1015,9 4 1,-11-3-733,-4-3-197,-2 1 1,-10-4 1702,-28-9 0,-2 0 0,0 0 0</inkml:trace>
  <inkml:trace contextRef="#ctx0" brushRef="#br0" timeOffset="207509">22200 17713 7582,'50'6'74,"-1"-1"0,0 0 0,0 1 0,0-1 1,1 0-1,-1 1 0,0-1 0,-2 0 1,-4-1-1,-2 0 0,2 0 0,5 2-55,0-1 1,5 2 0,4 0-1,0 1 1,1-1 0,-3 0-1,-4 0 1,-6-2 8,5 1 0,-6-1 0,-2-1 0,-1 0-6,13 0 1,-1-2-1,0 1-20,-4-1 0,0 0 0,1 0 17,-8-2 1,2 0 0,-2 0-1,-2 0 705,-2 0 1,-3 1-1,-1-1-709,4 0 0,-1 0 0,-3 0-13,-5 0 1,-3 0 171,10 0 744,-12 0-901,-74 0-742,13 0 1,-9 0 698,4 0 0,-8 0 1,-5 0-1,1 0 1,3 0-306,1 1 1,3-1-1,0 1 1,-4 0 331,7 0 0,-3 0 0,-1 0 0,0 0 0,2 0 0,4 1 13,-2 0 0,3 1 0,2 1 0,1-1 72,-7 2 1,2 0 0,3 0 5,-7 3 1,3 1 78,-6 3 0,5 1-171,-3 3-280,20 16 305,64-13 1,23-2-529,-20-4 0,1-1 0,3 0 504,2-1 1,3 1-1,0-1 1,-2 0 296,5-1 1,-2-1 0,0-2-305,1 0 1,0-2 0,-1-1 1,-7-1 0,-1-1 0,0-2-172,1-3 1,-1-1-1,-3 0-93,-2 1 1,-5-3 1232,13-23-2432,-50 5 1149,-14-24 1,6 23 0,-3-1 0</inkml:trace>
  <inkml:trace contextRef="#ctx0" brushRef="#br0" timeOffset="208234">21434 14650 7335,'14'27'507,"0"1"0,1 8 0,1 5 0,0 2-1880,-2-7 0,-1 2 0,0 0 0,0 3 1408,1 8 0,1 3 0,-2 0 0,-3-1-12,-3-7 1,-2-1 0,-1 0 0,-2-1-280,0 1 1,-2 0 0,-1 0 0,-2-2 256,-2 10 1,-3 0 0,-6 0 42,-2-10 0,-5 1 0,-3 0 0,1-1 0,2-6-42,-1 0 0,2-5 0,-4 2 2,-5 2 0,-5 4 0,1-5 0,5-10 69,-5-12 1726,1-9-1805,34-12 1,16-6 5,14 3 0,14 5 5,7 5 17,-25 6 1,3 7 216,4 7 0,4 7 0,-3 3 57,-7 3 1,-2 4 0,0 2-178,-1-4 0,1 2 0,-1 2 0,-5 1-34,-4 1 1,-3 2 0,-3 0 0,0 0 409,-1 10 0,-2 1 1,-1 2-414,0-2 1,-2 2-1,1 1 1,-2-3-50,1 3 1,-1-1 0,-1-2-225,0 1 1,0-1 0,0-4 187,-2 1 0,0-8-288,2-4-1682,20-27-2463,0-36 4436,-2-6 0,-2-1 0,0-2 0,-5 1 0</inkml:trace>
  <inkml:trace contextRef="#ctx0" brushRef="#br0" timeOffset="208414">23366 17290 15664,'0'0'0</inkml:trace>
  <inkml:trace contextRef="#ctx0" brushRef="#br0" timeOffset="213045">30357 13877 9206,'45'-3'532,"0"0"0,-1 0 0,5-2 0,0 0 0,-5-1-356,-6-2 1,-4 0-146,1-1 0,-1 1-23,3 2 1,0 0 33,5-2 0,-1 1-25,-13 2 0,0-1 95,8-2 0,3-2 0,-1 0 56,-2 0 0,4-3-977,-5 0 0,7-3 0,2-2 0,-1 1 1,-4 1 808,0 0 0,-3 1 0,5-3 12,-6 0 0,6-2 0,1-2 0,0-1 0,-1 0 0,-5 2 20,9-8 0,-4 1 0,0 0-31,2-2 1,0-1 0,-1 1-470,3 1 0,0-1 1,-6 4 464,-9 6 0,-2-1-204,9-6 0,0-1 171,-11 6 0,-1-4-458,5-7 1,2-7-1,-2 3 494,-2 2 0,-1-2 0,1 0 0,2-3 0,-3 1 285,-1-3 0,-3 2-285,-6 10 0,-1-1 556,0-2 1,0-3 0,-3 2-585,-2 5 0,-2-2-488,1-15 1,0-6-1,-3 4 513,-2 7 1,-1-1 18,-1 5 1,1-4 0,-2-2 0,-1 2 211,-5-3 0,-2 1 0,1 2-211,0-12 0,-2 1-15,-1 15 0,-1-1 0,-1 5-56,0 6 1,0 3 53,-1-2 0,-1-2-98,-8-15 0,-1-1 61,6 9 1,-2-3 7,-2-2 1,-2-5 0,2 1 128,4 10 1,1 1 0,0-2-30,-2-4 0,0-1 0,0 0-84,0 1 0,1 0 0,0 3-41,1 1 1,0 1 494,-7-9 1,1 3-442,-2 2 672,7 12 0,-1 1-672,-9-14-885,-2-1 0,-2-3 952,12 17 0,0-1 56,-11-14 0,-1-1 146,10 16 0,1 2-247,-7-4 1,0 1 111,4 5 1,0 0-138,-3 0 0,1 2 3,-6 0-274,0 0 274,-3-1-11,0-2 1084,-7-11 0,-2-4-1070,15 15 0,0 0-3,-14-14 0,1 3 3193,1 4-3196,8 11 0,-1 1-8,-13-6-1586,10 4 1,-3-1 1593,-5-4 1,0 0 27,4 4 0,-1 0 201,-5-4 0,-5 1-211,8 12 1,-6 2-1,1 2 1,5 1-240,0 1 0,0 1 226,2 1 1,-4-1 0,0 1 0,6 2-574,3 1 1,4 0 573,-2-2 0,0 0-3,0 0 0,0 0 2,0-1 1,-2 0-3,-13 0 0,-7 2 0,9 1 0,-5 2 0,-2 0 0,4 0-2,0 0 0,2 1 1,-2 0 1,0 0 0,-2 2 0,-2-1 0,0 1-349,7-1 1,-2 0-1,0 0 1,2 0 0,3 0 349,-5 0 1,3-1 0,-5 0-64,2 0 1,-5 0-1,-2 0 1,2 0-1,5-1 62,-4-1 0,5 0 0,-1 0-45,-3 0 0,-1 0 1,-3 0 42,11 0 1,-2 0 0,-1 0 0,1 0 0,2 0-1,2 0 1,2-1 0,0 1 0,-3-2 1,-7 0 0,-3-1 0,-2 0 0,1-1 0,3 0-2,-3-3 1,3 0-1,0-1 1,0 1-1,0-1 1,2 0 0,-3 0 0,-7 0-1,15 1 1,-7 0 0,-2 0 0,-3-1-1,-1 0 1,1 0 0,3 1 0,3 0-1,5 0 0,-10-1 1,6 1 0,2 0 0,-8 0 0,10 0 0,-6 1 0,-3-1 1,-2 0-1,1 0 0,2 0 1,5 1-1,7 0-177,-10-3 1,7 2 0,1-1 173,-1-1 0,-1 1 1,-1-2-96,-1-2 0,-3 0 0,1-1 0,2 1 95,-1-1 1,2 1-1,-4-2 4,4 0 0,-6-1 0,-1-1 0,3 1 0,6 2 0,4 1 0,4 1 0,-1-1 342,-13-3 0,-2-2 1,0 0-346,13 2 0,-1 0 0,1 0 1,1-1 263,-6-3 0,1-1 0,-1 0-261,3 1 0,-2 1 0,0-1 0,4 0 654,1 0 0,2 1 1,4 1-658,-1 0 0,3 1-3,2 1 1,0 2 1913,-20-10-1953,6 3-53,9 4 0,-1-1 31,-8-9 47,9 5 1,1-2 13,-6-13 6,18 15 0,-1-2-1272,-8-14 1,-1-3 1251,7 9 1,0-3 2,1 0 0,-1-5 1,-1-2-1,3 3-74,2-1 0,3 2 0,-1-1 74,-4-8 0,-1-1 1,3 1-12,4-6 0,3 4 22,5 13 1,1 1-12,2 0 0,0-1 14,1 1 1,1-1 2,0 1 0,1-1-26,2 1 1,2 1 22,-1 1 1,5-3-344,11 2 0,8-4 0,2 0 0,-3 5 340,2-2 1,3 2 3,-3 3 1,5-4 0,1 3-1,-3 8 428,2 11 0,-2 5-429,2-1 0,3 1 98,-1 0 0,4-1 0,-1 1-132,5-3 1,2-2-404,0-1 1,7-3 0,0-1 0,-6 1 439,-11 3 0,-3 0 0,2-1-2,4-2 1,4-1 0,-1-1 0,-5 2 389,5-4 1,-4 1-389,0-1 0,1 1 0,-2 1 0,1 0 0,0 1 0,5-2 0,0 1 0,-6 3 0,2 0 0,0 1 0,3 0 0,0 2 0,-2 1 3,8-3 0,2 1 39,-10 1 0,5-2 0,0 0 0,-5 2-345,12-4 0,-3 0 375,-5 0 1,1 0 0,-2 0 145,3-2 1,2 0-194,-9 3 0,4-1 1,1-1-1,-1 1-9,7-1 1,0 0 0,2 0-17,-11 3 0,2-1 0,2 0 0,0-1 0,0 1 1,4-1 0,0 0 0,1-1 1,-1 1-1,0-1-3,-3 1 1,0 0 0,-1 0 0,0-1 0,-1 1 35,0 1 1,0-1 0,-1 1 0,-1 0-1,-2 0-47,13-5 0,-3 0 0,-6 3 13,-7 2 0,-2 2 0,-2 2 0,0-1 0,0 1 0,0 0 0,2 0 0,3 0 643,-3 1 1,3-1-1,3-1-642,-1 2 1,3 0-1,1-1 1,1 1-258,1-1 1,1 1 0,0-1 0,-1 1 257,1 0 1,-1 0 0,0 1 0,-2 0-3,4 0 0,-2 1 0,-2 2 1190,3 0 1,0 2-1193,-3 1 0,2 1 0,-2 0-1,7 0 0,0 1 225,-7 1 1,1 0 0,-2 2-226,4 0 0,-3 1-1301,2 2 1,0 0 1303,0 0 0,0 1 3,0-2 0,1 1 356,-1-2 0,0 1-359,2-2 0,-1 0-3,-1 0 1,4 1 3,-4-1 0,5 1 1,2 1-1,-5-1-1,-5 1 0,-3-1 0,6 2-21,-1 0 1,5 1-1,4 1 1,1-1 0,-2 1-1,-5-2-510,0 0 0,-3-1 0,0 0 0,1 0 507,-3 0 1,2 2-1,1-1 1,-2 0 0,-1-2-2,11 0 1,-2-3 0,-4-1-15,5-4 0,-3-2 22,0-1 0,0-3-581,0-3 0,-1-2 578,0-2 1,0-1 745,-2-1 1,2-1-761,-6 1 1,2-3-1,0 1-233,-1-2 0,-1 0 1,-1-1 215,0 1 1,0-1 0,-3 0 585,-4 2 1,-2 0 0,-3-2-648,6-14 0,-3-5 825,-6 0 1,0-5-1,-2-1-730,-5 11 0,0-1 1,-1-1-1,-1 0-541,-1 0 0,0-1 0,0 0 0,-2 2 559,0-3 1,-1 1 0,-2 3-2,1-2 0,-2 1 488,-1 5 0,-1-2 0,0 0-473,0-3 0,-2 0 0,0 0-795,1 0 0,-1-1 1,-1 1 779,0-1 0,-1 1 0,-1 1 0,0-7 0,0-1-321,-1 2 0,0-5 0,0 0 440,-1-3 1,0-1-1,-1 0-75,-2-1 1,-1 1 0,-1 0-23,0 1 1,-2 1 0,-2 4 27,-3 9 0,-1 2 1,-1 1-27,-1 0 0,-1 0 1,-1 0 166,-1-2 0,-2 0 1,0 1-192,0 1 0,-2 1 0,-2-1-10,-4 0 0,-3-1 0,-2 1 1,1 1 7,-7-3 0,0 3 0,-5-1-305,10 9 0,-3 0 0,-2 0 0,0 1 1,0 3 182,-6 0 1,0 3 0,-1 3 0,-1 0-85,-4 1 1,-1 2 0,-1 2-1,0 1-68,9 3 1,0 1-1,0 1 1,-2 0 0,0 2 254,-6-1 0,-2 2 0,-1 1 0,3 0 0,5 0 0,-2 0 0,5 2 1,1-1-1,-3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4T10:34:25.97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6559 1408 6854,'41'7'100,"-1"0"1,0 0 0,0-3 0,-1 2-70,3 8 0,5 3 52,-7-6 1,5-1 0,0 1 0,-4-2-56,5 2 0,5-1-623,-14-4 0,8 1 1,7 1-1,4 0 1,2 0-1,-1 0 0,-1-1 1,-5 0-1,-6-2 604,10 1 1,-8-2 0,0 0 0,6 0-4,-7 1 0,4-1 1,3 2-1,3-1 1,-1 0-1,-2 0 0,-3-1 1,-5 0 68,8 0 1,-5-1-1,-2 0 1,4 0-57,-1 0 0,3 1 0,1-1 0,-1 1 0,-4-1-252,-3 1 0,-3-1 0,-1 0 0,2 0 235,7 1 1,2-1 0,-1 0 0,-2 0 12,4 1 0,-2 0 0,-3 0-358,-10-1 1,-2 0-1,2 0 345,12 0 0,2 1 0,-3-1 733,5 1 0,-2-1-732,-1 0 0,4 0 35,-13-2 0,7 0 0,2 0 0,-2 0 0,-4 0-18,1 0 1,-5 0 0,5 0-11,-3-1 0,4 1 0,1 0 0,-1-1 0,-4 1-309,7-1 1,-4 0 0,-3 0 302,-6 0 0,-2 0 0,1 0 411,11-1 1,1 1 0,1-1-385,0-2 1,0 0 0,-2 0-16,-9 1 1,-1-1 0,1-1 539,7 0 0,2 0 0,4 0-552,-7 2 1,5 0-1,0 0 1,-1 1-1,-5 0-638,3-1 1,-4 1-1,4 0 643,-3 0 0,5 0 0,2 1 0,-1-1 0,-4 1-6,9 0 1,-4 0 0,-2 0-2,-9 0 0,-1 0 0,4 0 0,-2 0 0,5 0 0,2 0 1,0 0-1,0 0 85,-1 0 1,-1-1-1,1 1 1,0-1-1,1 0-74,3 0 1,0 0-1,1 0 1,1-1 0,1 0 4,-1 0 1,2 0 0,0-1-1,1 1 1,-2-1 0,-2 0-278,2-1 1,-1 1 0,-2-1 0,-1 0 0,0 0 266,5 0 0,0 0 1,-2 0-1,-2 0-7,-6 0 1,-1 1-1,-1-1 1,-1 1 16,13 0 1,-2 0 0,3 1-18,-6-1 0,2 1 1,0 0-1,0 0 9,-2-1 0,0 1 0,1 0 0,1-1-22,-3 1 0,2-1 0,1 0 0,0 0 0,0-1 41,-2-1 0,0 0 0,0-1 1,0 0-1,-2 1 136,4-1 0,-1 0 1,-1 0-1,2 0-154,-6 0 0,1 0 0,1 0 1,-1 0-1,-2 0-280,2-1 0,-1 1 0,-1 0 1,-2 0 279,4 0 0,-1 1 0,2 0-7,-2-1 0,2 0 1,0 0-1,-2 1 119,1 0 0,-1 1 0,0 0-121,0 0 0,1 0 0,2 0 9,1-1 0,2 1 0,1 0 0,-3 0-9,3 1 0,-3-1 0,2 0-101,-4 1 0,3 0 0,0 0 0,-4-1 101,-1 1 0,-3 0 0,0 0 20,2-1 0,0 1 1,0 0-3,-1-1 1,1 0-1,-1 0-138,1 0 1,0 0 0,0-1 135,-1 1 1,-1-1 0,1 1-17,-1 0 0,-1 0 0,1-1 1,-2 0 1,1-1 0,-1 1 352,-1 0 0,1 1 1,1-2-342,0 0 0,3 0 1,-1-1-1,-1 0 265,3 1 1,-3-1-1,3 1-266,-4-1 0,3 1 0,-1 0 0,-2 0-10,-1 0 0,-2 0 0,0 0 16,2 1 1,-1-1-1,0 0-9,1 1 0,0 0 1,1 0 4,0-1 1,1 1 0,-1-1-6,2 1 0,-1 0 1,1 1 627,-1-1 0,1 1 1,2 0-631,-1 1 1,3 0 0,1 0 0,0 1-13,2 0 0,1 1 0,0 1 1,0-1-469,0 2 0,0-1 1,0 1-1,0 1 471,-2-1 0,0 1 0,0 0 0,-4 1 21,3 1 0,-3 1 0,0-1-21,2 1 0,-1 1 0,1-1 0,-2 0 0,0 0 0,3 1 1,1 0 1,2 1-1,1 0 1,-3 0-2,2 1 0,-2-1 0,1 1 0,-2-1 0,3 1 0,-1 0 0,-4 0 639,-4-1 0,-3 1 0,-1-1-639,-2 0 0,0 1 0,-1-1-944,10 2 0,-2-1 944,-5 0 0,0-1 149,-1 0 1,1-1-153,1 0 1,1-1-441,5 2 0,1-2 443,1 0 0,1 0-323,0-2 1,0-1 322,-3 0 0,0-1-6,-4-1 1,0 0 10,-1 0 1,-1 0-6,-1 0 0,-1 0 0,-1 0 0,0 0 0,1 0 0,0-1 43,-2 1 0,2 0-43,-1 0 0,2-1 0,-2 1 505,6 0 1,2 2-505,4 2 1,5 1 0,-5 1-319,-3 1 0,-1 1 317,-7 0 0,3 2 0,-3-1 657,4 1 1,-3 0-661,2 1 0,0 0 3,1-1 0,0 1 528,0-1 0,1 2-528,0-1 0,1 0 0,-4-1 0,2 1 0,2-1 2,-3 0 1,3-1 0,-1 0 0,-1 0-1,5 1 0,-1-1 0,1 0 168,4 0 0,2 0 1,-4-1-168,-11-2 1,-1-1 0,-3 0-4,8 1 0,0 1 3,11 2 0,0 0 16,-17-1 1,-1-1-3,1 0 0,0 0 143,-2 0 0,0 0-157,0-1 0,0-1 22,-3 0 0,1-1-774,12 0 1,1 0 829,-12-2 1,1 0-41,3 0 0,4-1 0,-2 0-744,9 2 1,0 0 727,-1-1 0,2 1 207,-10 0 1,1 0 0,-1 0-228,10 1 1,0-1-6,-1 1 0,1-1 17,-12-1 0,1-1 0,-2-1-17,2 1 1,-2-1 35,0 0 1,-2 0-3,16 1-34,-23 1 1788,-7 1-2129,-3 3-415,-14 9 1711,-13 5-955,-20 2 0,11-9 0,-2-6 0</inkml:trace>
  <inkml:trace contextRef="#ctx0" brushRef="#br0" timeOffset="14997">5644 3728 0,'49'3'21,"1"0"1,-1 1 0,-1-2-1,3 0 1,3 0 0,-1 0 0,-3 0 42,-2-1 0,-3 0 1,1 0-1,5 0-13,-5 1 0,3 0 0,4 0 1,0 0-1,1 1 0,-1-1 1,-2 1 310,-1 0 1,-1 0-1,-2 0 1,2 0 0,0 0-1,4 0-343,-8-1 1,4 0 0,1 1 0,1-1 0,1 0 0,-1 0 0,-2 0 0,-2 0 0,-4 0 302,11 0 0,-5 2 0,-2-2 0,1 0 0,2-1 1,4-2 1,7-1 0,0-2 0,-4 1 0,-11 0 0,-18 1-2996,-15 2 2907,29-6 0,-77 13 0,12 4 0</inkml:trace>
  <inkml:trace contextRef="#ctx0" brushRef="#br0" timeOffset="15521">4877 4840 8793,'50'-5'1,"-1"1"1,0 0 0,1-1-1,-1 1 1,1-1 0,-1 1 0,0 0-1,1-1 1,2-2 0,-6 0-1,-1-1 1,2 2 0,6 1-830,-8 2 1,5 2 0,4 0-1,3 1 1,0 1 0,0-1 0,-3 1-1,-3 0 1,-6 0 0,-8-1 827,12-1 0,-10 1 0,1-1 0,17 0 0,2-1 0,-17 0 0,-26 2 0</inkml:trace>
  <inkml:trace contextRef="#ctx0" brushRef="#br0" timeOffset="20080">9859 4505 6831,'-4'-1'1568,"3"-29"-1383,13 8-179,-1-14-1,11 15 6,19 6-8,-13 7 0,7 3 26,1 4 1,9 2 0,5 1 0,1 1 0,-2 0 0,-7-1-10,5 0 1,-5-1 0,6 2 7,0 1 0,9 2 0,3 1 0,-1 0 0,-8 0 1,-11 0 206,-7 0 0,-5 0-25,16 1 0,-9 1-3322,-26-4 3179,-9-4-352,-3 5-679,-7 12 964,-18 22 0,12-16 0,-7 7 0</inkml:trace>
  <inkml:trace contextRef="#ctx0" brushRef="#br0" timeOffset="23046">9425 5742 8321,'-9'-13'1025,"1"1"-896,7 9-90,-1 1-44,0 1-286,-1 1 291,3 0 0,-2 0 0,5-14 0,-2 11 0,2-11 0</inkml:trace>
  <inkml:trace contextRef="#ctx0" brushRef="#br0" timeOffset="25411">9556 5720 4289,'-34'0'554,"-1"0"1,-2 0-1,5 0 359,15 0-913,-2 0 1565,60 2-1313,1-1 0,9-1 0,1 1-191,-11 0 1,0-1 0,2 1-1,1 0-167,5-1 1,2 1 0,0 0 0,-3 0 140,3-1 1,-3 1 0,-3 0-750,6 0 1,-3 1 732,1 1 1,0 1 5,0-1 1,0 0-415,-2 1 1,2 0 412,-5 0 0,4-1 1,-1-1-268,1 1 0,0-1 1,0 0 245,0-1 1,-1 1 0,1 0 0,-7-2 0,1 1 0,-1-1 1,-4 0 198,7 0 0,1 0-200,-2 0 1,8-1-1,3 1 1,-2 0-1,-7 0-1,-3-1 0,-4 1 0,4 1-6,6 2 1,9 1 0,1 1-1,-4 1 1,-9-2 3,0 2 0,-4 1-2,0 3 0,3 2 0,-7-2-3,5 1 997,8 0-1003,-17-8 977,-5-1-971,-4-2-1878,6 0 1883,-14 0-5,4 0-7,-15 0 24,-1 0 519,-2 0-369,-1 0-81,-1 2-1822,0 10-438,6 11 2179,-2 1 0,3-4 0,-4-12 0</inkml:trace>
  <inkml:trace contextRef="#ctx0" brushRef="#br0" timeOffset="26663">12105 5923 6334,'1'-45'149,"-1"0"0,1 3 1,0 3-4378,3-3 4306,1-3 6,2 0 736,1 5 0,0-1-787,2-8 72,2-3 1,-1 2-56,-3 12 107,-1 8 0,-1 3 217,-2 11-335,-2 4 2959,-1 10-2937,-1 2 309,-13 1-331,-1 2 1246,-14 4-1229,-17 8 17,6-2-1685,-1-1 0,-2 0 1640,14-6 0,-1 1 14,-12 2 0,-1 1-530,8-5 0,0 0 532,-1 1 1,-4-1-494,-4-2 0,-8-1 0,-1 0 1,5 0 451,10 0 1,4-1 0,-4 1-3,-9-1 1,-6 0-1,2 0 1,7 0-599,4-1 0,4 0 597,1 0 0,-1 0 0,2 0 0,1 0 0,0 0 0,-1 0 237,-12 0 0,-1 0-235,11 0 1,-3-1 282,-1-2 0,-7-2 1,0 0-1,6 1-285,-2-2 0,2 0 634,-5-1 1,-3-1 0,3 0-635,4-1 0,4 1 1545,7 2 0,1 1-1545,-10-3 0,1 1 11,-13-2-11,3 1 2,17 2 1,-1-2-3,0 1 0,-1 0 0,0 0 0,1-1-304,1 1 0,1 1 265,-16-1 19,12 3 1,-1 1 19,8 1 0,1-1 444,-10 1 1,2 0-439,-11 0-1581,6-1 0,-1-1 1581,-2-2-3,9 2 0,2-1-3,11-2-6,3-1-33,0-1-1785,1-1 1824,3-1-34,1 0 6,2 0 129,-6-9 2167,5 8-2324,-3-3 23,8 10 38,-2 4-5,4 0 3392,-1 1-3448,3 0-28,1 0 51,-1 1 33,0 6 0,0 6 5,-4 20-5,1-4-1696,-2-3 0,-1 1 1702,-2 4-6,-5 9 5,5-15 1,-7 24-6,9-23 0,-1 0-95,-1 7 1,-1-1 94,0 0 0,0-1 2,1-5 1,-1 0 0,0-1 0,-1 1 16,-4 4 1,1-1 53,-10 17 3225,6-12-3416,9-17-1495,17-5 470,5 3 1214,8 10 0,-7-10 0,-3-4 0</inkml:trace>
  <inkml:trace contextRef="#ctx0" brushRef="#br0" timeOffset="28162">13177 5931 9218,'-32'-12'515,"6"3"-448,26 8 134,23 0 1,23 1 0,-4 1-149,-14-1 0,4 0-31,7 0 1,11 0-1,7 0 1,1 0-1,-4 0 1,-10 0-134,-5 0 1,-7 0 0,6 0 119,7 0 0,8-1 0,2 1 0,-5-1 0,-11 0 1380,10-1-5556,4 5 4167,-46 1 0,-7 2 0,0-3 0</inkml:trace>
  <inkml:trace contextRef="#ctx0" brushRef="#br0" timeOffset="29462">14598 5871 9033,'-11'-3'504,"28"0"-359,5 3 40,27 0 45,-6 0-177,-6-1 0,1 1-50,-8-1 0,1-1 32,12-1 1,4-2-1,-6 1 32,12-4-19,-9 1 0,-6 1 243,-27 2-5326,-32 6 5035,-3 0 0,-8 2 0,13-3 0</inkml:trace>
  <inkml:trace contextRef="#ctx0" brushRef="#br0" timeOffset="30560">11642 5782 0,'33'2'0,"0"0"0,21 1 0</inkml:trace>
  <inkml:trace contextRef="#ctx0" brushRef="#br0" timeOffset="32586">8865 1319 7397,'4'0'857,"-1"0"1731,-3 0-2588,-9 0-84,-3 7 84,-17 13 0,-4 4 0,-7 10 2,4-4 1,-1 2 2,10-6 1,0-1 8,-9 8 0,0 0-48,11-9 1,1-1-71,-5 0 1,10-3-261,19-10 370,13-4 94,34 10-75,1 0 1,3 0-151,-10-4 0,1 0 128,-1 1 1,4 0 0,-7-1 2,12 2 44,-14-4 1,-3-1 94,-9-3 219,3 0 123,-23-5 472,-1-1-522,-3-6-149,1-5-282,-1-10 22,-6-28-28,-1 4 8,-3 2 1,-3-4-4,1 6 1,-1 1 13,0-1 1,0 2-298,1 4 0,2 3 284,-4-4-55,5 8 116,2 9-11,-1 5-50,4 6 44,-2 2-50,3 0 592,-1 2-1057,1-5-329,0 6-813,1 2-483,8 14 2090,1 4 0,0-3 0,-2-4 0</inkml:trace>
  <inkml:trace contextRef="#ctx0" brushRef="#br0" timeOffset="37790">12190 2253 9733,'10'-39'256,"0"1"0,0 0 0,1-1 1,1-1-259,-1 0 1,2-7-1,0 1 1,-2 4-22,2-3 1,-2-1-53,-3 8 0,-1-8 0,0-1 0,-1 2 0,0 6 75,0-6 0,-1 1-108,0-1 0,0-7 0,0 3 1,-2 14 17,-2 9 90,-4 2 33,-7 41 1,-5 17-14,-3 0 1,-1 4 0,-1 1-275,-1 0 0,1 0 0,5-2-1233,5 4 0,9-9 1062,7-19 425,21-34 0,5-15-671,-4 0 1219,-6 6-21,-9 8-477,-4 11-50,-7 4 174,1 13 128,-1 6-44,3 11-96,2 6-55,5 7-68,6 5-39,6 3-6,-7-16 1,3 1 5,8 8 0,1-2 0,3 6 0,-12-19 0,-1 0 0</inkml:trace>
  <inkml:trace contextRef="#ctx0" brushRef="#br0" timeOffset="48242">20993 1036 9503,'-20'43'134,"1"-1"0,-1 1 1,0-1-1,0 1 1,0 0-1,0 0 1,0-2-1453,-1 5 1,0-2 0,-1 3 1238,3-9 1,-1 2 0,0 2-1,0-1 1,2-3-141,-5 10 1,1-2 0,0 0-12,3-6 0,-1 0 0,2-1 1,1-4-200,-2 4 1,2-5-138,4-5 1,-1-1 626,-2 1 0,1-2 0,-1 3 0,3-10 0</inkml:trace>
  <inkml:trace contextRef="#ctx0" brushRef="#br0" timeOffset="48678">20928 1921 8450,'-11'47'257,"-1"0"1,2-4 0,3-5-191,5 1-11,22-14 0,9-7-5,24-13-51,-12-2 0,0-7 2,-6-16 1,-4-7 0,-8 0 0,-3-2 0,-2-2 0,-2-2-1,-2 0 1,-4 0 22,-3 1 1,-2 0 83,-2 2 0,-1 2-3,-12-19-1827,-9 25 0,-5 5 1525,-24-2-695,14 19 1,-5 6-1,2 4 389,-4 9 1,2 6 284,4-3 0,0 2 1,5-1-1,6 0 1,4-1-1,-9 10 0</inkml:trace>
  <inkml:trace contextRef="#ctx0" brushRef="#br0" timeOffset="53753">11143 6747 8629,'-19'-49'1759,"4"9"-1759,15 39 17,29-10-12,7 2-2,10-1 0,4 1-3,-16 4 0,0 0 0,11 0 0,2 0-1171,-4 1 1,-1 0 1173,-8 2 0,1-1 30,2 0 1,4 0 0,0 0-872,-1 0 0,1 0 0,-3 1 868,4-2 1,-2 1 56,6 1 0,-10-1 915,-26 1-890,-5 2 40,-3-1-533,-2 1 443,0-2-62,2-10 0,-2 7 0,2-7 0</inkml:trace>
  <inkml:trace contextRef="#ctx0" brushRef="#br0" timeOffset="55811">9238 6611 8668,'-19'-1'258,"4"1"403,66 3-372,-7 0 1,10 2-1,7-2-285,-21-4 0,4-2 0,3 0 0,2-1 0,-1 1 0,0 1 0,-2 3-253,1 4 0,0 3 0,-1 1 0,0 1 1,-1-2-1,0-3 0,9-6 0,2-4 1,-2-1-1,-5 3 0,-9 7 0,-5 15 0,1 1 1</inkml:trace>
  <inkml:trace contextRef="#ctx0" brushRef="#br0" timeOffset="64299">10416 6515 6675,'12'13'459,"4"2"403,13 8-520,-3 3-177,-9-5 0,4 5 48,2 2 0,5 8 0,4 4 0,3-1 0,1-4 0,2-8-163,5-10 0,4-8 1,1-4-1,1 0 1,0 6-47,-1 8 1,1 6 0,1 2-1,0-1 1,-2-7 0,-2-9-33,12-11 0,-1-10 0,-5-7 0,-14-2-1205,-10-9 1,-18 3 739,-36 14 438,-10 8 1,-13 3-1,-3 0 1,8 0 149,3-1 0,2-1 6,-15 0 0,-6-2 0,15-3 419,15-10-419,28 8 291,28 2 0,16 2-227,2 1 1,5-1-421,-6-1 0,6-2 0,-2 0 0,-6 2-14,-5 0 1,-4 1 147,10-5 1,-17 3 47,-46 11 0,-14 6-33,8 3 0,1 1 61,-16 8 45,17 8 0,44 5 78,12 3-45,-11-18 1,0 1-1708,8 2 1,-6 6 1673,-23 15 0,-10 8 0,4-6 0,12-17 0,-1-1 0,-17 14 0,0-1 0,0 0 0</inkml:trace>
  <inkml:trace contextRef="#ctx0" brushRef="#br0" timeOffset="66101">5994 8342 6439,'2'-4'152,"0"2"21,-2 2-10,-21 47-35,10-16 98,-2 8 0,-3 13 0,1 1-1135,5-10 0,0 2 0,1 0 0,0 2 941,-2 3 0,0 1 1,0 1-1,0 1-115,2-4 0,-1 1 1,1 0-1,-1 0 1,1-2 110,0 2 0,0-2 0,1-1 0,-1 1-2,0 0 1,1 0-1,-1 1 1,-1 5 29,1-6 0,0 4 0,-1 2 0,0 2 0,0 0 0,1-3 1,0-4-40,1 0 1,0-6 0,0 0 0,0 3 0,-1 9 13,4-17 0,-1 5 1,-1 3-1,1 3 1,-1 3-1,0 1 0,0 2 1,0 1-1,0-1 1,1 0-1,-1-1 0,1-2 1,1-2-1,0-3 1,1-4-227,-1 10 0,1-5 0,1-2 0,0-2 0,0-1 0,0 2 0,0 2 0,0 3 206,-1-4 1,0 2 0,0 1-1,-1 1 1,1 2 0,-1 0 0,1 0-1,0 1 1,0 0 0,1-1-1,1-1 1,1 0-20,0 1 1,2 2-1,0-1 1,0 1-1,1 0 1,1-2-1,0 0 1,0-1 0,0-1-1,0-3 1,0-2 27,0 6 0,0-5 0,1-1 0,0-2 0,0 1 0,1 2 0,-1 3 60,1-2 1,-1 3-1,1 2 1,0 1-1,0 1 1,0 0-1,0-1 1,0-1-1,1-3 1,-1-3-33,3 10 1,-1-2-1,1-3 1,0-1-1,-1-3 1,0-3-48,0 2 1,1-3-1,-2-2 1,0 0 269,0 3 1,0 1-1,-1-3 1,-1-7-253,-2-6 1,-1-3-17,2 5 0,0 0-205,1 14-414,5-6-2648,18-51 3264,-6-26 0,7 3 0,-17 4 0</inkml:trace>
  <inkml:trace contextRef="#ctx0" brushRef="#br0" timeOffset="70180">9581 8400 7537,'-17'-25'1989,"4"4"-1956,9 13 79,2 4 51,2 4-158,4 0-1600,22 2 0,10 0 1687,-4 2 1,5 0-140,1-1 0,7 1 1,4 0-1,0-1 0,-4 1 152,0-2 0,-3 1 0,0-1 0,1 1-79,6 0 1,2 1 0,0-1 0,-2-2 80,-5-2 1,0-2 0,-3-1 0,-7 1-52,19-3-37,-9-1 1,-7 0 266,-24 4 3228,-7 2-3704,-3 1 474,-3 3 0,0-2 0,0 1 0</inkml:trace>
  <inkml:trace contextRef="#ctx0" brushRef="#br0" timeOffset="72337">8150 8471 6731,'4'0'621,"-1"0"1189,-3 0-1794,-13-1-10,-3 1 50,-12-3-22,9 3 72,-3-5-5,14 4 291,-8-3-347,12 4-40,-2-1-33,6 1-22,0 0 50,6 0-6,18 0 6,3 0 3,6 1 1,10 2 0,0-1 50,0-1 0,0 1 1,3-1-405,-4 1 0,3 0 0,0-1 1,-1 1 384,9-1 0,-1 1 1,-4-1-1474,3 0 1,-6-1 1454,-15 1 0,-4-1 45,3 2 94,-22-1 102,-4 0-381,-2 0-857,4 10 980,3 13 0,-1-8 0,0 5 0</inkml:trace>
  <inkml:trace contextRef="#ctx0" brushRef="#br0" timeOffset="74352">25585 228 7251,'-8'0'-39,"2"0"638,-39 0 0,-14 1-392,24-2 1,-1 1-139,-12 0 0,-6 0 1,6 1-2154,11-2 0,5 1 2090,-20 5 351,18 18 1,-3 12-1,4 6-237,10-5 1,4 4-1,0 2 1,-2 1-543,-1-4 1,-2 0 0,-1 1 0,1 1 0,3 0 437,4 2 1,1 1 0,3 0 0,0-1 0,1-3 20,-3 8 0,1-4 1,1 0-389,1-6 1,0-1-1,0-2 441,-2 7 0,2-3 578,1-7 0,2-2-590,0-4 0,1 1 23,-2 13 0,1 4-29,3 0 1,1 2-70,-1-1 0,2 0 747,7-4 0,4-4-745,13 9-5,14-5 0,-14-24 0,7-2-169,13-7 0,12-4 1,4-3-1,-6-2 156,-3-3 0,-3-3 0,4-1-15,0 2 0,5-1 0,2-1 0,-2-1 0,-6-3 154,2-7 1,-4-2 0,-2-3-290,3-3 1,-1-3-1,-3 0 49,-9 5 0,-4 0 1,0-3-608,4-8 0,-2-2 1,-3-2 628,-4 1 1,-3-1-1,0-4 44,-1-2 1,0-4-1,-1-1 1,-2 3-291,1 0 0,-3 2 0,0-1 345,-4 7 0,1-2 0,-2 2 0,-3 5 785,-3-3 1,-2 4-729,-2 3 0,-2 1 28,-2-1 1,-2-2 114,-6-8 1,-5-1-217,-5 2 1,-4 1-2,2 2 1,-7 2-88,-1 15 1,-7 1 0,-4 2-1,-2 4 1,2 5-535,-4 7 1,0 7 0,-1 2 0,-2-2 630,0-5 0,-2-3 0,-2 0 0,3 2 0,5 4 0,-8 11 0,5 4 0,7-1 0,13-5 0,0 0 0</inkml:trace>
  <inkml:trace contextRef="#ctx0" brushRef="#br0" timeOffset="83815">6227 9621 7526,'-8'-1'1075,"-5"-7"-346,-1-2-181,-1-5-441,5 6-107,4 4 0,4 4-443,1 1 438,4 3 122,2 4-10,-1-3 671,0 3-571,-4-7 213,0 1-341,-7-1 5,3 0-90,-3 0-33,5 0-543,2 0 576,4 5-5,17 12 0,6 2 11,1 0 0,2 2 0,1-2-6,-2-8 90,-9-5 386,-3-1-139,-10-4-96,-7-1-358,-27 0 33,5 2 12,-28 0 27,11 3 51,-3-1 6,4 1 5,4-3-5,8 1-12,3-3-201,12 1-45,10 0 252,14 1 0,16 1-6,12 1-597,10 2 605,-23-3 1,1 0 0,2-1 0,0-1 2,-1 0 1,1 0-3,-2-1 0,0 0 25,4 0 0,-1 0 33,7-2 337,-3-1 296,-54-24-839,-8 8 86,0 1 0,-4 0-1632,-8 4 0,0 1 1663,10 3 0,-1 0 25,-8-1 0,2 1-31,-5 0 23,8 2 409,10 4-409,5 2-28,8 1-11,4 1-242,3 0 57,1 0 3571,11 0-3341,1 3 5,12 1 0,-1 4 5,14 2-5,-19-5 0,7 1 56,-22-5 364,-2 0-420,-9-1 0,-5 0-39,-12 0-3359,-21 0 3393,2 0 5,1 1-261,15 0-114,22 2 375,13-2 6,13 2-1,17-2 29,8 0-23,5-1 11,-16-2 1,0-1 89,16-4 123,-5-1 163,-27 2-185,-16 5-370,-54 3 134,24 3 1,-3 0 138,-18 2 0,0 0-116,15 0 0,3 1 0,-12 2-44,30-5-304,7-4 18,5 0 95,31-1 235,15 9 0,2 1 0,3-6 0,-9 6 0,1-1 0</inkml:trace>
  <inkml:trace contextRef="#ctx0" brushRef="#br0" timeOffset="89995">15231 10539 2914,'-30'-14'207,"1"-1"0,2 3 1,6 0 2441,10 1-2599,6 5 1808,28 8-1640,4 7-56,15 3 1,6 1-118,-16-5 0,7 0 41,-4-3 1,9-1 0,7 0 0,4 0 0,0 0 0,-1 0-1,-5-1 1,-8 0-520,10 1 1,-8 0 0,7-1 432,-5-1 1,9-2 0,4 0 0,0 1 0,-4 1 0,-9 2 0,-14 2 885,3 18-3133,-31-4 2247,-32 15 0,5-18 0,-1-9 0</inkml:trace>
  <inkml:trace contextRef="#ctx0" brushRef="#br0" timeOffset="93639">10793 11007 7324,'6'0'-66,"5"19"0,-10-15 1,5 15-1</inkml:trace>
  <inkml:trace contextRef="#ctx0" brushRef="#br0" timeOffset="95628">8513 11127 2976,'42'-3'76,"-1"1"0,0-1 0,-2 0 0,-2 1 1,-2 1 796,-4 0 1,-1 1-874,-2-1 0,0 2 0,24 1 0,-13 2 0,-3 1 0,-3-1 0,15 5 0</inkml:trace>
  <inkml:trace contextRef="#ctx0" brushRef="#br0" timeOffset="102434">6348 11932 6647,'-6'-3'1125,"1"1"-683,5 2 1,-29-23-158,12 11 166,-6-7 0,-7-9 0,-4-4 0,3-1-338,1-5 1,0-4-1,1-2 1,-2-2-83,4 7 1,-2-1 0,0-2 0,0 0 0,1 0-1,1-1-30,3 4 0,1 0 0,1 0 0,1-1 0,-1-2 0,1-2 14,2 1 0,-1-4 1,1-1-1,-1-2 1,2 0-1,0 3 1,2 2-1,1 5-172,-1-4 1,2 6-1,0-1 1,0-6 158,2 4 0,-1-6 0,-1-4 0,1-2 0,-1 1 0,3 3 0,0 5 1,4 7-3,-2-16 0,4 4-2,0 2 1,1-8-1,0 3 1,3 8 1,3 10 0,1 2-869,1-9 1,2 1 857,6-7-17,-2 16 0,1 0-45,7-15 45,-6 16 0,0 0 241,7-14-246,-2 2-18,-2 3 1,-5-11-2026,-8 18 1382,-9 0-276,-8 23 63,-17 12 907,8 2 223,-12 5-223,21-4 0,2-1 45,9-4 3353,2-1-3381,-1-6 22,0-4 123,1-22-11,4 5-72,22-18-74,1 22-5,22 0 0,-8 16 28,-10 5 0,0 2 6,14 8 11,6 6 5,-24 10 23,-9 8 17,-7 9-90,-6 11-28,-6-11 0,-3 4 28,0-3 0,-1 4 0,0-4 0,0-3 0,0-1 0,-1 6 0,-1 0 0</inkml:trace>
  <inkml:trace contextRef="#ctx0" brushRef="#br0" timeOffset="105384">27949 5847 7231,'-41'-11'1,"-1"1"1,3 0 0,3 3 1143,-5 7-1076,8 6 0,-5 5 1,0 4 221,-7 7 0,0 7 0,0 7-34,16-8 1,-1 3 0,-1 4-1,3 2 1,2 2 0,5 2-100,2 6 1,5 4 0,4 3 0,2 0 0,2 0-1,2-3-227,-1 3 0,-1-1 0,5-1 1,7-2-1,10-3 121,10-9 1,8-1 0,8-1 0,4-3 0,1-3 0,-1-5-1,-4-6-346,6-4 0,-2-8 0,1-5 0,6-5 280,-9-1 1,6-3 0,2-3-1,3-2 1,-1-1 0,-2-2 0,-3-1-1,-6 0-22,-1-3 0,-4-1 0,-4-3 1,2-1-1,2-3 16,-2 3 0,2-4 1,2-1-1,1-2 1,-1 0-1,0-1 1,-2 1-1,-3 0 21,4-4 0,-2 1 0,-2-1 0,-1 0 0,0 0 0,0 0 6,1 2 1,0 2-1,0 0 1,-1-2-1,-2-2 1,-1-3 40,-6 0 0,0-4 0,0-3 1,-1-1-1,-3 0 0,-2 1 1,-4 4-1,-3 3-19,-3-16 0,-7 6 0,-7-5-75,-1 7 0,-4-7 1,-2-2-1,-3 1 1,-3 5-1,-4 10-578,-7 8 1,-4 7 0,-3 5-1,-2-1 623,1 0 0,-4-1 0,-1 3 0,-1 2 0,-1 4-16,-3 5 0,-3 4 0,1 4 0,-1 2 1,3 1-387,-3 2 0,3 1 0,-2 4 0,-5 5 403,13-3 0,-5 5 0,-4 2 0,-1 1 0,0 2 0,0 0 0,4-1 0,4-2 0,5-1 0,-2 1 0,6-1 0,1 0 0,-3 2 0,-3 4 0,0 0 0,-1 0 0,1-1 0,0 1 0,-1 0 0</inkml:trace>
  <inkml:trace contextRef="#ctx0" brushRef="#br0" timeOffset="108922">10138 11390 5734,'0'0'0</inkml:trace>
  <inkml:trace contextRef="#ctx0" brushRef="#br0" timeOffset="109392">10138 11390 7011,'47'6'251,"-1"0"1,1 0 0,0 0 0,8 0 0,-2-1 0,-11-5-2064,-2-16 1823,-9-13-3,-10 3 1,0-1 302,-3 2 1,-1 0-284,3 1 0,-1 3 510,4-3-10,8 33-400,-7 6-80,0 6 0,1 1-1831,7 6 1785,-12-8 1,2-6 141,18-25 0,-1-10-150,-3 1-727,5 3 1,9-2-1,-7 6 784,-4 10-569,5 7 0,-2 6 563,-11 15 977,3 2-999,-14-15-23,4 0-2559,-9-37 0,-4-8 2559,-1 11 0,2-9 0,-3 2 0,-9 22 0</inkml:trace>
  <inkml:trace contextRef="#ctx0" brushRef="#br0" timeOffset="118916">6120 13380 1950,'0'-28'1249,"-6"-5"1368,-4 9-1895,-12-16 243,7 22-1138,-26 22 94,18 32 79,4-14 0,3 7 126,10 12 1,5 11 0,7 1-1,8-13-90,26-13 1,5-2-19,-24 19 1,-3 8 0,5-20 904,27-37 1,-3-24-894,-29-10 1,-10-7-23,-1-1 1,-4-1-6,-1 0 0,-5 0 2,-11-5 1,-5 5-1,5 23 1,-3 2-3,-11-5 0,-3 5-87,-17 10-800,3 16 879,7 22 38,24 12 1,7 8-32,7-9 1,4 0-1554,-1 9 1,5-3 1553,8-15 0,5-5 36,17-6-202,-3-22 1,1-8 274,5-14 176,-10 0 1,-6-5-267,-15 5 1,-6 0-286,0-1 1,-2 0 262,0 0 0,-2 2 0,-10-23-11,-3 6-107,-16 24 0,-4 7 51,-1 14 64,2 5 1,3 8 4,16 9 1,7 4-6,-1 1 1,2 0 1400,0 0 0,4 0-1418,9 13 1,5-3-2198,3 4 2242,5-13 1,2-8-23,2-21 31,4-14-34,-11-13 0,-6-10-331,-6 5 1,-1 1 186,0-3-1923,-2-9 2067,-6 37 0,2 5 0,-2 1 0</inkml:trace>
  <inkml:trace contextRef="#ctx0" brushRef="#br0" timeOffset="120291">8779 13068 6933,'11'-45'445,"16"2"0,8 0-353,-2 12 1,3 0-56,-1 0 1,2-2-1,-2 4-1939,1 1 0,-1 3 1907,4-2 1,1 2 10,5-1 1,2 2-15,-12 7 0,1 1 0,1 0 0,1 0 0,0 2 0,1 0-1,1 0 1,1 2 0,-1 1 0,-5 1 0,-1 2 0,2 2 107,3 2 1,2 2-1,-1 4-109,-2 5 0,0 4 0,1 6-164,-1 7 0,1 6 0,-1 2 0,-4-2 212,-2-2 1,-4-2-1,-1 4-196,4 12 0,-2 3 0,-8-6 304,-8 5 1410,-5-7-1533,-5-9 833,-2-7-810,-5-2 2653,-5-9-2925,-18-4 0,-7-7 93,-4-12 0,-2-5 184,-10 4 1,1-2 329,10-6 1,6 0-308,-6-1-79,25 15-5,6 5-72,5 2 60,2 1 12,4 7 40,8 6 156,6 12 1488,11 7-1533,3 7-254,-13-20 1,1 1 169,0 0 0,0 0-3,1-1 1,0-2 80,19 13-44,-1-6-870,-7-13 0,1-5 965,8-2-126,-10-8 0,-1-5 3,1-22-70,-15 10 0,0-3-1,-2-4 1,0-1-971,-1-2 0,0 0 965,-2-2 0,0-1-1622,8-14 0,2 3 1625,-7 18 0,0 3 0,2-9 0,0 8 0,-3 18 0</inkml:trace>
  <inkml:trace contextRef="#ctx0" brushRef="#br0" timeOffset="122684">6098 14117 5391,'-47'-18'426,"0"0"1,9-3-1,-4-5 1,-2-4 0,1-5-1,4-5-825,13 6 0,2-4 0,1-5 0,1-1 1,1-1-1,-1 0 0,0 1 0,-1 3 399,-4 1 1,-1 1 0,-1 1 0,0 1 0,1-2 0,2-2 0,1-4-1,5 4 1,0-2-1,1-3 1,1-2-1,1 0 1,0-1 0,2 1-1,0 1 1,2 1-1,1 3 0,-1-11 0,2 3 0,3 1 0,0 0 0,1 0 0,-2-4-75,1 5 1,0-3-1,0-1 1,1-1-1,-1 1 1,0 0-1,1 3 1,1 2 74,-1 0 1,1 3 0,-1 0 0,2 2 0,-1 1 0,1-1 0,-1-8 0,0-3 0,0 2 0,2 8 1,1 12-2,2 4 912,0 9-2475,1 11 1913,0 3-389,-3 8 2416,-2 0-2326,-6 1 3185,-1 0-3203,-5-2 18,2-1 274,-5 1-320,11-2-38,2-6 27,33-17 12,0-1-6,3 0 0,3 0-3,-1 5 0,-2 1-17,-5 2 1,-1 2-15,15-6 34,-32 18 0,-4 15 6,-5 10 16,-6 12 1,-2 5-113,4-6 0,0 2-151,-1 2 0,0 4 0,2-1-1641,1 6 1,3 0 1881,1 6 0,1-4 0,0-20 0,0-4 0,0 11 0</inkml:trace>
  <inkml:trace contextRef="#ctx0" brushRef="#br0" timeOffset="129914">6617 18286 8892,'10'2'-123,"-2"0"201,-2 2 1233,12 2-874,3 1-241,7 2 23,0 0 103,7-3 1,8 1 0,-3-1-233,-9-2 0,1-1-211,11 3 0,5-1 0,-1-1 265,-7-3 0,-2-1 0,-2-1-68,1 1 0,1 0-47,0 0 1,3 0 0,-3 0 20,-7 0 1,-2 0 2,0 0 0,1 0 3,-1 0 0,0 0-25,-1 0 0,3 1 17,7 1 1,3 1 0,-2 0-24,-1 1 0,2 0 12,5 3 1,9 2 0,1 0 0,-5 1-12,-3 1 0,-3 0 1,0 0-26,8 2 1,1-1 0,-3 1 0,-10-3 0,-3 0 0,-5-1 3,-4-3 1,-2-1-992,1 0 0,1 0 991,-2-1 1,2-1-4,10-1 1,1 0-1290,-8 0 0,-1-2 1290,7 1 0,3-1-432,8 1 0,-2-2 432,-16 1 0,-1-1-3,14 0 0,1-3 3,-8-3 0,-2-2 2,8-2-5,-11 1 0,-1 2 0,-6 4 0,-4 1 0,-4 3 0,-4 0 1365,-3 0-1365,-3 0 61,-1 0 2767,-3 0-2772,-1 0 1658,0 0-1664,0 0-55,3 0-1,0-1 0,12-3 6,-3 0 0,7-3 0,-5 2 0,-5 0 6,0 1 0,-6 2 27,0 1-27,-2 1 1187,-2 0-1193,-5-1-45,1 1-207,-4-1-560,4 1-6335,-12 0 7147,0-6 0,1 4 0,4-4 0</inkml:trace>
  <inkml:trace contextRef="#ctx0" brushRef="#br0" timeOffset="131892">10664 17640 8690,'-3'4'1547,"1"-1"-1127,2-3 437,-38 0-510,23 0-45,-30 0-3914,16 0 3718,9-1-11,-14-1 306,11 0-328,0 0-166,-4 0 110,0 0 22,-3 2 12,-18 2-32,21 4 1,-2 0 123,-16 3 0,-1 2 123,15-2 1,0 0-228,-11 1 0,2 0 28,3-2-61,-8 0 5,11-2 164,1-1-102,-18 2-1138,13-2 1,0-1 1067,10-1 0,0 1 707,-8 0 1,-3 0 0,5 1-695,-13 2-1122,6 0 0,-2 0 1137,11 0 0,2-1-9,-20 3-16,-2 0 0,24-7-6,5 0 2223,7-2-2223,0 1 159,-28 0-151,14 0 1,-1 0 1443,2-1 1,-1 1-1450,-1-1 0,3 0-3,0 0 6,-10 0-6,11 0 0,-8 0 0,11 0-3226,-22-3 3271,3-1 78,-7-1-67,12 1-56,4 3 6,-10 0-6,7 1 0,-3-1 0,18 0 6,-2 1 319,-4 0-325,0 0 5,-3 0 1694,-12 0 0,-4 0-1699,11 0 0,-1 0 0,1 0 0,-2 0 0,1 0 0,-3 0 0,4 0 0,-14 0 0,2 0-6,13 0 6,-17-4 6,10 1-6,17-1 0,-4 0 0,-5 1 0,-5-1 0,5 1-3,7 1 0,0 0-1490,-26-2 1,2 1 1486,15 5-89,-11 3 106,10 0-11,-9 3-1158,17-5 1,1 0 1157,-9 0 2,10 0 1,0-2-68,-8-1 65,12 0 1930,-5 0-2496,18 0-3886,42 29 4452,-2-6 0,-7-6 0,0-1 0,-1 0 0</inkml:trace>
  <inkml:trace contextRef="#ctx0" brushRef="#br0" timeOffset="134003">15503 18170 10203,'48'3'-14,"0"0"1,-1 0 0,-8 0-1,-2-1 1,5-1-126,5-1 0,7-2 0,3-1 0,-3 0 1,-6-2 63,-4 0 0,-5-1 0,4-3 254,-4 1 0,5-2 0,2-1 0,1-2 1,-3 0-1,-4 0-70,1-5 0,-4-1 0,-2-1 1,0 1-110,6-1 0,-2-1 0,0-2-2,-4 3 1,2-1-1,-4-3 1,-9-8 136,-15-11 1,-12-11-1,-6-3 1,-1 1 0,4 7-36,8 2 1,1 5 0,-5-4-716,-4 4 1,-4-7 0,-2-1 0,-2 1 0,-1 6 0,1 10 650,-6 3 0,-2 7 319,-9-6 1,-1 2-356,8 8 0,-1 0-3,-7-4 0,0 2-30,-12-9 33,2-2-6,20 15 1,1-1 5,0 0 0,0-1-720,-1 0 0,-1 0 720,2 1 0,-3 1 14,-18-8 0,-7 3-31,13 13 0,-2 3 1,0-1 16,0-2 0,0 0 0,1 3 31,-2 5 1,1 4 0,3 0-32,0 2 0,3 1 64,-2 1 1,-1 0 22,-15 5 0,0 1-692,11-3 1,1 2 660,-12 3 0,1 1-23,15-1 1,3 0-31,-1 1 0,-1 4 4,-4 6 1,-4 4-1,4-1 91,1-2 1,1 1-99,0 1 0,-2 1 0,1 0 486,6-5 0,1 0 1,2-1-370,-6 7 1,0 1-82,-6 6 1,3-1 2,13-9 1,4 0-28,-2 16-7,11-8 1,1 2-6,4-9 0,1 1 954,-1 10 0,3-1-959,1 14 5,1-5-542,6 2 1,3 1 639,-2-21-1,1 1-533,1 3 0,2 3 0,2-1 556,11 9 1,6 0-293,-6-12 1,2 0 0,3 0 174,-1-4 0,2 0 0,2 0 0,0-3-2,6 3 1,1-2 0,3-5-388,3-3 1,3-4 0,0-4 400,-2-5 0,0-4 0,1-2-15,-7-3 0,1-1 0,1-2 0,0-2-3,2 1 0,0-2 0,1-2 0,1-3-47,-2-2 1,3-4 0,-1-2 0,0 1 0,-4 0 12,-4 2 1,-2 1 0,-1 0-1,3-4-18,4-4 0,3-5 0,1 0 1,-3 0-1,-6 4 520,-4 1 1,-4 3 0,0 0-466,4-4 0,0-1 0,-5 4-1372,7-11-281,-33 25 1653,-8-8 0,4 9 0,-5-2 0</inkml:trace>
  <inkml:trace contextRef="#ctx0" brushRef="#br0" timeOffset="135613">16171 16729 11850,'-2'-13'308,"4"3"-17,17 15 101,4 4-45,-1 19 0,4 15 1,1 5-1,-5-7-322,-1-3 1,-1 2-26,2 4 0,5 8 0,-3 0 0,-7-8 0,-9-9 0,-3-3 0,-1-1 0,-1-1 81,-2 10 0,-4-4 356,-11-1-404,3-3-33,-4-51-6,13-12 1,6-5 2,1 6 1,4-5-9,6-4 1,4-8 0,4-4 0,0 0 0,-2 8-336,0 0 0,-1 5 0,5-6 388,-4 9 0,4-5 0,3-4 0,2-2 0,0 1 0,-2 2 0,-1 4 0,-5 7-1058,5-4 1,-4 7 0,2-3 1015,6-7 0,4-5 0,-1 4 0,-6 11-67,9 8 55,-18 12-3522,-2 3 3534,-18 3 0,0 3 0,-3-3 0</inkml:trace>
  <inkml:trace contextRef="#ctx0" brushRef="#br0" timeOffset="138146">11452 15341 9794,'42'-6'15,"0"0"1,-1 1-1,1-1 1,3-14-1,1-8 1,1-3-1,-4 0 1,-6 3-11,-2 3 1,-6 1-1,-1-3-4,2-9 1,3-8-1,-8 5 1,-19 16 1,-33 23 0,-11 11 44,9-4 1,-1 6 223,-2 15 1,-3 11-1,0 3 1,7-4-188,2 3 0,5 3-34,6-2 1,-2 10-1,4 2 1,6-4-1,12-10-73,19-10 1,13-8 0,1-1-872,-4 8 0,1 1 1,5-13 893,9-20 0,6-13 0,0-5 0,-9 1 0,-3-2 0,-6-3 0,-7 5 0,-1-1 0,1 0 0</inkml:trace>
  <inkml:trace contextRef="#ctx0" brushRef="#br0" timeOffset="138544">12270 14757 6586,'3'46'89,"0"0"0,0-1 0,0 1 0,0 0 1,0 0-1,0 1 0,2 3 0,-1 1 0,1 0 1,0-2-1,-1-4 0,0-4-102,3 11 0,-2-6 0,2 1-6,-1 0 1,1 5 0,-1-5 0,1-12 1544,1-4-1515,5-21-330,0-35-658,-3 1 1,-1-5 785,0-10 1,2-4-399,3-3 0,4-3 0,0 5 628,-2 5 1,3 2 2,-1 2 1,2-2 0,0 11 714,13 14-662,2 22-42,-13 9 0,-4 8 109,-7 5 1,-6 5 0,-5 2-740,-11 10 0,-10 2 1,0-1 542,7-6 0,-1-1 1,-6-3-684,-8-8 0,-6-2 0,-1-4 0,5-5 717,2-6 0,2-4 0,-3 0 0,4-4 0,10-7 0</inkml:trace>
  <inkml:trace contextRef="#ctx0" brushRef="#br0" timeOffset="138740">12976 15488 13211,'33'40'-875,"1"0"0,-1 0 0,-2-1 0,0 0 0,0-2 66,-3-2 0,0-1 1,-3-3-1,-2-1 1,-2-4-1,9 10 1</inkml:trace>
  <inkml:trace contextRef="#ctx0" brushRef="#br0" timeOffset="138935">13250 15211 3115,'-29'44'-38,"0"0"0,-1-1 0,1 1 0,0 0 0,0-1 0,-1 1 0,1 0 0,0 0 1,0-1-1,-1 1 0,1 0 0,0-1 0,0 1 0,-1 0 0,-1 2 0,-2 1 1,0 2-1,-1 0 0,0 0 0,1-1 0,0-1 0,1-1 0,2-3 0,2-2 1,2-3-1,3-4 0,3-3 0,-12 18 0,8-9 0,0-2 0,0-5 0,-1 0 0,1 1 1</inkml:trace>
  <inkml:trace contextRef="#ctx0" brushRef="#br0" timeOffset="140852">10260 13723 9240,'-35'1'392,"-1"-1"0,0 0 0,15 2-132,43 10 1,22 3-165,-2-5 1,8 0-1,3-1 1,-3 1-1504,-8-1 0,-2 1 1,1-1-1,2 0 1408,1-1 0,2-1 0,1 0 1,0-1-1,-2-2-269,5-1 0,0-2 0,-3-2 0,-6 2 287,-1-1 1,-3 1 551,15-1 1,3 0 0,-29 0-516,-32 0-51,-28 1 1,-9 2-6,11-3 0,-1 1-97,-5 0 1,-4 0-1,2 0 102,-5 0 1,2-2 156,-4-4 0,0-1-117,-1 0 0,-3-4 179,9-3 0,-4-4 0,0-1 1,7 4-251,3 4 1,2 0 25,-22-10 0,20 10 62,64 32 0,25 12-60,-15-13 1,6 3 0,0-1 0,-1-1-502,3 4 1,0-2-1,0-1 500,-4-3 1,3 1-1,-3-3 1,-5-4-100,-3-5 0,-3-3 109,19 2 1205,-17-5-1014,-23-16-247,-43-10 0,-18-1 626,16 5 1,-2 0-582,-8-1 0,-6 0 0,4 3 0,2 4 0,1 4 872,0 2 1,-3 2-1,5 1-836,7 0 1,1 2-37,-15-1 0,7 3 1005,26 4-1055,9 3 50,16 4 6,13 3 5,22-1-977,-11-6 1,3-1 965,2-2 0,5 0-653,3-2 1,6 1 0,4 1-1,-4 0 653,-7 1 0,-1 1 0,-1 0 0,1 0 0,2-3 0,0 0 0,-1 0 0,-5 2 0,8 4 0,-1 1 0</inkml:trace>
  <inkml:trace contextRef="#ctx0" brushRef="#br0" timeOffset="143255">11394 16379 10119,'-6'0'1747,"1"0"-1926,5 0 179,21-18 78,23 23 1,11 6-38,-17-11 0,1-2 0,4 3-59,3 4 0,4 3 1,1 1-1,-1-2 75,-5-2 1,-2-2 0,3 0 0,3-2-252,-6 0 0,3-1 0,3 0 0,1-1 0,1 0 0,-1-1 0,-1 1 231,-1-2 1,0 1-1,0-2 1,-1 1 0,2-1-1,0 1 1,0-1-27,0 0 0,1 1 0,1-1 1,0 0-1,-1 0 0,0 0 0,-3 0 1,-2 0-12,8-1 0,-2 0 0,-3-1 0,-2 0 0,-2 1-888,14-3 0,-4 0 1,-10 0 1167,-16 0 0,-4 0 73,19-6-208,-46-10-38,-26 10-91,-15 0 1,-5 2-17,12 6 0,-2 2 0,3-1 0,-3 0 0,-7 4-287,1 3 0,-8 3 1,-4 1-1,-1 2 0,3-1 1,7-2 286,2 0 0,6-1 0,0 0 0,-5 1-88,3 0 0,-6 1 0,-2 1 0,-1 0 0,3-1 1,4 1-1,7-2 93,-14 3 1,8-2 391,6-1 1,1 0-359,5-1 0,1 0-19,2-1 0,0-1-12,-12 2 0,2 0 1898,-1-1-2136,-8 1 3014,45-4-2823,15 0 1653,13 1-1608,12 0 0,14 0 2,-14 0 0,8 0 1,6-1-1,5 1 1,1 0-1,-1 0 0,-2-1 1,-5 0-573,1 0 1,-3-1-1,-2 0 1,0 0-1,2 0 1,3 0 563,-5 1 1,3 0 0,2 1-1,1-1 1,0 0 0,-1 0-1,-3 0 1,-4 0 0,-5-2-63,23-1 0,-10-1 0,-7 0 62,-11 0 0,-4 0 3,4 0 0,0 0 2,-1 0 1,-1-1-6,-1 1 0,-1 0 0,21-2 6,-12 0-1,-10 3 29,-11 0 3328,-6 0-3306,-5 1 350,-4-1-250,-1-4-77,-1-22-102,-1-8 1,1-11 0,-1-8-544,-2 14 1,-2-8-1,0-3 1,0-4 0,-1-1-1,0 1 1,1 2-1,0 5 542,0 0 1,1 4 0,1 2 0,-1-1 0,-1-1-1,0-3-260,0-2 1,-1-4-1,-1-4 1,0 1-1,0 0 1,0 5-1,0 6 1,1 8 308,-6-15 0,-1 10 59,0 3 0,0 3-16,-5-9-63,-2 3-5,10 24-67,-5 6 22,2 8 40,-5 3 2273,2 3-2262,-15 0 3391,5 0-3391,-14 0-1,5 0-452,-8-1 447,-8-1-3,22 0 0,-3 0 1,-10 1 0,-6 0 1,1 0-505,5 0 0,-1 0 0,-4 1 505,5-1 0,-4 2 0,-4-1 0,-1 0 1,1 0-1,1 1 2,-4-1 0,1 0 0,0 0 0,-1 0 0,-1 1-369,8 0 0,0 0 0,-1 0 1,-1 0-1,0 0 0,1 1 0,0-1 454,-7 2 0,0-1 0,-1 1 0,2 0 0,2 1 0,4-1-391,-2 0 1,4 0 0,2 0 0,0 1 306,-15 2 0,1 1 0,10 0 3,-5 3 1,4-1 3,5 1 2,11-3 822,6-1-884,10-3 2542,6-1-2502,7-2 1978,2 0-2035,0 5 509,0 7-350,0 21 1,0 16-1,0-3-1765,0-3 1,0 6 1759,1-11 0,-1 9 0,2 6 0,-1 4 0,0 2 0,1-2 1,0-4-1,0-5 9,1 0 0,0-4 1,1-2-1,-1 0 0,1 5-414,-2-2 1,1 4 0,0 1-1,-1 1 1,1-2 0,0-3-1,1-7 330,2 13 0,1-7 1,0-7-323,-1-9 0,0-3 317,3 20 397,1-5-403,-6-22-67,1-6 1582,-3-11-3862,19 23 2852,8 6 0,-4-1 1,-3-6-1</inkml:trace>
  <inkml:trace contextRef="#ctx0" brushRef="#br0" timeOffset="148942">10726 15548 5734,'0'0'0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D7929-7E82-4F42-BB26-D9DA432F7DB3}" type="datetimeFigureOut">
              <a:rPr kumimoji="1" lang="zh-CN" altLang="en-US" smtClean="0"/>
              <a:t>2022/11/4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5B9E1-2A97-864F-AA4D-466ECBEDC8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幻灯片图像占位符 1">
            <a:extLst>
              <a:ext uri="{FF2B5EF4-FFF2-40B4-BE49-F238E27FC236}">
                <a16:creationId xmlns:a16="http://schemas.microsoft.com/office/drawing/2014/main" id="{11D700D2-9C61-AA19-45BA-350CC583DD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8" name="备注占位符 2">
            <a:extLst>
              <a:ext uri="{FF2B5EF4-FFF2-40B4-BE49-F238E27FC236}">
                <a16:creationId xmlns:a16="http://schemas.microsoft.com/office/drawing/2014/main" id="{348DCA7B-5C14-F519-749B-9845FCBE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/>
              <a:t>Long t1 = x | y;</a:t>
            </a:r>
          </a:p>
          <a:p>
            <a:r>
              <a:rPr kumimoji="1" lang="en-US" altLang="zh-CN"/>
              <a:t>Long t2 = t1 &gt;&gt; 3;</a:t>
            </a:r>
          </a:p>
          <a:p>
            <a:r>
              <a:rPr kumimoji="1" lang="en-US" altLang="zh-CN"/>
              <a:t>Long t3 = ~t2;</a:t>
            </a:r>
          </a:p>
          <a:p>
            <a:r>
              <a:rPr kumimoji="1" lang="en-US" altLang="zh-CN"/>
              <a:t>Long t4 = z-t3;</a:t>
            </a:r>
            <a:endParaRPr kumimoji="1" lang="zh-CN" altLang="en-US"/>
          </a:p>
        </p:txBody>
      </p:sp>
      <p:sp>
        <p:nvSpPr>
          <p:cNvPr id="137219" name="幻灯片编号占位符 3">
            <a:extLst>
              <a:ext uri="{FF2B5EF4-FFF2-40B4-BE49-F238E27FC236}">
                <a16:creationId xmlns:a16="http://schemas.microsoft.com/office/drawing/2014/main" id="{F8CEE269-EF7C-88E5-E23F-FB7C1361E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C8471BC-931E-F242-AD23-F6D3BB6D67DF}" type="slidenum">
              <a:rPr lang="zh-CN" altLang="en-US" sz="1200" b="0" smtClean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幻灯片图像占位符 1">
            <a:extLst>
              <a:ext uri="{FF2B5EF4-FFF2-40B4-BE49-F238E27FC236}">
                <a16:creationId xmlns:a16="http://schemas.microsoft.com/office/drawing/2014/main" id="{11D700D2-9C61-AA19-45BA-350CC583DD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8" name="备注占位符 2">
            <a:extLst>
              <a:ext uri="{FF2B5EF4-FFF2-40B4-BE49-F238E27FC236}">
                <a16:creationId xmlns:a16="http://schemas.microsoft.com/office/drawing/2014/main" id="{348DCA7B-5C14-F519-749B-9845FCBE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/>
              <a:t>Long t1 = x | y;</a:t>
            </a:r>
          </a:p>
          <a:p>
            <a:r>
              <a:rPr kumimoji="1" lang="en-US" altLang="zh-CN"/>
              <a:t>Long t2 = t1 &gt;&gt; 3;</a:t>
            </a:r>
          </a:p>
          <a:p>
            <a:r>
              <a:rPr kumimoji="1" lang="en-US" altLang="zh-CN"/>
              <a:t>Long t3 = ~t2;</a:t>
            </a:r>
          </a:p>
          <a:p>
            <a:r>
              <a:rPr kumimoji="1" lang="en-US" altLang="zh-CN"/>
              <a:t>Long t4 = z-t3;</a:t>
            </a:r>
            <a:endParaRPr kumimoji="1" lang="zh-CN" altLang="en-US"/>
          </a:p>
        </p:txBody>
      </p:sp>
      <p:sp>
        <p:nvSpPr>
          <p:cNvPr id="137219" name="幻灯片编号占位符 3">
            <a:extLst>
              <a:ext uri="{FF2B5EF4-FFF2-40B4-BE49-F238E27FC236}">
                <a16:creationId xmlns:a16="http://schemas.microsoft.com/office/drawing/2014/main" id="{F8CEE269-EF7C-88E5-E23F-FB7C1361E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C8471BC-931E-F242-AD23-F6D3BB6D67DF}" type="slidenum">
              <a:rPr lang="zh-CN" altLang="en-US" sz="1200" b="0" smtClean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>
            <a:extLst>
              <a:ext uri="{FF2B5EF4-FFF2-40B4-BE49-F238E27FC236}">
                <a16:creationId xmlns:a16="http://schemas.microsoft.com/office/drawing/2014/main" id="{B9DFE349-51B7-08FF-6CC6-670167ACE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备注占位符 2">
            <a:extLst>
              <a:ext uri="{FF2B5EF4-FFF2-40B4-BE49-F238E27FC236}">
                <a16:creationId xmlns:a16="http://schemas.microsoft.com/office/drawing/2014/main" id="{598425E3-C943-C245-259F-138E720B1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5" name="幻灯片编号占位符 3">
            <a:extLst>
              <a:ext uri="{FF2B5EF4-FFF2-40B4-BE49-F238E27FC236}">
                <a16:creationId xmlns:a16="http://schemas.microsoft.com/office/drawing/2014/main" id="{26089EFF-B233-A02E-8B7D-86C7050A5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1B0464D-6179-BA45-B9F3-14F7D6A7C97F}" type="slidenum">
              <a:rPr lang="zh-CN" altLang="en-US" sz="1200" b="0" smtClean="0">
                <a:latin typeface="Arial" panose="020B0604020202020204" pitchFamily="34" charset="0"/>
              </a:rPr>
              <a:pPr/>
              <a:t>23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>
            <a:extLst>
              <a:ext uri="{FF2B5EF4-FFF2-40B4-BE49-F238E27FC236}">
                <a16:creationId xmlns:a16="http://schemas.microsoft.com/office/drawing/2014/main" id="{5A72F37F-1342-BB60-53B3-01828034FD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备注占位符 2">
            <a:extLst>
              <a:ext uri="{FF2B5EF4-FFF2-40B4-BE49-F238E27FC236}">
                <a16:creationId xmlns:a16="http://schemas.microsoft.com/office/drawing/2014/main" id="{C493CD53-A95C-71BA-422C-E6A6E6269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3" name="幻灯片编号占位符 3">
            <a:extLst>
              <a:ext uri="{FF2B5EF4-FFF2-40B4-BE49-F238E27FC236}">
                <a16:creationId xmlns:a16="http://schemas.microsoft.com/office/drawing/2014/main" id="{F44E30ED-A87D-D686-56AB-A81B8505D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CC912CD-596C-D543-8DEA-2BCC822A9C10}" type="slidenum">
              <a:rPr lang="zh-CN" altLang="en-US" sz="1200" b="0" smtClean="0">
                <a:latin typeface="Arial" panose="020B0604020202020204" pitchFamily="34" charset="0"/>
              </a:rPr>
              <a:pPr/>
              <a:t>24</a:t>
            </a:fld>
            <a:endParaRPr lang="zh-CN" altLang="en-US" sz="12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>
            <a:extLst>
              <a:ext uri="{FF2B5EF4-FFF2-40B4-BE49-F238E27FC236}">
                <a16:creationId xmlns:a16="http://schemas.microsoft.com/office/drawing/2014/main" id="{ED32BC6B-58E3-914A-7118-2F6DD0FF5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备注占位符 2">
            <a:extLst>
              <a:ext uri="{FF2B5EF4-FFF2-40B4-BE49-F238E27FC236}">
                <a16:creationId xmlns:a16="http://schemas.microsoft.com/office/drawing/2014/main" id="{6E802D49-BD42-7D02-D537-D2CF15D3A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109571" name="幻灯片编号占位符 3">
            <a:extLst>
              <a:ext uri="{FF2B5EF4-FFF2-40B4-BE49-F238E27FC236}">
                <a16:creationId xmlns:a16="http://schemas.microsoft.com/office/drawing/2014/main" id="{3DEF80B4-00ED-C77A-D544-7D8FDDE70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87B2147-7B32-304B-926C-6130A65054D7}" type="slidenum">
              <a:rPr lang="zh-CN" altLang="en-US" sz="1200" b="0" smtClean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>
            <a:extLst>
              <a:ext uri="{FF2B5EF4-FFF2-40B4-BE49-F238E27FC236}">
                <a16:creationId xmlns:a16="http://schemas.microsoft.com/office/drawing/2014/main" id="{822D09BC-BFE3-034F-B0B5-14C1F1B867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备注占位符 2">
            <a:extLst>
              <a:ext uri="{FF2B5EF4-FFF2-40B4-BE49-F238E27FC236}">
                <a16:creationId xmlns:a16="http://schemas.microsoft.com/office/drawing/2014/main" id="{C688A637-07A5-944B-8F94-8E5BEDE9C3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0x80003c;</a:t>
            </a:r>
            <a:r>
              <a:rPr lang="zh-CN" altLang="en-US" dirty="0"/>
              <a:t>  </a:t>
            </a: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0x800014;</a:t>
            </a:r>
            <a:r>
              <a:rPr lang="zh-CN" altLang="en-US" dirty="0"/>
              <a:t>  </a:t>
            </a:r>
            <a:r>
              <a:rPr lang="en-US" altLang="zh-CN" dirty="0"/>
              <a:t>C.</a:t>
            </a:r>
            <a:r>
              <a:rPr lang="zh-CN" altLang="en-US" dirty="0"/>
              <a:t> </a:t>
            </a:r>
            <a:r>
              <a:rPr lang="en-US" altLang="zh-CN" dirty="0"/>
              <a:t>x:0x800038,</a:t>
            </a:r>
            <a:r>
              <a:rPr lang="zh-CN" altLang="en-US" dirty="0"/>
              <a:t> </a:t>
            </a:r>
            <a:r>
              <a:rPr lang="en-US" altLang="zh-CN" dirty="0"/>
              <a:t>y:</a:t>
            </a:r>
            <a:r>
              <a:rPr lang="zh-CN" altLang="en-US" dirty="0"/>
              <a:t> </a:t>
            </a:r>
            <a:r>
              <a:rPr lang="en-US" altLang="zh-CN" dirty="0"/>
              <a:t>0x800034;</a:t>
            </a:r>
            <a:r>
              <a:rPr lang="zh-CN" altLang="en-US" dirty="0"/>
              <a:t>   </a:t>
            </a:r>
            <a:r>
              <a:rPr lang="en-US" altLang="zh-CN" dirty="0"/>
              <a:t>E.</a:t>
            </a:r>
            <a:r>
              <a:rPr lang="zh-CN" altLang="en-US" dirty="0"/>
              <a:t> </a:t>
            </a:r>
            <a:r>
              <a:rPr lang="en-US" altLang="zh-CN" dirty="0"/>
              <a:t>0x800020~0x800033</a:t>
            </a:r>
            <a:endParaRPr lang="zh-CN" altLang="en-US" dirty="0"/>
          </a:p>
        </p:txBody>
      </p:sp>
      <p:sp>
        <p:nvSpPr>
          <p:cNvPr id="70659" name="幻灯片编号占位符 3">
            <a:extLst>
              <a:ext uri="{FF2B5EF4-FFF2-40B4-BE49-F238E27FC236}">
                <a16:creationId xmlns:a16="http://schemas.microsoft.com/office/drawing/2014/main" id="{36FF4150-24BE-2143-B709-3EF6FA49B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28D552-3BED-BB42-9D96-340B7BD9958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855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-122"/>
              </a:rPr>
              <a:t>If (X == 0) return x;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Unsigned long </a:t>
            </a:r>
            <a:r>
              <a:rPr lang="en-US" altLang="zh-CN" dirty="0" err="1">
                <a:latin typeface="Times New Roman" charset="0"/>
                <a:ea typeface="宋体" charset="-122"/>
              </a:rPr>
              <a:t>nx</a:t>
            </a:r>
            <a:r>
              <a:rPr lang="en-US" altLang="zh-CN" dirty="0">
                <a:latin typeface="Times New Roman" charset="0"/>
                <a:ea typeface="宋体" charset="-122"/>
              </a:rPr>
              <a:t> = x/4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Long </a:t>
            </a:r>
            <a:r>
              <a:rPr lang="en-US" altLang="zh-CN" dirty="0" err="1">
                <a:latin typeface="Times New Roman" charset="0"/>
                <a:ea typeface="宋体" charset="-122"/>
              </a:rPr>
              <a:t>rv</a:t>
            </a:r>
            <a:r>
              <a:rPr lang="en-US" altLang="zh-CN" dirty="0">
                <a:latin typeface="Times New Roman" charset="0"/>
                <a:ea typeface="宋体" charset="-122"/>
              </a:rPr>
              <a:t> = </a:t>
            </a:r>
            <a:r>
              <a:rPr lang="en-US" altLang="zh-CN" dirty="0" err="1">
                <a:latin typeface="Times New Roman" charset="0"/>
                <a:ea typeface="宋体" charset="-122"/>
              </a:rPr>
              <a:t>rfun</a:t>
            </a:r>
            <a:r>
              <a:rPr lang="en-US" altLang="zh-CN" dirty="0">
                <a:latin typeface="Times New Roman" charset="0"/>
                <a:ea typeface="宋体" charset="-122"/>
              </a:rPr>
              <a:t>(</a:t>
            </a:r>
            <a:r>
              <a:rPr lang="en-US" altLang="zh-CN" dirty="0" err="1">
                <a:latin typeface="Times New Roman" charset="0"/>
                <a:ea typeface="宋体" charset="-122"/>
              </a:rPr>
              <a:t>nx</a:t>
            </a:r>
            <a:r>
              <a:rPr lang="en-US" altLang="zh-CN" dirty="0">
                <a:latin typeface="Times New Roman" charset="0"/>
                <a:ea typeface="宋体" charset="-122"/>
              </a:rPr>
              <a:t>);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Return </a:t>
            </a:r>
            <a:r>
              <a:rPr lang="en-US" altLang="zh-CN" dirty="0" err="1">
                <a:latin typeface="Times New Roman" charset="0"/>
                <a:ea typeface="宋体" charset="-122"/>
              </a:rPr>
              <a:t>rv+x</a:t>
            </a:r>
            <a:r>
              <a:rPr lang="en-US" altLang="zh-CN" dirty="0">
                <a:latin typeface="Times New Roman" charset="0"/>
                <a:ea typeface="宋体" charset="-122"/>
              </a:rPr>
              <a:t>;</a:t>
            </a:r>
          </a:p>
          <a:p>
            <a:endParaRPr lang="en-US" altLang="zh-CN" dirty="0">
              <a:latin typeface="Times New Roman" charset="0"/>
              <a:ea typeface="宋体" charset="-122"/>
            </a:endParaRP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%</a:t>
            </a:r>
            <a:r>
              <a:rPr lang="en-US" altLang="zh-CN" dirty="0" err="1">
                <a:latin typeface="Times New Roman" charset="0"/>
                <a:ea typeface="宋体" charset="-122"/>
              </a:rPr>
              <a:t>rbx</a:t>
            </a:r>
            <a:r>
              <a:rPr lang="zh-CN" altLang="en-US" dirty="0">
                <a:latin typeface="Times New Roman" charset="0"/>
                <a:ea typeface="宋体" charset="-122"/>
              </a:rPr>
              <a:t>中的值是传入函数的参数</a:t>
            </a:r>
            <a:r>
              <a:rPr lang="en-US" altLang="zh-CN" dirty="0">
                <a:latin typeface="Times New Roman" charset="0"/>
                <a:ea typeface="宋体" charset="-122"/>
              </a:rPr>
              <a:t>x</a:t>
            </a:r>
          </a:p>
          <a:p>
            <a:endParaRPr lang="zh-CN" altLang="en-US" dirty="0">
              <a:latin typeface="Times New Roman" charset="0"/>
              <a:ea typeface="宋体" charset="-122"/>
            </a:endParaRPr>
          </a:p>
        </p:txBody>
      </p:sp>
      <p:sp>
        <p:nvSpPr>
          <p:cNvPr id="1935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9pPr>
          </a:lstStyle>
          <a:p>
            <a:fld id="{81CE49FE-4C31-DE4A-88F0-6388A39CADB2}" type="slidenum">
              <a:rPr kumimoji="0" lang="zh-CN" altLang="en-US" sz="1200" b="0">
                <a:solidFill>
                  <a:schemeClr val="tx1"/>
                </a:solidFill>
                <a:latin typeface="Arial" charset="0"/>
              </a:rPr>
              <a:pPr/>
              <a:t>30</a:t>
            </a:fld>
            <a:endParaRPr kumimoji="0" lang="zh-CN" altLang="en-US" sz="12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00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8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zh-CN" dirty="0">
                <a:latin typeface="Times New Roman" charset="0"/>
                <a:ea typeface="宋体" charset="-122"/>
              </a:rPr>
              <a:t>If (X == 0) return x;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Unsigned long </a:t>
            </a:r>
            <a:r>
              <a:rPr lang="en-US" altLang="zh-CN" dirty="0" err="1">
                <a:latin typeface="Times New Roman" charset="0"/>
                <a:ea typeface="宋体" charset="-122"/>
              </a:rPr>
              <a:t>nx</a:t>
            </a:r>
            <a:r>
              <a:rPr lang="en-US" altLang="zh-CN" dirty="0">
                <a:latin typeface="Times New Roman" charset="0"/>
                <a:ea typeface="宋体" charset="-122"/>
              </a:rPr>
              <a:t> = x/4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Long </a:t>
            </a:r>
            <a:r>
              <a:rPr lang="en-US" altLang="zh-CN" dirty="0" err="1">
                <a:latin typeface="Times New Roman" charset="0"/>
                <a:ea typeface="宋体" charset="-122"/>
              </a:rPr>
              <a:t>rv</a:t>
            </a:r>
            <a:r>
              <a:rPr lang="en-US" altLang="zh-CN" dirty="0">
                <a:latin typeface="Times New Roman" charset="0"/>
                <a:ea typeface="宋体" charset="-122"/>
              </a:rPr>
              <a:t> = </a:t>
            </a:r>
            <a:r>
              <a:rPr lang="en-US" altLang="zh-CN" dirty="0" err="1">
                <a:latin typeface="Times New Roman" charset="0"/>
                <a:ea typeface="宋体" charset="-122"/>
              </a:rPr>
              <a:t>rfun</a:t>
            </a:r>
            <a:r>
              <a:rPr lang="en-US" altLang="zh-CN" dirty="0">
                <a:latin typeface="Times New Roman" charset="0"/>
                <a:ea typeface="宋体" charset="-122"/>
              </a:rPr>
              <a:t>(</a:t>
            </a:r>
            <a:r>
              <a:rPr lang="en-US" altLang="zh-CN" dirty="0" err="1">
                <a:latin typeface="Times New Roman" charset="0"/>
                <a:ea typeface="宋体" charset="-122"/>
              </a:rPr>
              <a:t>nx</a:t>
            </a:r>
            <a:r>
              <a:rPr lang="en-US" altLang="zh-CN" dirty="0">
                <a:latin typeface="Times New Roman" charset="0"/>
                <a:ea typeface="宋体" charset="-122"/>
              </a:rPr>
              <a:t>);</a:t>
            </a: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Return </a:t>
            </a:r>
            <a:r>
              <a:rPr lang="en-US" altLang="zh-CN" dirty="0" err="1">
                <a:latin typeface="Times New Roman" charset="0"/>
                <a:ea typeface="宋体" charset="-122"/>
              </a:rPr>
              <a:t>rv+x</a:t>
            </a:r>
            <a:r>
              <a:rPr lang="en-US" altLang="zh-CN" dirty="0">
                <a:latin typeface="Times New Roman" charset="0"/>
                <a:ea typeface="宋体" charset="-122"/>
              </a:rPr>
              <a:t>;</a:t>
            </a:r>
          </a:p>
          <a:p>
            <a:endParaRPr lang="en-US" altLang="zh-CN" dirty="0">
              <a:latin typeface="Times New Roman" charset="0"/>
              <a:ea typeface="宋体" charset="-122"/>
            </a:endParaRPr>
          </a:p>
          <a:p>
            <a:r>
              <a:rPr lang="en-US" altLang="zh-CN" dirty="0">
                <a:latin typeface="Times New Roman" charset="0"/>
                <a:ea typeface="宋体" charset="-122"/>
              </a:rPr>
              <a:t>%</a:t>
            </a:r>
            <a:r>
              <a:rPr lang="en-US" altLang="zh-CN" dirty="0" err="1">
                <a:latin typeface="Times New Roman" charset="0"/>
                <a:ea typeface="宋体" charset="-122"/>
              </a:rPr>
              <a:t>rbx</a:t>
            </a:r>
            <a:r>
              <a:rPr lang="zh-CN" altLang="en-US" dirty="0">
                <a:latin typeface="Times New Roman" charset="0"/>
                <a:ea typeface="宋体" charset="-122"/>
              </a:rPr>
              <a:t>中的值是传入函数的参数</a:t>
            </a:r>
            <a:r>
              <a:rPr lang="en-US" altLang="zh-CN" dirty="0">
                <a:latin typeface="Times New Roman" charset="0"/>
                <a:ea typeface="宋体" charset="-122"/>
              </a:rPr>
              <a:t>x</a:t>
            </a:r>
          </a:p>
          <a:p>
            <a:endParaRPr lang="zh-CN" altLang="en-US" dirty="0">
              <a:latin typeface="Times New Roman" charset="0"/>
              <a:ea typeface="宋体" charset="-122"/>
            </a:endParaRPr>
          </a:p>
        </p:txBody>
      </p:sp>
      <p:sp>
        <p:nvSpPr>
          <p:cNvPr id="19353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Times New Roman" charset="0"/>
                <a:ea typeface="宋体" charset="-122"/>
              </a:defRPr>
            </a:lvl9pPr>
          </a:lstStyle>
          <a:p>
            <a:fld id="{81CE49FE-4C31-DE4A-88F0-6388A39CADB2}" type="slidenum">
              <a:rPr kumimoji="0" lang="zh-CN" altLang="en-US" sz="1200" b="0">
                <a:solidFill>
                  <a:schemeClr val="tx1"/>
                </a:solidFill>
                <a:latin typeface="Arial" charset="0"/>
              </a:rPr>
              <a:pPr/>
              <a:t>31</a:t>
            </a:fld>
            <a:endParaRPr kumimoji="0" lang="zh-CN" altLang="en-US" sz="1200" b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8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F(4)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F(3)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F(2)</a:t>
            </a:r>
          </a:p>
          <a:p>
            <a:endParaRPr lang="en-US" altLang="zh-CN" dirty="0"/>
          </a:p>
          <a:p>
            <a:r>
              <a:rPr lang="en-US" altLang="zh-CN" dirty="0"/>
              <a:t>F(3)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F(2)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F(1)</a:t>
            </a:r>
          </a:p>
          <a:p>
            <a:r>
              <a:rPr lang="zh-CN" altLang="zh-CN" dirty="0"/>
              <a:t> </a:t>
            </a:r>
            <a:r>
              <a:rPr lang="zh-CN" altLang="en-US" dirty="0"/>
              <a:t>   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F(1)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F(0)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F(1)</a:t>
            </a:r>
          </a:p>
          <a:p>
            <a:endParaRPr lang="en-US" altLang="zh-CN" dirty="0"/>
          </a:p>
          <a:p>
            <a:r>
              <a:rPr lang="en-US" altLang="zh-CN" dirty="0"/>
              <a:t>F(2)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F(1)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F(0)</a:t>
            </a:r>
          </a:p>
          <a:p>
            <a:endParaRPr lang="en-US" altLang="zh-CN" dirty="0"/>
          </a:p>
          <a:p>
            <a:r>
              <a:rPr lang="zh-CN" altLang="zh-CN" dirty="0"/>
              <a:t>4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1/0</a:t>
            </a:r>
          </a:p>
          <a:p>
            <a:r>
              <a:rPr lang="zh-CN" altLang="zh-CN" dirty="0"/>
              <a:t> </a:t>
            </a:r>
            <a:r>
              <a:rPr lang="zh-CN" altLang="en-US" dirty="0"/>
              <a:t>     </a:t>
            </a:r>
            <a:r>
              <a:rPr lang="en-US" altLang="zh-CN" dirty="0"/>
              <a:t>1,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zh-CN" dirty="0"/>
              <a:t> </a:t>
            </a:r>
            <a:r>
              <a:rPr lang="zh-CN" altLang="en-US" dirty="0"/>
              <a:t> 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1/0</a:t>
            </a:r>
          </a:p>
          <a:p>
            <a:endParaRPr lang="zh-CN" altLang="en-US" dirty="0"/>
          </a:p>
        </p:txBody>
      </p:sp>
      <p:sp>
        <p:nvSpPr>
          <p:cNvPr id="7270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A75240D-EA59-234D-A24D-F173474AB81F}" type="slidenum">
              <a:rPr lang="zh-CN" altLang="en-US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1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A261-244A-8610-6DE6-904661524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F84373-8994-37A8-53F0-E402D28A9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82CD4-E114-19D7-3496-7BD7CCC7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C4F-E319-5B45-87AF-FA2C0DC60DF2}" type="datetimeFigureOut">
              <a:rPr kumimoji="1" lang="zh-CN" altLang="en-US" smtClean="0"/>
              <a:t>2022/11/4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490B7-8C42-CBC5-9D3C-19DB4C5F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7C745-1F31-C9D3-3B0E-FBCFA33E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F062-6292-DF48-90AF-B94318070E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97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C090C-605C-C482-02F8-3897B586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3ABC3-E35A-4942-BCF5-F615626AC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CDC7F-3D4D-81F6-D095-1868AD5B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C4F-E319-5B45-87AF-FA2C0DC60DF2}" type="datetimeFigureOut">
              <a:rPr kumimoji="1" lang="zh-CN" altLang="en-US" smtClean="0"/>
              <a:t>2022/11/4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C723B-CFF1-ED61-A083-046530AA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387A1-45B6-4955-80B9-076C4B89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F062-6292-DF48-90AF-B94318070E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664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51225A-86CB-F86C-99DF-EED0E2997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229FEC-EEF5-DD42-4C45-FA157B1A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EC30F-8AEC-3CED-13E6-1062A956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C4F-E319-5B45-87AF-FA2C0DC60DF2}" type="datetimeFigureOut">
              <a:rPr kumimoji="1" lang="zh-CN" altLang="en-US" smtClean="0"/>
              <a:t>2022/11/4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BDF9A-0203-C5F4-1285-8B3EEDA1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1C2A0-1671-22F9-55E5-79FDE624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F062-6292-DF48-90AF-B94318070E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02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A1F4E-5665-8A3F-9422-95152682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6BA6E-B174-BAEA-2313-E84995B79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9C275-45C9-306C-9182-51DCE27F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C4F-E319-5B45-87AF-FA2C0DC60DF2}" type="datetimeFigureOut">
              <a:rPr kumimoji="1" lang="zh-CN" altLang="en-US" smtClean="0"/>
              <a:t>2022/11/4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B320B-466E-61AD-B58F-E07A872F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A59DE-D476-41CB-39E8-DF45359C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F062-6292-DF48-90AF-B94318070E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79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11833-FC42-F6AB-84CA-A3092E19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608E70-7CB6-7583-9804-06D782432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142C9-BD51-3871-84F3-7068E450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C4F-E319-5B45-87AF-FA2C0DC60DF2}" type="datetimeFigureOut">
              <a:rPr kumimoji="1" lang="zh-CN" altLang="en-US" smtClean="0"/>
              <a:t>2022/11/4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21DC4-6B95-F5C6-A362-18705C65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7C856-4123-8301-B43B-CA557943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F062-6292-DF48-90AF-B94318070E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26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548FB-9825-2D5F-8014-E4C16100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CABD7-2D5C-315C-D398-80E666B68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4B312-DF22-5DF9-4693-3A127864B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3FE89-13C7-F27D-AC53-C6AEA919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C4F-E319-5B45-87AF-FA2C0DC60DF2}" type="datetimeFigureOut">
              <a:rPr kumimoji="1" lang="zh-CN" altLang="en-US" smtClean="0"/>
              <a:t>2022/11/4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58FA5-EF92-DB00-5D07-E593F141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C54F8B-1975-87F2-972A-8DC7D944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F062-6292-DF48-90AF-B94318070E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97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DF85E-0BDA-4E24-EC05-AB92208C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36050-EE80-CFA7-1082-6C70E998E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7C0899-7FA4-FA6F-A014-75D52C0E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E5613B-240E-3ACA-476B-086B61A14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183E71-4530-B5AB-6D10-3E18EDD8F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62E36E-DFA1-DFB2-A244-1ADDC7BB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C4F-E319-5B45-87AF-FA2C0DC60DF2}" type="datetimeFigureOut">
              <a:rPr kumimoji="1" lang="zh-CN" altLang="en-US" smtClean="0"/>
              <a:t>2022/11/4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3D9BBC-2D69-F11E-8E76-655F7101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9B27F2-40AE-9158-3DC3-77DBAEA9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F062-6292-DF48-90AF-B94318070E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6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CCE5D-9860-75E9-0ADB-2190E7ED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916213-D3E6-5D43-7382-DA3D128A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C4F-E319-5B45-87AF-FA2C0DC60DF2}" type="datetimeFigureOut">
              <a:rPr kumimoji="1" lang="zh-CN" altLang="en-US" smtClean="0"/>
              <a:t>2022/11/4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7B02F4-ABD7-F2F2-835D-27D179A7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5EF609-A1D2-EF10-8C08-B03FF08F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F062-6292-DF48-90AF-B94318070E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165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C27F29-46C1-D8E2-77DD-24933FE9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C4F-E319-5B45-87AF-FA2C0DC60DF2}" type="datetimeFigureOut">
              <a:rPr kumimoji="1" lang="zh-CN" altLang="en-US" smtClean="0"/>
              <a:t>2022/11/4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FC2E39-91B6-50F9-37C6-CB552AEA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3A91FC-8268-B869-819D-E0A0459F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F062-6292-DF48-90AF-B94318070E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5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FAEAB-0BFD-42F2-E649-FC63404E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FB1F9-0CFE-C803-3995-2DA46E63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851C1-3915-7EEC-2FBD-13CBF2731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F27B3-8D26-EA4A-1811-BFDAC5C0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C4F-E319-5B45-87AF-FA2C0DC60DF2}" type="datetimeFigureOut">
              <a:rPr kumimoji="1" lang="zh-CN" altLang="en-US" smtClean="0"/>
              <a:t>2022/11/4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11F2F-FBD3-CF75-D793-F4259DBC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27746-8D1C-9254-0A3A-4E794390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F062-6292-DF48-90AF-B94318070E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194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3459E-606E-C3BA-63AD-F312D36C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4116F9-9318-0DF8-AE17-C41C4D6A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9C029-9217-49E3-8BC6-27A12F37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8FBAE2-9854-4EBC-5318-E5B7612F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7C4F-E319-5B45-87AF-FA2C0DC60DF2}" type="datetimeFigureOut">
              <a:rPr kumimoji="1" lang="zh-CN" altLang="en-US" smtClean="0"/>
              <a:t>2022/11/4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CAB922-C3F3-CBBA-F7FC-AABD4771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94896-D544-9203-C2B1-562AD9C1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F062-6292-DF48-90AF-B94318070E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857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B16A0E-0A47-4454-F7B7-4C0D904E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67BC4-93B1-4CE1-6E6A-0BCCCDF03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0911A-674C-CBEA-AE1A-9AAA8D78D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57C4F-E319-5B45-87AF-FA2C0DC60DF2}" type="datetimeFigureOut">
              <a:rPr kumimoji="1" lang="zh-CN" altLang="en-US" smtClean="0"/>
              <a:t>2022/11/4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520DA-DC53-1EC1-384F-29F65438C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914BF-13D9-3550-81CA-6BA708FDC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F062-6292-DF48-90AF-B94318070E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8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FC587-5F06-FA58-8E89-809D3F08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期中复习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II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3CF22D-3CD7-BD98-0F0D-91097595C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柴云鹏</a:t>
            </a:r>
            <a:endParaRPr kumimoji="1" lang="en-US" altLang="zh-CN" dirty="0"/>
          </a:p>
          <a:p>
            <a:r>
              <a:rPr kumimoji="1" lang="en-US" altLang="zh-CN" dirty="0" err="1"/>
              <a:t>ypchai@ruc.edu.cn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1A63214-2671-8ADD-3787-E0691ED9B550}"/>
                  </a:ext>
                </a:extLst>
              </p14:cNvPr>
              <p14:cNvContentPartPr/>
              <p14:nvPr/>
            </p14:nvContentPartPr>
            <p14:xfrm>
              <a:off x="8659800" y="2090160"/>
              <a:ext cx="36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1A63214-2671-8ADD-3787-E0691ED9B5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0440" y="20808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2801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19CF8-B12D-3529-87DC-83F0043D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汇遍部分知识点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6109E-B465-3874-E76C-646D0996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综合：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</a:t>
            </a:r>
            <a:r>
              <a:rPr kumimoji="1" lang="zh-CN" altLang="en-US" dirty="0">
                <a:sym typeface="Wingdings" pitchFamily="2" charset="2"/>
              </a:rPr>
              <a:t> 汇编</a:t>
            </a:r>
            <a:endParaRPr kumimoji="1" lang="en-US" altLang="zh-CN" dirty="0">
              <a:sym typeface="Wingdings" pitchFamily="2" charset="2"/>
            </a:endParaRPr>
          </a:p>
          <a:p>
            <a:pPr lvl="2"/>
            <a:r>
              <a:rPr kumimoji="1" lang="en-US" altLang="zh-CN" dirty="0">
                <a:sym typeface="Wingdings" pitchFamily="2" charset="2"/>
              </a:rPr>
              <a:t>C/</a:t>
            </a:r>
            <a:r>
              <a:rPr kumimoji="1" lang="zh-CN" altLang="en-US" dirty="0">
                <a:sym typeface="Wingdings" pitchFamily="2" charset="2"/>
              </a:rPr>
              <a:t>汇编代码翻译填空</a:t>
            </a:r>
            <a:endParaRPr kumimoji="1" lang="en-US" altLang="zh-CN" dirty="0">
              <a:sym typeface="Wingdings" pitchFamily="2" charset="2"/>
            </a:endParaRPr>
          </a:p>
          <a:p>
            <a:pPr lvl="2"/>
            <a:r>
              <a:rPr kumimoji="1" lang="zh-CN" altLang="en-US" dirty="0">
                <a:sym typeface="Wingdings" pitchFamily="2" charset="2"/>
              </a:rPr>
              <a:t>代码结果判定</a:t>
            </a:r>
            <a:r>
              <a:rPr kumimoji="1" lang="en-US" altLang="zh-CN" dirty="0">
                <a:sym typeface="Wingdings" pitchFamily="2" charset="2"/>
              </a:rPr>
              <a:t>/</a:t>
            </a:r>
            <a:r>
              <a:rPr kumimoji="1" lang="zh-CN" altLang="en-US" dirty="0">
                <a:sym typeface="Wingdings" pitchFamily="2" charset="2"/>
              </a:rPr>
              <a:t>代码功能推断</a:t>
            </a:r>
            <a:endParaRPr kumimoji="1" lang="en-US" altLang="zh-CN" dirty="0">
              <a:sym typeface="Wingdings" pitchFamily="2" charset="2"/>
            </a:endParaRPr>
          </a:p>
          <a:p>
            <a:pPr lvl="2"/>
            <a:r>
              <a:rPr kumimoji="1" lang="zh-CN" altLang="en-US" dirty="0">
                <a:sym typeface="Wingdings" pitchFamily="2" charset="2"/>
              </a:rPr>
              <a:t>参数顺序</a:t>
            </a:r>
            <a:r>
              <a:rPr kumimoji="1" lang="en-US" altLang="zh-CN" dirty="0">
                <a:sym typeface="Wingdings" pitchFamily="2" charset="2"/>
              </a:rPr>
              <a:t>/</a:t>
            </a:r>
            <a:r>
              <a:rPr kumimoji="1" lang="zh-CN" altLang="en-US" dirty="0">
                <a:sym typeface="Wingdings" pitchFamily="2" charset="2"/>
              </a:rPr>
              <a:t>数据类型</a:t>
            </a:r>
            <a:endParaRPr kumimoji="1" lang="en-US" altLang="zh-CN" dirty="0">
              <a:sym typeface="Wingdings" pitchFamily="2" charset="2"/>
            </a:endParaRPr>
          </a:p>
          <a:p>
            <a:pPr lvl="1"/>
            <a:r>
              <a:rPr kumimoji="1" lang="zh-CN" altLang="en-US" dirty="0">
                <a:sym typeface="Wingdings" pitchFamily="2" charset="2"/>
              </a:rPr>
              <a:t>栈图</a:t>
            </a:r>
            <a:endParaRPr kumimoji="1" lang="en-US" altLang="zh-CN" dirty="0">
              <a:sym typeface="Wingdings" pitchFamily="2" charset="2"/>
            </a:endParaRPr>
          </a:p>
          <a:p>
            <a:pPr lvl="2"/>
            <a:r>
              <a:rPr kumimoji="1" lang="en-US" altLang="zh-CN" dirty="0">
                <a:sym typeface="Wingdings" pitchFamily="2" charset="2"/>
              </a:rPr>
              <a:t>Stack</a:t>
            </a:r>
            <a:r>
              <a:rPr kumimoji="1" lang="zh-CN" altLang="en-US" dirty="0">
                <a:sym typeface="Wingdings" pitchFamily="2" charset="2"/>
              </a:rPr>
              <a:t>中数据分布</a:t>
            </a:r>
            <a:r>
              <a:rPr kumimoji="1" lang="en-US" altLang="zh-CN" dirty="0">
                <a:sym typeface="Wingdings" pitchFamily="2" charset="2"/>
              </a:rPr>
              <a:t>/</a:t>
            </a:r>
            <a:r>
              <a:rPr kumimoji="1" lang="zh-CN" altLang="en-US" dirty="0">
                <a:sym typeface="Wingdings" pitchFamily="2" charset="2"/>
              </a:rPr>
              <a:t>变化</a:t>
            </a:r>
            <a:endParaRPr kumimoji="1" lang="en-US" altLang="zh-CN" dirty="0">
              <a:sym typeface="Wingdings" pitchFamily="2" charset="2"/>
            </a:endParaRPr>
          </a:p>
          <a:p>
            <a:pPr lvl="2"/>
            <a:r>
              <a:rPr kumimoji="1" lang="zh-CN" altLang="en-US" dirty="0">
                <a:sym typeface="Wingdings" pitchFamily="2" charset="2"/>
              </a:rPr>
              <a:t>代码执行过程与栈空间变化的同步</a:t>
            </a:r>
            <a:endParaRPr kumimoji="1" lang="en-US" altLang="zh-CN" dirty="0">
              <a:sym typeface="Wingdings" pitchFamily="2" charset="2"/>
            </a:endParaRP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56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BB65E-C5DE-A588-C0B3-D6CD0B6B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Homework5-asm-info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26AFE-D42E-CE2A-C0F0-9703E1BE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写一个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下的汇编程序，求解一个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个元素整型数组中的最小值，并且返回（可以用</a:t>
            </a:r>
            <a:r>
              <a:rPr kumimoji="1" lang="en-US" altLang="zh-CN" dirty="0"/>
              <a:t>echo $?</a:t>
            </a:r>
            <a:r>
              <a:rPr kumimoji="1" lang="zh-CN" altLang="en-US" dirty="0"/>
              <a:t>查看返回值）。源代码写入报告。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可以用循环等方式（需要自学一些后面的内容），也可以不用</a:t>
            </a:r>
            <a:endParaRPr kumimoji="1" lang="en-US" altLang="zh-CN" dirty="0"/>
          </a:p>
          <a:p>
            <a:r>
              <a:rPr kumimoji="1" lang="zh-CN" altLang="en-US" dirty="0"/>
              <a:t>然后用</a:t>
            </a:r>
            <a:r>
              <a:rPr kumimoji="1" lang="en-US" altLang="zh-CN" dirty="0" err="1"/>
              <a:t>objdump</a:t>
            </a:r>
            <a:r>
              <a:rPr kumimoji="1" lang="zh-CN" altLang="en-US" dirty="0"/>
              <a:t>工具对生成的可执行文件进行反汇编，并比较其与自己汇编源代码的差别，写入报告。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（负数处理太复杂，不是考察目的）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8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C0BF0029-3969-2F4A-54B2-D3F801DB8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000" y="0"/>
            <a:ext cx="9292896" cy="68580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60E1403-78EB-5577-8720-DF3670B00B2C}"/>
                  </a:ext>
                </a:extLst>
              </p14:cNvPr>
              <p14:cNvContentPartPr/>
              <p14:nvPr/>
            </p14:nvContentPartPr>
            <p14:xfrm>
              <a:off x="1755720" y="82080"/>
              <a:ext cx="8776080" cy="65977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60E1403-78EB-5577-8720-DF3670B00B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9520" y="65880"/>
                <a:ext cx="8808480" cy="66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5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Homework6-asm-basics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lvl="1"/>
            <a:r>
              <a:rPr lang="zh-CN" altLang="zh-CN" dirty="0">
                <a:latin typeface="Arial" charset="0"/>
              </a:rPr>
              <a:t>Assume we have following address binding table and value of registers : 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10638" y="3111500"/>
          <a:ext cx="10515600" cy="32004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Address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Value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Register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Value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0x100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%eax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0x110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0x11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%ebx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0x100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0x120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0x12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......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......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0x190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0x19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0x200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+mn-cs"/>
                        </a:rPr>
                        <a:t>0x20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1651A06-A801-6AE5-F61C-9E5EF8756A6D}"/>
                  </a:ext>
                </a:extLst>
              </p14:cNvPr>
              <p14:cNvContentPartPr/>
              <p14:nvPr/>
            </p14:nvContentPartPr>
            <p14:xfrm>
              <a:off x="648360" y="2422800"/>
              <a:ext cx="8973360" cy="404928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1651A06-A801-6AE5-F61C-9E5EF8756A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160" y="2406600"/>
                <a:ext cx="9005760" cy="40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203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Homework6-asm-basics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lvl="1"/>
            <a:r>
              <a:rPr lang="en-US" altLang="zh-CN" dirty="0"/>
              <a:t>Please fill in the table below 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91109"/>
              </p:ext>
            </p:extLst>
          </p:nvPr>
        </p:nvGraphicFramePr>
        <p:xfrm>
          <a:off x="2433537" y="2845648"/>
          <a:ext cx="6399180" cy="3657600"/>
        </p:xfrm>
        <a:graphic>
          <a:graphicData uri="http://schemas.openxmlformats.org/drawingml/2006/table">
            <a:tbl>
              <a:tblPr/>
              <a:tblGrid>
                <a:gridCol w="3199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Operand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%ebx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0x100</a:t>
                      </a:r>
                      <a:endParaRPr lang="is-I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$0x150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0x150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0x170 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0x17</a:t>
                      </a:r>
                      <a:endParaRPr lang="ru-RU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(%ebx)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0x10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(%ebx,%eax)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0x11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0x30(%</a:t>
                      </a:r>
                      <a:r>
                        <a:rPr lang="mr-I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ebx</a:t>
                      </a:r>
                      <a:r>
                        <a:rPr lang="mr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0x13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80(%ebx,%eax,2)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0x17 (80=16*5)</a:t>
                      </a:r>
                      <a:endParaRPr lang="fr-FR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1016492-A09C-7FDB-BE82-FD1EA4D4E494}"/>
                  </a:ext>
                </a:extLst>
              </p14:cNvPr>
              <p14:cNvContentPartPr/>
              <p14:nvPr/>
            </p14:nvContentPartPr>
            <p14:xfrm>
              <a:off x="1908360" y="3648600"/>
              <a:ext cx="5830560" cy="30294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1016492-A09C-7FDB-BE82-FD1EA4D4E4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160" y="3632400"/>
                <a:ext cx="5862960" cy="30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75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Homework6-asm-basics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lvl="1"/>
            <a:r>
              <a:rPr lang="en-US" altLang="zh-CN" dirty="0"/>
              <a:t>Suppose registers and bound values will be reset as above after each instruction. Please fill in the table below: (Write all if there are more than one destinations and None if there is no destination) 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586687"/>
              </p:ext>
            </p:extLst>
          </p:nvPr>
        </p:nvGraphicFramePr>
        <p:xfrm>
          <a:off x="1373221" y="3568700"/>
          <a:ext cx="8811639" cy="2743200"/>
        </p:xfrm>
        <a:graphic>
          <a:graphicData uri="http://schemas.openxmlformats.org/drawingml/2006/table">
            <a:tbl>
              <a:tblPr/>
              <a:tblGrid>
                <a:gridCol w="293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7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Destination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addl %eax,%ebx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24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ebx</a:t>
                      </a:r>
                      <a:endParaRPr lang="mr-IN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0x110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subl %eax,(%ebx)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(%ebx)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0x0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mr-I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leal 0x50(%eax), %edx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24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edx</a:t>
                      </a:r>
                      <a:endParaRPr lang="mr-IN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0x60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movzbl %al, %ebx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24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ebx</a:t>
                      </a:r>
                      <a:endParaRPr lang="mr-IN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0x10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movsbl %bh, %ecx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sz="24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ecx</a:t>
                      </a:r>
                      <a:endParaRPr lang="mr-IN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0x01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9CDA1CB-D656-6C23-D1C7-2F83EEE21A16}"/>
                  </a:ext>
                </a:extLst>
              </p14:cNvPr>
              <p14:cNvContentPartPr/>
              <p14:nvPr/>
            </p14:nvContentPartPr>
            <p14:xfrm>
              <a:off x="279000" y="598320"/>
              <a:ext cx="8877240" cy="57690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9CDA1CB-D656-6C23-D1C7-2F83EEE21A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800" y="582120"/>
                <a:ext cx="8909640" cy="580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801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Homework6-asm-basics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lvl="1"/>
            <a:r>
              <a:rPr lang="en-US" altLang="zh-CN" dirty="0"/>
              <a:t>Assume the initial value of the flags is 0. Fill the table below 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74628"/>
              </p:ext>
            </p:extLst>
          </p:nvPr>
        </p:nvGraphicFramePr>
        <p:xfrm>
          <a:off x="1052208" y="3072302"/>
          <a:ext cx="9220200" cy="2286000"/>
        </p:xfrm>
        <a:graphic>
          <a:graphicData uri="http://schemas.openxmlformats.org/drawingml/2006/table">
            <a:tbl>
              <a:tblPr/>
              <a:tblGrid>
                <a:gridCol w="2644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Instruction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 </a:t>
                      </a: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ZF </a:t>
                      </a:r>
                      <a:endParaRPr lang="zh-CN" alt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CF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leal(%eax),%ebx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subl %ebx, %eax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xorl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%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eax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eax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%eax, %ebx </a:t>
                      </a: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8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D3E330E-06AD-115A-DB83-31C95BA2D5DA}"/>
                  </a:ext>
                </a:extLst>
              </p14:cNvPr>
              <p14:cNvContentPartPr/>
              <p14:nvPr/>
            </p14:nvContentPartPr>
            <p14:xfrm>
              <a:off x="529200" y="2616480"/>
              <a:ext cx="8433720" cy="40010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D3E330E-06AD-115A-DB83-31C95BA2D5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000" y="2600280"/>
                <a:ext cx="8466120" cy="40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09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02285" cy="4351338"/>
          </a:xfrm>
        </p:spPr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2</a:t>
            </a:r>
          </a:p>
          <a:p>
            <a:pPr lvl="1"/>
            <a:r>
              <a:rPr lang="en-US" altLang="zh-CN" dirty="0"/>
              <a:t>Translate the following assembly into C codes. </a:t>
            </a:r>
          </a:p>
          <a:p>
            <a:pPr lvl="1"/>
            <a:r>
              <a:rPr lang="en-US" altLang="zh-CN" dirty="0"/>
              <a:t>You can name local variables represented by -12(%</a:t>
            </a:r>
            <a:r>
              <a:rPr lang="en-US" altLang="zh-CN" dirty="0" err="1"/>
              <a:t>ebp</a:t>
            </a:r>
            <a:r>
              <a:rPr lang="en-US" altLang="zh-CN" dirty="0"/>
              <a:t>), -8(%</a:t>
            </a:r>
            <a:r>
              <a:rPr lang="en-US" altLang="zh-CN" dirty="0" err="1"/>
              <a:t>ebp</a:t>
            </a:r>
            <a:r>
              <a:rPr lang="en-US" altLang="zh-CN" dirty="0"/>
              <a:t>)...or </a:t>
            </a:r>
            <a:r>
              <a:rPr lang="en-US" altLang="zh-CN" dirty="0" err="1"/>
              <a:t>a,b,c</a:t>
            </a:r>
            <a:r>
              <a:rPr lang="en-US" altLang="zh-CN" dirty="0"/>
              <a:t>... freely as you like. </a:t>
            </a:r>
          </a:p>
          <a:p>
            <a:pPr lvl="1"/>
            <a:r>
              <a:rPr lang="en-US" altLang="zh-CN" dirty="0"/>
              <a:t>The beginning of C codes is given.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"/>
          <a:stretch/>
        </p:blipFill>
        <p:spPr>
          <a:xfrm>
            <a:off x="5138424" y="633143"/>
            <a:ext cx="6863134" cy="5859732"/>
          </a:xfrm>
          <a:prstGeom prst="rect">
            <a:avLst/>
          </a:prstGeom>
        </p:spPr>
      </p:pic>
      <p:pic>
        <p:nvPicPr>
          <p:cNvPr id="6" name="图片 5" descr="文本, 日历&#10;&#10;描述已自动生成">
            <a:extLst>
              <a:ext uri="{FF2B5EF4-FFF2-40B4-BE49-F238E27FC236}">
                <a16:creationId xmlns:a16="http://schemas.microsoft.com/office/drawing/2014/main" id="{31624351-F282-72DD-B647-4E5E91B97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174" y="1690687"/>
            <a:ext cx="2587625" cy="29946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B53F01E-7BD8-63D9-33A3-76A6E421F3CD}"/>
                  </a:ext>
                </a:extLst>
              </p14:cNvPr>
              <p14:cNvContentPartPr/>
              <p14:nvPr/>
            </p14:nvContentPartPr>
            <p14:xfrm>
              <a:off x="1464120" y="402840"/>
              <a:ext cx="9318240" cy="62722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B53F01E-7BD8-63D9-33A3-76A6E421F3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7920" y="386640"/>
                <a:ext cx="9350640" cy="630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6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0C1C-804A-5F3C-B5FB-387DA747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Homework7-asm-control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B2310-B7B5-7BEA-F300-96D2C705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下周四课上讲</a:t>
            </a:r>
          </a:p>
        </p:txBody>
      </p:sp>
    </p:spTree>
    <p:extLst>
      <p:ext uri="{BB962C8B-B14F-4D97-AF65-F5344CB8AC3E}">
        <p14:creationId xmlns:p14="http://schemas.microsoft.com/office/powerpoint/2010/main" val="107425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0C1C-804A-5F3C-B5FB-387DA747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Homework8-asm-call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B2310-B7B5-7BEA-F300-96D2C705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下周四课上讲</a:t>
            </a:r>
          </a:p>
        </p:txBody>
      </p:sp>
    </p:spTree>
    <p:extLst>
      <p:ext uri="{BB962C8B-B14F-4D97-AF65-F5344CB8AC3E}">
        <p14:creationId xmlns:p14="http://schemas.microsoft.com/office/powerpoint/2010/main" val="218530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DA90-C4D1-0F37-DD60-8E3744B7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汇遍部分知识点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5BA46-8BEF-A299-BAC3-035F93A5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0. Arch</a:t>
            </a:r>
          </a:p>
          <a:p>
            <a:r>
              <a:rPr kumimoji="1" lang="en-US" altLang="zh-CN" dirty="0"/>
              <a:t>1. Intro</a:t>
            </a:r>
          </a:p>
          <a:p>
            <a:r>
              <a:rPr kumimoji="1" lang="en-US" altLang="zh-CN" dirty="0"/>
              <a:t>2. Basic</a:t>
            </a:r>
          </a:p>
          <a:p>
            <a:r>
              <a:rPr kumimoji="1" lang="en-US" altLang="zh-CN" dirty="0"/>
              <a:t>3. Control</a:t>
            </a:r>
          </a:p>
          <a:p>
            <a:r>
              <a:rPr kumimoji="1" lang="en-US" altLang="zh-CN" dirty="0"/>
              <a:t>4. Procedure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879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标题 1">
            <a:extLst>
              <a:ext uri="{FF2B5EF4-FFF2-40B4-BE49-F238E27FC236}">
                <a16:creationId xmlns:a16="http://schemas.microsoft.com/office/drawing/2014/main" id="{C38801BD-9353-65F6-5169-4B6A3A74C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部分课堂练习讲解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136194" name="内容占位符 2">
            <a:extLst>
              <a:ext uri="{FF2B5EF4-FFF2-40B4-BE49-F238E27FC236}">
                <a16:creationId xmlns:a16="http://schemas.microsoft.com/office/drawing/2014/main" id="{EB8B584D-9AF9-45D4-ACEC-BA332508590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Long arith2(long x, long y, long z) {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Long t1 = ______;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Long t2 = ______;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Long t3 = ______;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Long t4 = ______;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Return t4;</a:t>
            </a:r>
          </a:p>
          <a:p>
            <a:r>
              <a:rPr kumimoji="1" lang="en-US" altLang="zh-CN">
                <a:ea typeface="宋体" panose="02010600030101010101" pitchFamily="2" charset="-122"/>
              </a:rPr>
              <a:t>}</a:t>
            </a:r>
            <a:endParaRPr kumimoji="1" lang="zh-CN" altLang="en-US">
              <a:ea typeface="宋体" panose="02010600030101010101" pitchFamily="2" charset="-122"/>
            </a:endParaRPr>
          </a:p>
        </p:txBody>
      </p:sp>
      <p:sp>
        <p:nvSpPr>
          <p:cNvPr id="136195" name="内容占位符 3">
            <a:extLst>
              <a:ext uri="{FF2B5EF4-FFF2-40B4-BE49-F238E27FC236}">
                <a16:creationId xmlns:a16="http://schemas.microsoft.com/office/drawing/2014/main" id="{1ED7F654-3D0E-F28C-E7BD-6562257C7B0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Arith2:</a:t>
            </a:r>
          </a:p>
          <a:p>
            <a:pPr lvl="1"/>
            <a:r>
              <a:rPr kumimoji="1"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#x@%rdi, y@rsi, z@rdx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Orq	%rsi, %rdi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Sarq	$3, %rdi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Notq	%rdi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Movq	%rdx, %rax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Subq	%rdi, %rax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Ret</a:t>
            </a:r>
          </a:p>
          <a:p>
            <a:r>
              <a:rPr kumimoji="1" lang="zh-CN" altLang="en-US">
                <a:ea typeface="宋体" panose="02010600030101010101" pitchFamily="2" charset="-122"/>
              </a:rPr>
              <a:t>填写空缺的</a:t>
            </a:r>
            <a:r>
              <a:rPr kumimoji="1" lang="en-US" altLang="zh-CN">
                <a:ea typeface="宋体" panose="02010600030101010101" pitchFamily="2" charset="-122"/>
              </a:rPr>
              <a:t>C</a:t>
            </a:r>
            <a:r>
              <a:rPr kumimoji="1" lang="zh-CN" altLang="en-US">
                <a:ea typeface="宋体" panose="02010600030101010101" pitchFamily="2" charset="-122"/>
              </a:rPr>
              <a:t>语言语句</a:t>
            </a:r>
          </a:p>
        </p:txBody>
      </p:sp>
      <p:sp>
        <p:nvSpPr>
          <p:cNvPr id="136196" name="幻灯片编号占位符 4">
            <a:extLst>
              <a:ext uri="{FF2B5EF4-FFF2-40B4-BE49-F238E27FC236}">
                <a16:creationId xmlns:a16="http://schemas.microsoft.com/office/drawing/2014/main" id="{DD51E618-CDDD-CBE0-908E-E63C9EDB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BDF0FA-4EBC-B74E-B46A-72645974EEC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标题 1">
            <a:extLst>
              <a:ext uri="{FF2B5EF4-FFF2-40B4-BE49-F238E27FC236}">
                <a16:creationId xmlns:a16="http://schemas.microsoft.com/office/drawing/2014/main" id="{C38801BD-9353-65F6-5169-4B6A3A74C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部分课堂练习讲解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136194" name="内容占位符 2">
            <a:extLst>
              <a:ext uri="{FF2B5EF4-FFF2-40B4-BE49-F238E27FC236}">
                <a16:creationId xmlns:a16="http://schemas.microsoft.com/office/drawing/2014/main" id="{EB8B584D-9AF9-45D4-ACEC-BA332508590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Long arith2(long x, long y, long z) {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Long t1 = __</a:t>
            </a:r>
            <a:r>
              <a:rPr kumimoji="1"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x|y</a:t>
            </a:r>
            <a:r>
              <a:rPr kumimoji="1" lang="en-US" altLang="zh-CN" dirty="0">
                <a:ea typeface="宋体" panose="02010600030101010101" pitchFamily="2" charset="-122"/>
              </a:rPr>
              <a:t>____;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Long t2 = __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t1&gt;&gt;3</a:t>
            </a:r>
            <a:r>
              <a:rPr kumimoji="1" lang="en-US" altLang="zh-CN" dirty="0">
                <a:ea typeface="宋体" panose="02010600030101010101" pitchFamily="2" charset="-122"/>
              </a:rPr>
              <a:t>____;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Long t3 = __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~t2</a:t>
            </a:r>
            <a:r>
              <a:rPr kumimoji="1" lang="en-US" altLang="zh-CN" dirty="0">
                <a:ea typeface="宋体" panose="02010600030101010101" pitchFamily="2" charset="-122"/>
              </a:rPr>
              <a:t>____;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Long t4 = __</a:t>
            </a:r>
            <a:r>
              <a:rPr kumimoji="1"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z-t3</a:t>
            </a:r>
            <a:r>
              <a:rPr kumimoji="1" lang="en-US" altLang="zh-CN" dirty="0">
                <a:ea typeface="宋体" panose="02010600030101010101" pitchFamily="2" charset="-122"/>
              </a:rPr>
              <a:t>____;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Return t4;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}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136195" name="内容占位符 3">
            <a:extLst>
              <a:ext uri="{FF2B5EF4-FFF2-40B4-BE49-F238E27FC236}">
                <a16:creationId xmlns:a16="http://schemas.microsoft.com/office/drawing/2014/main" id="{1ED7F654-3D0E-F28C-E7BD-6562257C7B0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Arith2:</a:t>
            </a:r>
          </a:p>
          <a:p>
            <a:pPr lvl="1"/>
            <a:r>
              <a:rPr kumimoji="1"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#x@%rdi, y@rsi, z@rdx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Orq	%rsi, %rdi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Sarq	$3, %rdi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Notq	%rdi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Movq	%rdx, %rax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Subq	%rdi, %rax</a:t>
            </a:r>
          </a:p>
          <a:p>
            <a:pPr lvl="1"/>
            <a:r>
              <a:rPr kumimoji="1" lang="en-US" altLang="zh-CN">
                <a:ea typeface="宋体" panose="02010600030101010101" pitchFamily="2" charset="-122"/>
              </a:rPr>
              <a:t>Ret</a:t>
            </a:r>
          </a:p>
          <a:p>
            <a:r>
              <a:rPr kumimoji="1" lang="zh-CN" altLang="en-US">
                <a:ea typeface="宋体" panose="02010600030101010101" pitchFamily="2" charset="-122"/>
              </a:rPr>
              <a:t>填写空缺的</a:t>
            </a:r>
            <a:r>
              <a:rPr kumimoji="1" lang="en-US" altLang="zh-CN">
                <a:ea typeface="宋体" panose="02010600030101010101" pitchFamily="2" charset="-122"/>
              </a:rPr>
              <a:t>C</a:t>
            </a:r>
            <a:r>
              <a:rPr kumimoji="1" lang="zh-CN" altLang="en-US">
                <a:ea typeface="宋体" panose="02010600030101010101" pitchFamily="2" charset="-122"/>
              </a:rPr>
              <a:t>语言语句</a:t>
            </a:r>
          </a:p>
        </p:txBody>
      </p:sp>
      <p:sp>
        <p:nvSpPr>
          <p:cNvPr id="136196" name="幻灯片编号占位符 4">
            <a:extLst>
              <a:ext uri="{FF2B5EF4-FFF2-40B4-BE49-F238E27FC236}">
                <a16:creationId xmlns:a16="http://schemas.microsoft.com/office/drawing/2014/main" id="{DD51E618-CDDD-CBE0-908E-E63C9EDB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BDF0FA-4EBC-B74E-B46A-72645974EEC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3057A31-0CF5-3CD0-B0A0-7D84268F8F32}"/>
                  </a:ext>
                </a:extLst>
              </p14:cNvPr>
              <p14:cNvContentPartPr/>
              <p14:nvPr/>
            </p14:nvContentPartPr>
            <p14:xfrm>
              <a:off x="2272680" y="2336040"/>
              <a:ext cx="9455400" cy="26398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3057A31-0CF5-3CD0-B0A0-7D84268F8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6480" y="2319840"/>
                <a:ext cx="9487800" cy="26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545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>
            <a:extLst>
              <a:ext uri="{FF2B5EF4-FFF2-40B4-BE49-F238E27FC236}">
                <a16:creationId xmlns:a16="http://schemas.microsoft.com/office/drawing/2014/main" id="{34C3CB91-742E-98F4-CAA9-2B0110E26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5105400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void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cond</a:t>
            </a:r>
            <a:r>
              <a:rPr lang="en-US" altLang="zh-CN" sz="2400" dirty="0">
                <a:ea typeface="宋体" panose="02010600030101010101" pitchFamily="2" charset="-122"/>
              </a:rPr>
              <a:t>(int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>
                <a:ea typeface="宋体" panose="02010600030101010101" pitchFamily="2" charset="-122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</a:rPr>
              <a:t> *</a:t>
            </a:r>
            <a:r>
              <a:rPr lang="en-US" altLang="zh-CN" sz="2400" dirty="0">
                <a:ea typeface="宋体" panose="02010600030101010101" pitchFamily="2" charset="-122"/>
              </a:rPr>
              <a:t>p)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{</a:t>
            </a:r>
          </a:p>
          <a:p>
            <a:pPr marL="457200" lvl="1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if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(p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&amp;&amp;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&gt;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0)</a:t>
            </a:r>
          </a:p>
          <a:p>
            <a:pPr marL="457200" lvl="1" indent="0"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zh-CN" altLang="en-US" sz="2000" dirty="0">
                <a:ea typeface="宋体" panose="02010600030101010101" pitchFamily="2" charset="-122"/>
              </a:rPr>
              <a:t>*</a:t>
            </a:r>
            <a:r>
              <a:rPr lang="en-US" altLang="zh-CN" sz="2000" dirty="0"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+=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a;</a:t>
            </a:r>
          </a:p>
          <a:p>
            <a:pPr marL="457200" lvl="1" indent="0">
              <a:buNone/>
            </a:pPr>
            <a:r>
              <a:rPr lang="zh-CN" altLang="zh-CN" sz="2000" dirty="0">
                <a:ea typeface="宋体" panose="02010600030101010101" pitchFamily="2" charset="-122"/>
              </a:rPr>
              <a:t>}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ea typeface="宋体" panose="02010600030101010101" pitchFamily="2" charset="-122"/>
              </a:rPr>
              <a:t>Gcc</a:t>
            </a:r>
            <a:r>
              <a:rPr lang="zh-CN" altLang="en-US" sz="2400" dirty="0">
                <a:ea typeface="宋体" panose="02010600030101010101" pitchFamily="2" charset="-122"/>
              </a:rPr>
              <a:t>产生的汇编为：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sz="2000" dirty="0" err="1">
                <a:ea typeface="宋体" panose="02010600030101010101" pitchFamily="2" charset="-122"/>
              </a:rPr>
              <a:t>Movl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8(%</a:t>
            </a:r>
            <a:r>
              <a:rPr lang="en-US" altLang="zh-CN" sz="2000" dirty="0" err="1">
                <a:ea typeface="宋体" panose="02010600030101010101" pitchFamily="2" charset="-122"/>
              </a:rPr>
              <a:t>ebp</a:t>
            </a:r>
            <a:r>
              <a:rPr lang="en-US" altLang="zh-CN" sz="2000" dirty="0">
                <a:ea typeface="宋体" panose="02010600030101010101" pitchFamily="2" charset="-122"/>
              </a:rPr>
              <a:t>),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ea typeface="宋体" panose="02010600030101010101" pitchFamily="2" charset="-122"/>
              </a:rPr>
              <a:t>	   #a</a:t>
            </a:r>
          </a:p>
          <a:p>
            <a:pPr marL="457200" lvl="1" indent="0"/>
            <a:r>
              <a:rPr lang="en-US" altLang="zh-CN" sz="2000" dirty="0" err="1">
                <a:ea typeface="宋体" panose="02010600030101010101" pitchFamily="2" charset="-122"/>
              </a:rPr>
              <a:t>Movl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12(%</a:t>
            </a:r>
            <a:r>
              <a:rPr lang="en-US" altLang="zh-CN" sz="2000" dirty="0" err="1">
                <a:ea typeface="宋体" panose="02010600030101010101" pitchFamily="2" charset="-122"/>
              </a:rPr>
              <a:t>ebp</a:t>
            </a:r>
            <a:r>
              <a:rPr lang="en-US" altLang="zh-CN" sz="2000" dirty="0">
                <a:ea typeface="宋体" panose="02010600030101010101" pitchFamily="2" charset="-122"/>
              </a:rPr>
              <a:t>),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ea typeface="宋体" panose="02010600030101010101" pitchFamily="2" charset="-122"/>
              </a:rPr>
              <a:t>   #p</a:t>
            </a:r>
          </a:p>
          <a:p>
            <a:pPr marL="457200" lvl="1" indent="0"/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Testl</a:t>
            </a:r>
            <a:r>
              <a:rPr lang="zh-CN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eax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sz="2000" dirty="0">
                <a:ea typeface="宋体" panose="02010600030101010101" pitchFamily="2" charset="-122"/>
              </a:rPr>
              <a:t>Je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.L3</a:t>
            </a:r>
          </a:p>
          <a:p>
            <a:pPr marL="457200" lvl="1" indent="0"/>
            <a:r>
              <a:rPr lang="en-US" altLang="zh-CN" sz="2000" dirty="0" err="1">
                <a:ea typeface="宋体" panose="02010600030101010101" pitchFamily="2" charset="-122"/>
              </a:rPr>
              <a:t>Testl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edx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457200" lvl="1" indent="0"/>
            <a:r>
              <a:rPr lang="en-US" altLang="zh-CN" sz="2000" dirty="0" err="1">
                <a:ea typeface="宋体" panose="02010600030101010101" pitchFamily="2" charset="-122"/>
              </a:rPr>
              <a:t>Jle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.L3</a:t>
            </a:r>
          </a:p>
          <a:p>
            <a:pPr marL="457200" lvl="1" indent="0"/>
            <a:r>
              <a:rPr lang="en-US" altLang="zh-CN" sz="2000" dirty="0" err="1">
                <a:ea typeface="宋体" panose="02010600030101010101" pitchFamily="2" charset="-122"/>
              </a:rPr>
              <a:t>Addl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(%</a:t>
            </a:r>
            <a:r>
              <a:rPr lang="en-US" altLang="zh-CN" sz="2000" dirty="0" err="1"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marL="457200" lvl="1" indent="0"/>
            <a:r>
              <a:rPr lang="zh-CN" altLang="zh-CN" sz="2000" dirty="0"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ea typeface="宋体" panose="02010600030101010101" pitchFamily="2" charset="-122"/>
              </a:rPr>
              <a:t>L3</a:t>
            </a:r>
          </a:p>
          <a:p>
            <a:pPr marL="457200" lvl="1" indent="0"/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67587" name="矩形 3">
            <a:extLst>
              <a:ext uri="{FF2B5EF4-FFF2-40B4-BE49-F238E27FC236}">
                <a16:creationId xmlns:a16="http://schemas.microsoft.com/office/drawing/2014/main" id="{A5E6BA18-F54F-339C-4CCF-91ECEA806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19600"/>
            <a:ext cx="3505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</a:rPr>
              <a:t>1.</a:t>
            </a:r>
            <a:r>
              <a:rPr lang="zh-CN" altLang="en-US" sz="2000">
                <a:latin typeface="Arial" panose="020B0604020202020204" pitchFamily="34" charset="0"/>
              </a:rPr>
              <a:t>写一个</a:t>
            </a:r>
            <a:r>
              <a:rPr lang="en-US" altLang="zh-CN" sz="2000">
                <a:latin typeface="Arial" panose="020B0604020202020204" pitchFamily="34" charset="0"/>
              </a:rPr>
              <a:t>C</a:t>
            </a:r>
            <a:r>
              <a:rPr lang="zh-CN" altLang="en-US" sz="2000">
                <a:latin typeface="Arial" panose="020B0604020202020204" pitchFamily="34" charset="0"/>
              </a:rPr>
              <a:t>语言的</a:t>
            </a:r>
            <a:r>
              <a:rPr lang="en-US" altLang="zh-CN" sz="2000">
                <a:latin typeface="Arial" panose="020B0604020202020204" pitchFamily="34" charset="0"/>
              </a:rPr>
              <a:t>go-to</a:t>
            </a:r>
            <a:r>
              <a:rPr lang="zh-CN" altLang="en-US" sz="2000">
                <a:latin typeface="Arial" panose="020B0604020202020204" pitchFamily="34" charset="0"/>
              </a:rPr>
              <a:t>版本；</a:t>
            </a:r>
            <a:endParaRPr lang="en-US" altLang="zh-CN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Arial" panose="020B0604020202020204" pitchFamily="34" charset="0"/>
              </a:rPr>
              <a:t>2</a:t>
            </a:r>
            <a:r>
              <a:rPr lang="en-US" altLang="zh-CN" sz="2000">
                <a:latin typeface="Arial" panose="020B0604020202020204" pitchFamily="34" charset="0"/>
              </a:rPr>
              <a:t>.</a:t>
            </a:r>
            <a:r>
              <a:rPr lang="zh-CN" altLang="en-US" sz="2000">
                <a:latin typeface="Arial" panose="020B0604020202020204" pitchFamily="34" charset="0"/>
              </a:rPr>
              <a:t> 为什么</a:t>
            </a:r>
            <a:r>
              <a:rPr lang="en-US" altLang="zh-CN" sz="2000">
                <a:latin typeface="Arial" panose="020B0604020202020204" pitchFamily="34" charset="0"/>
              </a:rPr>
              <a:t>C</a:t>
            </a:r>
            <a:r>
              <a:rPr lang="zh-CN" altLang="en-US" sz="2000">
                <a:latin typeface="Arial" panose="020B0604020202020204" pitchFamily="34" charset="0"/>
              </a:rPr>
              <a:t>语言原版只有一个</a:t>
            </a:r>
            <a:r>
              <a:rPr lang="en-US" altLang="zh-CN" sz="2000">
                <a:latin typeface="Arial" panose="020B0604020202020204" pitchFamily="34" charset="0"/>
              </a:rPr>
              <a:t>if</a:t>
            </a:r>
            <a:r>
              <a:rPr lang="zh-CN" altLang="en-US" sz="2000">
                <a:latin typeface="Arial" panose="020B0604020202020204" pitchFamily="34" charset="0"/>
              </a:rPr>
              <a:t>语句，而汇编包含两个条件分支？ 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76333C0C-668E-9398-1976-E6C182455C02}"/>
              </a:ext>
            </a:extLst>
          </p:cNvPr>
          <p:cNvSpPr txBox="1">
            <a:spLocks noChangeArrowheads="1"/>
          </p:cNvSpPr>
          <p:nvPr/>
        </p:nvSpPr>
        <p:spPr>
          <a:xfrm>
            <a:off x="694944" y="274638"/>
            <a:ext cx="5401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/>
              <a:t>部分课堂练习讲解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C2CBBE-C9AC-157E-1974-F42F7CAC1131}"/>
              </a:ext>
            </a:extLst>
          </p:cNvPr>
          <p:cNvSpPr txBox="1"/>
          <p:nvPr/>
        </p:nvSpPr>
        <p:spPr>
          <a:xfrm>
            <a:off x="7729728" y="1158240"/>
            <a:ext cx="25523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Void </a:t>
            </a:r>
            <a:r>
              <a:rPr kumimoji="1" lang="en-US" altLang="zh-CN" dirty="0" err="1">
                <a:solidFill>
                  <a:srgbClr val="FF0000"/>
                </a:solidFill>
              </a:rPr>
              <a:t>cond</a:t>
            </a:r>
            <a:r>
              <a:rPr kumimoji="1" lang="en-US" altLang="zh-CN" dirty="0">
                <a:solidFill>
                  <a:srgbClr val="FF0000"/>
                </a:solidFill>
              </a:rPr>
              <a:t>(int a, int *p) {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   if (p)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     </a:t>
            </a:r>
            <a:r>
              <a:rPr kumimoji="1" lang="en-US" altLang="zh-CN" dirty="0" err="1">
                <a:solidFill>
                  <a:srgbClr val="FF0000"/>
                </a:solidFill>
              </a:rPr>
              <a:t>goto</a:t>
            </a:r>
            <a:r>
              <a:rPr kumimoji="1" lang="en-US" altLang="zh-CN" dirty="0">
                <a:solidFill>
                  <a:srgbClr val="FF0000"/>
                </a:solidFill>
              </a:rPr>
              <a:t> .L3;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   if(a&lt;=0)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      </a:t>
            </a:r>
            <a:r>
              <a:rPr kumimoji="1" lang="en-US" altLang="zh-CN" dirty="0" err="1">
                <a:solidFill>
                  <a:srgbClr val="FF0000"/>
                </a:solidFill>
              </a:rPr>
              <a:t>goto</a:t>
            </a:r>
            <a:r>
              <a:rPr kumimoji="1" lang="en-US" altLang="zh-CN" dirty="0">
                <a:solidFill>
                  <a:srgbClr val="FF0000"/>
                </a:solidFill>
              </a:rPr>
              <a:t> .L3;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   *p += a;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.L3: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    return;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}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4D8256C-BBDE-2C9D-F611-C930F2724B63}"/>
                  </a:ext>
                </a:extLst>
              </p14:cNvPr>
              <p14:cNvContentPartPr/>
              <p14:nvPr/>
            </p14:nvContentPartPr>
            <p14:xfrm>
              <a:off x="1570680" y="1565640"/>
              <a:ext cx="6369840" cy="49150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4D8256C-BBDE-2C9D-F611-C930F2724B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4480" y="1549440"/>
                <a:ext cx="6402240" cy="49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17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4">
            <a:extLst>
              <a:ext uri="{FF2B5EF4-FFF2-40B4-BE49-F238E27FC236}">
                <a16:creationId xmlns:a16="http://schemas.microsoft.com/office/drawing/2014/main" id="{4E294775-887D-3132-2E42-F41D88AC9FA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>
                <a:ea typeface="宋体" panose="02010600030101010101" pitchFamily="2" charset="-122"/>
              </a:rPr>
              <a:t>填空</a:t>
            </a:r>
            <a:r>
              <a:rPr lang="en-US" altLang="zh-CN" sz="2400">
                <a:ea typeface="宋体" panose="02010600030101010101" pitchFamily="2" charset="-122"/>
              </a:rPr>
              <a:t>(eax</a:t>
            </a:r>
            <a:r>
              <a:rPr lang="zh-CN" altLang="en-US" sz="2400">
                <a:ea typeface="宋体" panose="02010600030101010101" pitchFamily="2" charset="-122"/>
              </a:rPr>
              <a:t>为函数返回值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Int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test(int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x,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int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y)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{</a:t>
            </a:r>
          </a:p>
          <a:p>
            <a:pPr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int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val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=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______</a:t>
            </a:r>
            <a:r>
              <a:rPr lang="zh-CN" altLang="en-US" sz="2400">
                <a:ea typeface="宋体" panose="02010600030101010101" pitchFamily="2" charset="-122"/>
              </a:rPr>
              <a:t>;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if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ea typeface="宋体" panose="02010600030101010101" pitchFamily="2" charset="-122"/>
              </a:rPr>
              <a:t>    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{</a:t>
            </a:r>
          </a:p>
          <a:p>
            <a:pPr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   </a:t>
            </a:r>
            <a:r>
              <a:rPr lang="en-US" altLang="zh-CN" sz="2400">
                <a:ea typeface="宋体" panose="02010600030101010101" pitchFamily="2" charset="-122"/>
              </a:rPr>
              <a:t>if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ea typeface="宋体" panose="02010600030101010101" pitchFamily="2" charset="-122"/>
              </a:rPr>
              <a:t>     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      </a:t>
            </a:r>
            <a:r>
              <a:rPr lang="en-US" altLang="zh-CN" sz="2400">
                <a:ea typeface="宋体" panose="02010600030101010101" pitchFamily="2" charset="-122"/>
              </a:rPr>
              <a:t>val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=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_____;</a:t>
            </a:r>
          </a:p>
          <a:p>
            <a:pPr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   </a:t>
            </a:r>
            <a:r>
              <a:rPr lang="en-US" altLang="zh-CN" sz="2400">
                <a:ea typeface="宋体" panose="02010600030101010101" pitchFamily="2" charset="-122"/>
              </a:rPr>
              <a:t>else</a:t>
            </a:r>
          </a:p>
          <a:p>
            <a:pPr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      </a:t>
            </a:r>
            <a:r>
              <a:rPr lang="en-US" altLang="zh-CN" sz="2400">
                <a:ea typeface="宋体" panose="02010600030101010101" pitchFamily="2" charset="-122"/>
              </a:rPr>
              <a:t>val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=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_____;</a:t>
            </a:r>
          </a:p>
          <a:p>
            <a:pPr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else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if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zh-CN" altLang="en-US" sz="2400">
                <a:ea typeface="宋体" panose="02010600030101010101" pitchFamily="2" charset="-122"/>
              </a:rPr>
              <a:t>   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   </a:t>
            </a:r>
            <a:r>
              <a:rPr lang="en-US" altLang="zh-CN" sz="2400">
                <a:ea typeface="宋体" panose="02010600030101010101" pitchFamily="2" charset="-122"/>
              </a:rPr>
              <a:t>val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=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_____;</a:t>
            </a:r>
          </a:p>
          <a:p>
            <a:pPr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  </a:t>
            </a:r>
            <a:r>
              <a:rPr lang="en-US" altLang="zh-CN" sz="2400">
                <a:ea typeface="宋体" panose="02010600030101010101" pitchFamily="2" charset="-122"/>
              </a:rPr>
              <a:t>return</a:t>
            </a:r>
            <a:r>
              <a:rPr lang="zh-CN" altLang="en-US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val;</a:t>
            </a:r>
          </a:p>
          <a:p>
            <a:pPr>
              <a:buFontTx/>
              <a:buNone/>
            </a:pPr>
            <a:r>
              <a:rPr lang="zh-CN" altLang="zh-CN" sz="2400">
                <a:ea typeface="宋体" panose="02010600030101010101" pitchFamily="2" charset="-122"/>
              </a:rPr>
              <a:t>}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63491" name="内容占位符 5">
            <a:extLst>
              <a:ext uri="{FF2B5EF4-FFF2-40B4-BE49-F238E27FC236}">
                <a16:creationId xmlns:a16="http://schemas.microsoft.com/office/drawing/2014/main" id="{477281A8-8E28-BAE9-92E7-FF7B1DB369A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72200" y="609600"/>
            <a:ext cx="4038600" cy="6172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>
                <a:ea typeface="宋体" panose="02010600030101010101" pitchFamily="2" charset="-122"/>
              </a:rPr>
              <a:t>Movl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8</a:t>
            </a:r>
            <a:r>
              <a:rPr lang="zh-CN" altLang="en-US" sz="2000">
                <a:ea typeface="宋体" panose="02010600030101010101" pitchFamily="2" charset="-122"/>
              </a:rPr>
              <a:t>(</a:t>
            </a:r>
            <a:r>
              <a:rPr lang="zh-CN" altLang="zh-CN" sz="2000">
                <a:ea typeface="宋体" panose="02010600030101010101" pitchFamily="2" charset="-122"/>
              </a:rPr>
              <a:t>%</a:t>
            </a:r>
            <a:r>
              <a:rPr lang="en-US" altLang="zh-CN" sz="2000">
                <a:ea typeface="宋体" panose="02010600030101010101" pitchFamily="2" charset="-122"/>
              </a:rPr>
              <a:t>ebp),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%eax</a:t>
            </a:r>
            <a:r>
              <a:rPr lang="zh-CN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;x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Movl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12(%ebp),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%edx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;y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Cmpl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$-3,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%eax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Jge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.L2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Cmpl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%edx,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%eax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Jle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.L3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Imull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%edx,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zh-CN" altLang="zh-CN" sz="2000">
                <a:ea typeface="宋体" panose="02010600030101010101" pitchFamily="2" charset="-122"/>
              </a:rPr>
              <a:t>%</a:t>
            </a:r>
            <a:r>
              <a:rPr lang="en-US" altLang="zh-CN" sz="2000">
                <a:ea typeface="宋体" panose="02010600030101010101" pitchFamily="2" charset="-122"/>
              </a:rPr>
              <a:t>eax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Jmp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.L4</a:t>
            </a:r>
          </a:p>
          <a:p>
            <a:r>
              <a:rPr lang="zh-CN" altLang="zh-CN" sz="2000">
                <a:ea typeface="宋体" panose="02010600030101010101" pitchFamily="2" charset="-122"/>
              </a:rPr>
              <a:t>.</a:t>
            </a:r>
            <a:r>
              <a:rPr lang="en-US" altLang="zh-CN" sz="2000">
                <a:ea typeface="宋体" panose="02010600030101010101" pitchFamily="2" charset="-122"/>
              </a:rPr>
              <a:t>L3: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leal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(%edx,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%eax),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%eax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Jmp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.L4</a:t>
            </a:r>
          </a:p>
          <a:p>
            <a:r>
              <a:rPr lang="zh-CN" altLang="zh-CN" sz="2000">
                <a:ea typeface="宋体" panose="02010600030101010101" pitchFamily="2" charset="-122"/>
              </a:rPr>
              <a:t>.</a:t>
            </a:r>
            <a:r>
              <a:rPr lang="en-US" altLang="zh-CN" sz="2000">
                <a:ea typeface="宋体" panose="02010600030101010101" pitchFamily="2" charset="-122"/>
              </a:rPr>
              <a:t>L2: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cmpl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$2,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%eax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Jg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.L5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Xorl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%edx,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%eax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Jmp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.L4</a:t>
            </a:r>
          </a:p>
          <a:p>
            <a:r>
              <a:rPr lang="zh-CN" altLang="zh-CN" sz="2000">
                <a:ea typeface="宋体" panose="02010600030101010101" pitchFamily="2" charset="-122"/>
              </a:rPr>
              <a:t>.</a:t>
            </a:r>
            <a:r>
              <a:rPr lang="en-US" altLang="zh-CN" sz="2000">
                <a:ea typeface="宋体" panose="02010600030101010101" pitchFamily="2" charset="-122"/>
              </a:rPr>
              <a:t>L5: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subl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%edx,</a:t>
            </a: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%eax</a:t>
            </a:r>
          </a:p>
          <a:p>
            <a:r>
              <a:rPr lang="zh-CN" altLang="zh-CN" sz="2000">
                <a:ea typeface="宋体" panose="02010600030101010101" pitchFamily="2" charset="-122"/>
              </a:rPr>
              <a:t>.</a:t>
            </a:r>
            <a:r>
              <a:rPr lang="en-US" altLang="zh-CN" sz="2000">
                <a:ea typeface="宋体" panose="02010600030101010101" pitchFamily="2" charset="-122"/>
              </a:rPr>
              <a:t>L4</a:t>
            </a: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E15136E-6D4C-F1BD-09A8-7340DCF23549}"/>
              </a:ext>
            </a:extLst>
          </p:cNvPr>
          <p:cNvSpPr txBox="1">
            <a:spLocks noChangeArrowheads="1"/>
          </p:cNvSpPr>
          <p:nvPr/>
        </p:nvSpPr>
        <p:spPr>
          <a:xfrm>
            <a:off x="694944" y="274638"/>
            <a:ext cx="54010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/>
              <a:t>部分课堂练习讲解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3">
            <a:extLst>
              <a:ext uri="{FF2B5EF4-FFF2-40B4-BE49-F238E27FC236}">
                <a16:creationId xmlns:a16="http://schemas.microsoft.com/office/drawing/2014/main" id="{BB8B7684-9452-1497-A69E-643CD18A7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4944" y="274638"/>
            <a:ext cx="5401056" cy="11430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部分课堂练习讲解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5538" name="内容占位符 4">
            <a:extLst>
              <a:ext uri="{FF2B5EF4-FFF2-40B4-BE49-F238E27FC236}">
                <a16:creationId xmlns:a16="http://schemas.microsoft.com/office/drawing/2014/main" id="{59ECBD3C-FFA3-34C4-CAE4-68E5C68FD79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 dirty="0">
                <a:ea typeface="宋体" panose="02010600030101010101" pitchFamily="2" charset="-122"/>
              </a:rPr>
              <a:t>填空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ea typeface="宋体" panose="02010600030101010101" pitchFamily="2" charset="-122"/>
              </a:rPr>
              <a:t>eax</a:t>
            </a:r>
            <a:r>
              <a:rPr lang="zh-CN" altLang="en-US" sz="2400" dirty="0">
                <a:ea typeface="宋体" panose="02010600030101010101" pitchFamily="2" charset="-122"/>
              </a:rPr>
              <a:t>为函数返回值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test(int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x,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y)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{</a:t>
            </a:r>
          </a:p>
          <a:p>
            <a:pPr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int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_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x^y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x-y</a:t>
            </a:r>
            <a:r>
              <a:rPr lang="en-US" altLang="zh-CN" sz="2400" dirty="0">
                <a:ea typeface="宋体" panose="02010600030101010101" pitchFamily="2" charset="-122"/>
              </a:rPr>
              <a:t>___</a:t>
            </a:r>
            <a:r>
              <a:rPr lang="zh-CN" altLang="en-US" sz="2400" dirty="0">
                <a:ea typeface="宋体" panose="02010600030101010101" pitchFamily="2" charset="-122"/>
              </a:rPr>
              <a:t>;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x&lt;-3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{</a:t>
            </a:r>
          </a:p>
          <a:p>
            <a:pPr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x&gt;y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__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ea typeface="宋体" panose="02010600030101010101" pitchFamily="2" charset="-122"/>
              </a:rPr>
              <a:t> ___;</a:t>
            </a:r>
          </a:p>
          <a:p>
            <a:pPr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ea typeface="宋体" panose="02010600030101010101" pitchFamily="2" charset="-122"/>
              </a:rPr>
              <a:t>else</a:t>
            </a:r>
          </a:p>
          <a:p>
            <a:pPr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  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__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x+y</a:t>
            </a:r>
            <a:r>
              <a:rPr lang="en-US" altLang="zh-CN" sz="2400" dirty="0">
                <a:ea typeface="宋体" panose="02010600030101010101" pitchFamily="2" charset="-122"/>
              </a:rPr>
              <a:t> ___;</a:t>
            </a:r>
          </a:p>
          <a:p>
            <a:pPr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9973"/>
                </a:solidFill>
                <a:ea typeface="宋体" panose="02010600030101010101" pitchFamily="2" charset="-122"/>
              </a:rPr>
              <a:t>else</a:t>
            </a:r>
            <a:r>
              <a:rPr lang="zh-CN" altLang="en-US" sz="2400" dirty="0">
                <a:solidFill>
                  <a:srgbClr val="009973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9973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2400" dirty="0">
                <a:solidFill>
                  <a:srgbClr val="009973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x&gt;2 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x&lt;=2</a:t>
            </a:r>
            <a:r>
              <a:rPr lang="zh-CN" altLang="en-US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__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x-y</a:t>
            </a: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或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x^y</a:t>
            </a:r>
            <a:r>
              <a:rPr lang="en-US" altLang="zh-CN" sz="2400" dirty="0">
                <a:ea typeface="宋体" panose="02010600030101010101" pitchFamily="2" charset="-122"/>
              </a:rPr>
              <a:t>___;</a:t>
            </a:r>
          </a:p>
          <a:p>
            <a:pPr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ea typeface="宋体" panose="02010600030101010101" pitchFamily="2" charset="-122"/>
              </a:rPr>
              <a:t>return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val</a:t>
            </a:r>
            <a:r>
              <a:rPr lang="en-US" altLang="zh-CN" sz="2400" dirty="0">
                <a:ea typeface="宋体" panose="02010600030101010101" pitchFamily="2" charset="-122"/>
              </a:rPr>
              <a:t>;</a:t>
            </a:r>
          </a:p>
          <a:p>
            <a:pPr>
              <a:buFontTx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}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9395" name="内容占位符 5">
            <a:extLst>
              <a:ext uri="{FF2B5EF4-FFF2-40B4-BE49-F238E27FC236}">
                <a16:creationId xmlns:a16="http://schemas.microsoft.com/office/drawing/2014/main" id="{FE5ECD1D-6F8D-C5F4-3AAE-A9C2B64EED0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72200" y="609600"/>
            <a:ext cx="4038600" cy="6172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Movl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ea typeface="宋体" panose="02010600030101010101" pitchFamily="2" charset="-122"/>
              </a:rPr>
              <a:t>(</a:t>
            </a:r>
            <a:r>
              <a:rPr lang="zh-CN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ebp</a:t>
            </a:r>
            <a:r>
              <a:rPr lang="en-US" altLang="zh-CN" sz="2000" dirty="0">
                <a:ea typeface="宋体" panose="02010600030101010101" pitchFamily="2" charset="-122"/>
              </a:rPr>
              <a:t>),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eax</a:t>
            </a:r>
            <a:r>
              <a:rPr lang="zh-CN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;x</a:t>
            </a:r>
          </a:p>
          <a:p>
            <a:pPr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Movl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12(%</a:t>
            </a:r>
            <a:r>
              <a:rPr lang="en-US" altLang="zh-CN" sz="2000" dirty="0" err="1">
                <a:ea typeface="宋体" panose="02010600030101010101" pitchFamily="2" charset="-122"/>
              </a:rPr>
              <a:t>ebp</a:t>
            </a:r>
            <a:r>
              <a:rPr lang="en-US" altLang="zh-CN" sz="2000" dirty="0">
                <a:ea typeface="宋体" panose="02010600030101010101" pitchFamily="2" charset="-122"/>
              </a:rPr>
              <a:t>),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edx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;y</a:t>
            </a:r>
          </a:p>
          <a:p>
            <a:pPr>
              <a:defRPr/>
            </a:pPr>
            <a:r>
              <a:rPr lang="en-US" altLang="zh-CN" sz="2000" dirty="0" err="1">
                <a:solidFill>
                  <a:srgbClr val="0070C0"/>
                </a:solidFill>
                <a:ea typeface="宋体" panose="02010600030101010101" pitchFamily="2" charset="-122"/>
              </a:rPr>
              <a:t>Cmpl</a:t>
            </a:r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$-3,</a:t>
            </a:r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solidFill>
                  <a:srgbClr val="0070C0"/>
                </a:solidFill>
                <a:ea typeface="宋体" panose="02010600030101010101" pitchFamily="2" charset="-122"/>
              </a:rPr>
              <a:t>eax</a:t>
            </a:r>
            <a:endParaRPr lang="en-US" altLang="zh-CN" sz="2000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 err="1">
                <a:solidFill>
                  <a:srgbClr val="0070C0"/>
                </a:solidFill>
                <a:ea typeface="宋体" panose="02010600030101010101" pitchFamily="2" charset="-122"/>
              </a:rPr>
              <a:t>Jge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.L2</a:t>
            </a:r>
          </a:p>
          <a:p>
            <a:pPr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Cmpl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eax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Jle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.L3</a:t>
            </a:r>
          </a:p>
          <a:p>
            <a:pPr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Imull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eax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Jmp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.L4</a:t>
            </a:r>
          </a:p>
          <a:p>
            <a:pPr>
              <a:defRPr/>
            </a:pPr>
            <a:r>
              <a:rPr lang="zh-CN" altLang="zh-CN" sz="2000" dirty="0"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ea typeface="宋体" panose="02010600030101010101" pitchFamily="2" charset="-122"/>
              </a:rPr>
              <a:t>L3: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leal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(%</a:t>
            </a:r>
            <a:r>
              <a:rPr lang="en-US" altLang="zh-CN" sz="2000" dirty="0" err="1"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eax</a:t>
            </a:r>
            <a:r>
              <a:rPr lang="en-US" altLang="zh-CN" sz="2000" dirty="0">
                <a:ea typeface="宋体" panose="02010600030101010101" pitchFamily="2" charset="-122"/>
              </a:rPr>
              <a:t>),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eax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Jmp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.L4</a:t>
            </a:r>
          </a:p>
          <a:p>
            <a:pPr>
              <a:defRPr/>
            </a:pPr>
            <a:r>
              <a:rPr lang="zh-CN" altLang="zh-CN" sz="2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</a:rPr>
              <a:t>L2</a:t>
            </a:r>
            <a:r>
              <a:rPr lang="en-US" altLang="zh-CN" sz="2000" dirty="0">
                <a:ea typeface="宋体" panose="02010600030101010101" pitchFamily="2" charset="-122"/>
              </a:rPr>
              <a:t>: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cmpl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$2,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eax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Jg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.L5</a:t>
            </a:r>
          </a:p>
          <a:p>
            <a:pPr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Xorl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eax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 err="1">
                <a:ea typeface="宋体" panose="02010600030101010101" pitchFamily="2" charset="-122"/>
              </a:rPr>
              <a:t>Jmp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.L4</a:t>
            </a:r>
          </a:p>
          <a:p>
            <a:pPr>
              <a:defRPr/>
            </a:pPr>
            <a:r>
              <a:rPr lang="zh-CN" altLang="zh-CN" sz="2000" dirty="0"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ea typeface="宋体" panose="02010600030101010101" pitchFamily="2" charset="-122"/>
              </a:rPr>
              <a:t>L5: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subl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edx</a:t>
            </a:r>
            <a:r>
              <a:rPr lang="en-US" altLang="zh-CN" sz="2000" dirty="0"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%</a:t>
            </a:r>
            <a:r>
              <a:rPr lang="en-US" altLang="zh-CN" sz="2000" dirty="0" err="1">
                <a:ea typeface="宋体" panose="02010600030101010101" pitchFamily="2" charset="-122"/>
              </a:rPr>
              <a:t>eax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zh-CN" sz="2000" dirty="0"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ea typeface="宋体" panose="02010600030101010101" pitchFamily="2" charset="-122"/>
              </a:rPr>
              <a:t>L4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>
            <a:extLst>
              <a:ext uri="{FF2B5EF4-FFF2-40B4-BE49-F238E27FC236}">
                <a16:creationId xmlns:a16="http://schemas.microsoft.com/office/drawing/2014/main" id="{CEB96CCD-056F-6578-E865-E188F6910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部分课堂练习讲解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91138" name="内容占位符 2">
            <a:extLst>
              <a:ext uri="{FF2B5EF4-FFF2-40B4-BE49-F238E27FC236}">
                <a16:creationId xmlns:a16="http://schemas.microsoft.com/office/drawing/2014/main" id="{FC4D0602-14E9-AF1E-43B7-7C6745546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600200"/>
            <a:ext cx="4572000" cy="480060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000" dirty="0">
                <a:ea typeface="宋体" panose="02010600030101010101" pitchFamily="2" charset="-122"/>
              </a:rPr>
              <a:t>函数</a:t>
            </a:r>
            <a:r>
              <a:rPr kumimoji="1" lang="en-US" altLang="zh-CN" sz="2000" dirty="0" err="1">
                <a:ea typeface="宋体" panose="02010600030101010101" pitchFamily="2" charset="-122"/>
              </a:rPr>
              <a:t>fun_b</a:t>
            </a:r>
            <a:r>
              <a:rPr kumimoji="1" lang="en-US" altLang="zh-CN" sz="2000" dirty="0">
                <a:ea typeface="宋体" panose="02010600030101010101" pitchFamily="2" charset="-122"/>
              </a:rPr>
              <a:t>(unsigned long x) {</a:t>
            </a:r>
          </a:p>
          <a:p>
            <a:pPr marL="457200" lvl="1" indent="0">
              <a:buNone/>
            </a:pPr>
            <a:r>
              <a:rPr kumimoji="1" lang="en-US" altLang="zh-CN" sz="1800" dirty="0">
                <a:ea typeface="宋体" panose="02010600030101010101" pitchFamily="2" charset="-122"/>
              </a:rPr>
              <a:t>Long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val</a:t>
            </a:r>
            <a:r>
              <a:rPr kumimoji="1" lang="en-US" altLang="zh-CN" sz="1800" dirty="0">
                <a:ea typeface="宋体" panose="02010600030101010101" pitchFamily="2" charset="-122"/>
              </a:rPr>
              <a:t> = 0;</a:t>
            </a:r>
          </a:p>
          <a:p>
            <a:pPr marL="457200" lvl="1" indent="0">
              <a:buNone/>
            </a:pPr>
            <a:r>
              <a:rPr kumimoji="1" lang="en-US" altLang="zh-CN" sz="1800" dirty="0">
                <a:ea typeface="宋体" panose="02010600030101010101" pitchFamily="2" charset="-122"/>
              </a:rPr>
              <a:t>Long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i</a:t>
            </a:r>
            <a:r>
              <a:rPr kumimoji="1" lang="en-US" altLang="zh-CN" sz="1800" dirty="0">
                <a:ea typeface="宋体" panose="02010600030101010101" pitchFamily="2" charset="-122"/>
              </a:rPr>
              <a:t>;</a:t>
            </a:r>
          </a:p>
          <a:p>
            <a:pPr marL="457200" lvl="1" indent="0">
              <a:buNone/>
            </a:pPr>
            <a:r>
              <a:rPr kumimoji="1" lang="en-US" altLang="zh-CN" sz="1800" dirty="0">
                <a:ea typeface="宋体" panose="02010600030101010101" pitchFamily="2" charset="-122"/>
              </a:rPr>
              <a:t>For (</a:t>
            </a:r>
            <a:r>
              <a:rPr kumimoji="1" lang="mr-IN" altLang="zh-CN" sz="1800" dirty="0"/>
              <a:t>…</a:t>
            </a:r>
            <a:r>
              <a:rPr kumimoji="1" lang="en-US" altLang="zh-CN" sz="1800" dirty="0">
                <a:ea typeface="宋体" panose="02010600030101010101" pitchFamily="2" charset="-122"/>
              </a:rPr>
              <a:t> ; </a:t>
            </a:r>
            <a:r>
              <a:rPr kumimoji="1" lang="mr-IN" altLang="zh-CN" sz="1800" dirty="0"/>
              <a:t>…</a:t>
            </a:r>
            <a:r>
              <a:rPr kumimoji="1" lang="en-US" altLang="zh-CN" sz="1800" dirty="0">
                <a:ea typeface="宋体" panose="02010600030101010101" pitchFamily="2" charset="-122"/>
              </a:rPr>
              <a:t> ; </a:t>
            </a:r>
            <a:r>
              <a:rPr kumimoji="1" lang="mr-IN" altLang="zh-CN" sz="1800" dirty="0"/>
              <a:t>…</a:t>
            </a:r>
            <a:r>
              <a:rPr kumimoji="1" lang="en-US" altLang="zh-CN" sz="1800" dirty="0">
                <a:ea typeface="宋体" panose="02010600030101010101" pitchFamily="2" charset="-122"/>
              </a:rPr>
              <a:t>) {</a:t>
            </a:r>
          </a:p>
          <a:p>
            <a:pPr marL="914400" lvl="2" indent="0">
              <a:buNone/>
            </a:pPr>
            <a:r>
              <a:rPr kumimoji="1" lang="mr-IN" altLang="zh-CN" sz="1600" dirty="0"/>
              <a:t>…</a:t>
            </a:r>
            <a:endParaRPr kumimoji="1" lang="en-US" altLang="zh-CN" sz="1600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kumimoji="1" lang="en-US" altLang="zh-CN" sz="1800" dirty="0">
                <a:ea typeface="宋体" panose="02010600030101010101" pitchFamily="2" charset="-122"/>
              </a:rPr>
              <a:t>}</a:t>
            </a:r>
          </a:p>
          <a:p>
            <a:pPr marL="457200" lvl="1" indent="0">
              <a:buNone/>
            </a:pPr>
            <a:r>
              <a:rPr kumimoji="1" lang="en-US" altLang="zh-CN" sz="1800" dirty="0">
                <a:ea typeface="宋体" panose="02010600030101010101" pitchFamily="2" charset="-122"/>
              </a:rPr>
              <a:t>Return </a:t>
            </a:r>
            <a:r>
              <a:rPr kumimoji="1" lang="en-US" altLang="zh-CN" sz="1800" dirty="0" err="1">
                <a:ea typeface="宋体" panose="02010600030101010101" pitchFamily="2" charset="-122"/>
              </a:rPr>
              <a:t>val</a:t>
            </a:r>
            <a:r>
              <a:rPr kumimoji="1" lang="en-US" altLang="zh-CN" sz="1800" dirty="0"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dirty="0">
                <a:ea typeface="宋体" panose="02010600030101010101" pitchFamily="2" charset="-122"/>
              </a:rPr>
              <a:t>}</a:t>
            </a:r>
          </a:p>
          <a:p>
            <a:r>
              <a:rPr kumimoji="1" lang="en-US" altLang="zh-CN" sz="2000" dirty="0" err="1">
                <a:ea typeface="宋体" panose="02010600030101010101" pitchFamily="2" charset="-122"/>
              </a:rPr>
              <a:t>Gcc</a:t>
            </a:r>
            <a:r>
              <a:rPr kumimoji="1" lang="zh-CN" altLang="en-US" sz="2000" dirty="0">
                <a:ea typeface="宋体" panose="02010600030101010101" pitchFamily="2" charset="-122"/>
              </a:rPr>
              <a:t>生成的汇编代码如右所示。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r>
              <a:rPr kumimoji="1" lang="zh-CN" altLang="en-US" sz="2000" dirty="0">
                <a:ea typeface="宋体" panose="02010600030101010101" pitchFamily="2" charset="-122"/>
              </a:rPr>
              <a:t>完成下面工作：</a:t>
            </a:r>
            <a:endParaRPr kumimoji="1"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A. </a:t>
            </a:r>
            <a:r>
              <a:rPr kumimoji="1" lang="zh-CN" altLang="en-US" sz="1800" dirty="0">
                <a:ea typeface="宋体" panose="02010600030101010101" pitchFamily="2" charset="-122"/>
              </a:rPr>
              <a:t>根据汇编代码，填写</a:t>
            </a:r>
            <a:r>
              <a:rPr kumimoji="1" lang="en-US" altLang="zh-CN" sz="1800" dirty="0">
                <a:ea typeface="宋体" panose="02010600030101010101" pitchFamily="2" charset="-122"/>
              </a:rPr>
              <a:t>C</a:t>
            </a:r>
            <a:r>
              <a:rPr kumimoji="1" lang="zh-CN" altLang="en-US" sz="1800" dirty="0">
                <a:ea typeface="宋体" panose="02010600030101010101" pitchFamily="2" charset="-122"/>
              </a:rPr>
              <a:t>代码缺失的部分；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B. </a:t>
            </a:r>
            <a:r>
              <a:rPr kumimoji="1" lang="zh-CN" altLang="en-US" sz="1800" dirty="0">
                <a:ea typeface="宋体" panose="02010600030101010101" pitchFamily="2" charset="-122"/>
              </a:rPr>
              <a:t>解释循环前为什么没有初始测试，也没有初始跳转到循环内部的测试部分；</a:t>
            </a:r>
            <a:endParaRPr kumimoji="1"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sz="1800" dirty="0">
                <a:ea typeface="宋体" panose="02010600030101010101" pitchFamily="2" charset="-122"/>
              </a:rPr>
              <a:t>C. </a:t>
            </a:r>
            <a:r>
              <a:rPr kumimoji="1" lang="zh-CN" altLang="en-US" sz="1800" dirty="0">
                <a:ea typeface="宋体" panose="02010600030101010101" pitchFamily="2" charset="-122"/>
              </a:rPr>
              <a:t>用自然语言描述这个函数的功能</a:t>
            </a:r>
            <a:endParaRPr kumimoji="1"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91139" name="幻灯片编号占位符 3">
            <a:extLst>
              <a:ext uri="{FF2B5EF4-FFF2-40B4-BE49-F238E27FC236}">
                <a16:creationId xmlns:a16="http://schemas.microsoft.com/office/drawing/2014/main" id="{5240E968-4456-89E2-A40D-F7591DDF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762ED0-D8BE-8C4C-B054-9AAEE2D8E72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F21F86A-AEFD-91C2-3D3E-BD9C79A71239}"/>
              </a:ext>
            </a:extLst>
          </p:cNvPr>
          <p:cNvSpPr txBox="1">
            <a:spLocks/>
          </p:cNvSpPr>
          <p:nvPr/>
        </p:nvSpPr>
        <p:spPr bwMode="auto">
          <a:xfrm>
            <a:off x="6553200" y="1524000"/>
            <a:ext cx="3810000" cy="4800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zh-CN" sz="2000" kern="0" dirty="0"/>
              <a:t># x in %</a:t>
            </a:r>
            <a:r>
              <a:rPr kumimoji="1" lang="en-US" altLang="zh-CN" sz="2000" kern="0" dirty="0" err="1"/>
              <a:t>rdi</a:t>
            </a:r>
            <a:endParaRPr kumimoji="1" lang="en-US" altLang="zh-CN" sz="2000" kern="0" dirty="0"/>
          </a:p>
          <a:p>
            <a:pPr marL="0" indent="0">
              <a:buNone/>
              <a:defRPr/>
            </a:pPr>
            <a:r>
              <a:rPr kumimoji="1" lang="en-US" altLang="zh-CN" sz="2000" kern="0" dirty="0"/>
              <a:t>1 </a:t>
            </a:r>
            <a:r>
              <a:rPr kumimoji="1" lang="en-US" altLang="zh-CN" sz="2000" kern="0" dirty="0" err="1"/>
              <a:t>func_b</a:t>
            </a:r>
            <a:r>
              <a:rPr kumimoji="1" lang="en-US" altLang="zh-CN" sz="2000" kern="0" dirty="0"/>
              <a:t>:</a:t>
            </a:r>
          </a:p>
          <a:p>
            <a:pPr marL="457200" indent="-457200">
              <a:buFontTx/>
              <a:buAutoNum type="arabicPlain" startAt="2"/>
              <a:defRPr/>
            </a:pPr>
            <a:r>
              <a:rPr kumimoji="1" lang="en-US" altLang="zh-CN" sz="2000" kern="0" dirty="0" err="1"/>
              <a:t>Movl</a:t>
            </a:r>
            <a:r>
              <a:rPr kumimoji="1" lang="en-US" altLang="zh-CN" sz="2000" kern="0" dirty="0"/>
              <a:t> $64, %</a:t>
            </a:r>
            <a:r>
              <a:rPr kumimoji="1" lang="en-US" altLang="zh-CN" sz="2000" kern="0" dirty="0" err="1"/>
              <a:t>edx</a:t>
            </a:r>
            <a:endParaRPr kumimoji="1" lang="en-US" altLang="zh-CN" sz="200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kern="0" dirty="0"/>
              <a:t>  </a:t>
            </a:r>
            <a:r>
              <a:rPr kumimoji="1" lang="en-US" altLang="zh-CN" sz="2000" kern="0" dirty="0" err="1"/>
              <a:t>movl</a:t>
            </a:r>
            <a:r>
              <a:rPr kumimoji="1" lang="en-US" altLang="zh-CN" sz="2000" kern="0" dirty="0"/>
              <a:t> $0, %</a:t>
            </a:r>
            <a:r>
              <a:rPr kumimoji="1" lang="en-US" altLang="zh-CN" sz="2000" kern="0" dirty="0" err="1"/>
              <a:t>eax</a:t>
            </a:r>
            <a:endParaRPr kumimoji="1" lang="en-US" altLang="zh-CN" sz="200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kern="0" dirty="0"/>
              <a:t>.L10:</a:t>
            </a:r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kern="0" dirty="0"/>
              <a:t>  </a:t>
            </a:r>
            <a:r>
              <a:rPr kumimoji="1" lang="en-US" altLang="zh-CN" sz="2000" kern="0" dirty="0" err="1"/>
              <a:t>movq</a:t>
            </a:r>
            <a:r>
              <a:rPr kumimoji="1" lang="en-US" altLang="zh-CN" sz="2000" kern="0" dirty="0"/>
              <a:t> %</a:t>
            </a:r>
            <a:r>
              <a:rPr kumimoji="1" lang="en-US" altLang="zh-CN" sz="2000" kern="0" dirty="0" err="1"/>
              <a:t>rdi</a:t>
            </a:r>
            <a:r>
              <a:rPr kumimoji="1" lang="en-US" altLang="zh-CN" sz="2000" kern="0" dirty="0"/>
              <a:t>, %</a:t>
            </a:r>
            <a:r>
              <a:rPr kumimoji="1" lang="en-US" altLang="zh-CN" sz="2000" kern="0" dirty="0" err="1"/>
              <a:t>rcx</a:t>
            </a:r>
            <a:endParaRPr kumimoji="1" lang="en-US" altLang="zh-CN" sz="200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kern="0" dirty="0"/>
              <a:t>  </a:t>
            </a:r>
            <a:r>
              <a:rPr kumimoji="1" lang="en-US" altLang="zh-CN" sz="2000" kern="0" dirty="0" err="1"/>
              <a:t>andl</a:t>
            </a:r>
            <a:r>
              <a:rPr kumimoji="1" lang="en-US" altLang="zh-CN" sz="2000" kern="0" dirty="0"/>
              <a:t>  $1, %</a:t>
            </a:r>
            <a:r>
              <a:rPr kumimoji="1" lang="en-US" altLang="zh-CN" sz="2000" kern="0" dirty="0" err="1"/>
              <a:t>ecx</a:t>
            </a:r>
            <a:endParaRPr kumimoji="1" lang="en-US" altLang="zh-CN" sz="200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kern="0" dirty="0"/>
              <a:t>  </a:t>
            </a:r>
            <a:r>
              <a:rPr kumimoji="1" lang="en-US" altLang="zh-CN" sz="2000" kern="0" dirty="0" err="1"/>
              <a:t>addq</a:t>
            </a:r>
            <a:r>
              <a:rPr kumimoji="1" lang="en-US" altLang="zh-CN" sz="2000" kern="0" dirty="0"/>
              <a:t> %</a:t>
            </a:r>
            <a:r>
              <a:rPr kumimoji="1" lang="en-US" altLang="zh-CN" sz="2000" kern="0" dirty="0" err="1"/>
              <a:t>rax</a:t>
            </a:r>
            <a:r>
              <a:rPr kumimoji="1" lang="en-US" altLang="zh-CN" sz="2000" kern="0" dirty="0"/>
              <a:t>, %</a:t>
            </a:r>
            <a:r>
              <a:rPr kumimoji="1" lang="en-US" altLang="zh-CN" sz="2000" kern="0" dirty="0" err="1"/>
              <a:t>rax</a:t>
            </a:r>
            <a:endParaRPr kumimoji="1" lang="en-US" altLang="zh-CN" sz="200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kern="0" dirty="0"/>
              <a:t>  </a:t>
            </a:r>
            <a:r>
              <a:rPr kumimoji="1" lang="en-US" altLang="zh-CN" sz="2000" kern="0" dirty="0" err="1"/>
              <a:t>orq</a:t>
            </a:r>
            <a:r>
              <a:rPr kumimoji="1" lang="en-US" altLang="zh-CN" sz="2000" kern="0" dirty="0"/>
              <a:t> $</a:t>
            </a:r>
            <a:r>
              <a:rPr kumimoji="1" lang="en-US" altLang="zh-CN" sz="2000" kern="0" dirty="0" err="1"/>
              <a:t>rcx</a:t>
            </a:r>
            <a:r>
              <a:rPr kumimoji="1" lang="en-US" altLang="zh-CN" sz="2000" kern="0" dirty="0"/>
              <a:t>, %</a:t>
            </a:r>
            <a:r>
              <a:rPr kumimoji="1" lang="en-US" altLang="zh-CN" sz="2000" kern="0" dirty="0" err="1"/>
              <a:t>rax</a:t>
            </a:r>
            <a:endParaRPr kumimoji="1" lang="en-US" altLang="zh-CN" sz="200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kern="0" dirty="0"/>
              <a:t>  </a:t>
            </a:r>
            <a:r>
              <a:rPr kumimoji="1" lang="en-US" altLang="zh-CN" sz="2000" kern="0" dirty="0" err="1"/>
              <a:t>shrq</a:t>
            </a:r>
            <a:r>
              <a:rPr kumimoji="1" lang="en-US" altLang="zh-CN" sz="2000" kern="0" dirty="0"/>
              <a:t> %</a:t>
            </a:r>
            <a:r>
              <a:rPr kumimoji="1" lang="en-US" altLang="zh-CN" sz="2000" kern="0" dirty="0" err="1"/>
              <a:t>rdi</a:t>
            </a:r>
            <a:endParaRPr kumimoji="1" lang="en-US" altLang="zh-CN" sz="200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kern="0" dirty="0"/>
              <a:t>  </a:t>
            </a:r>
            <a:r>
              <a:rPr kumimoji="1" lang="en-US" altLang="zh-CN" sz="2000" kern="0" dirty="0" err="1"/>
              <a:t>subq</a:t>
            </a:r>
            <a:r>
              <a:rPr kumimoji="1" lang="en-US" altLang="zh-CN" sz="2000" kern="0" dirty="0"/>
              <a:t> $1, %</a:t>
            </a:r>
            <a:r>
              <a:rPr kumimoji="1" lang="en-US" altLang="zh-CN" sz="2000" kern="0" dirty="0" err="1"/>
              <a:t>rdx</a:t>
            </a:r>
            <a:endParaRPr kumimoji="1" lang="en-US" altLang="zh-CN" sz="2000" kern="0" dirty="0"/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kern="0" dirty="0"/>
              <a:t>  </a:t>
            </a:r>
            <a:r>
              <a:rPr kumimoji="1" lang="en-US" altLang="zh-CN" sz="2000" kern="0" dirty="0" err="1"/>
              <a:t>jne</a:t>
            </a:r>
            <a:r>
              <a:rPr kumimoji="1" lang="en-US" altLang="zh-CN" sz="2000" kern="0" dirty="0"/>
              <a:t> .L10</a:t>
            </a:r>
          </a:p>
          <a:p>
            <a:pPr>
              <a:buFontTx/>
              <a:buAutoNum type="arabicPlain" startAt="2"/>
              <a:defRPr/>
            </a:pPr>
            <a:r>
              <a:rPr kumimoji="1" lang="en-US" altLang="zh-CN" sz="2000" kern="0" dirty="0"/>
              <a:t>  ret </a:t>
            </a:r>
            <a:endParaRPr kumimoji="1" lang="en-US" altLang="zh-CN" sz="1800" kern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>
            <a:extLst>
              <a:ext uri="{FF2B5EF4-FFF2-40B4-BE49-F238E27FC236}">
                <a16:creationId xmlns:a16="http://schemas.microsoft.com/office/drawing/2014/main" id="{1453E267-D94C-D554-B7C0-E9B8FCD68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部分课堂练习讲解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92162" name="内容占位符 2">
            <a:extLst>
              <a:ext uri="{FF2B5EF4-FFF2-40B4-BE49-F238E27FC236}">
                <a16:creationId xmlns:a16="http://schemas.microsoft.com/office/drawing/2014/main" id="{817EE993-1942-CF61-B206-6A4BCE2D7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>
                <a:ea typeface="宋体" panose="02010600030101010101" pitchFamily="2" charset="-122"/>
              </a:rPr>
              <a:t>fun_b(unsigned long x) {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Long val = 0;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Long i;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For (i=64; i!=0 ; i--) {	// </a:t>
            </a:r>
            <a:r>
              <a:rPr kumimoji="1" lang="zh-CN" altLang="en-US" sz="1800">
                <a:ea typeface="宋体" panose="02010600030101010101" pitchFamily="2" charset="-122"/>
              </a:rPr>
              <a:t>尽量忠于原意</a:t>
            </a:r>
            <a:endParaRPr kumimoji="1" lang="en-US" altLang="zh-CN" sz="1800">
              <a:ea typeface="宋体" panose="02010600030101010101" pitchFamily="2" charset="-122"/>
            </a:endParaRPr>
          </a:p>
          <a:p>
            <a:pPr lvl="2"/>
            <a:r>
              <a:rPr kumimoji="1" lang="en-US" altLang="zh-CN" sz="1600">
                <a:ea typeface="宋体" panose="02010600030101010101" pitchFamily="2" charset="-122"/>
              </a:rPr>
              <a:t>Val = (val &lt;&lt; 1) | (x&amp;1)</a:t>
            </a:r>
          </a:p>
          <a:p>
            <a:pPr lvl="2"/>
            <a:r>
              <a:rPr kumimoji="1" lang="en-US" altLang="zh-CN" sz="1600">
                <a:ea typeface="宋体" panose="02010600030101010101" pitchFamily="2" charset="-122"/>
              </a:rPr>
              <a:t>X &gt;&gt;= 1;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}</a:t>
            </a:r>
          </a:p>
          <a:p>
            <a:pPr lvl="1"/>
            <a:r>
              <a:rPr kumimoji="1" lang="en-US" altLang="zh-CN" sz="1800">
                <a:ea typeface="宋体" panose="02010600030101010101" pitchFamily="2" charset="-122"/>
              </a:rPr>
              <a:t>Return val;</a:t>
            </a:r>
          </a:p>
          <a:p>
            <a:r>
              <a:rPr kumimoji="1" lang="en-US" altLang="zh-CN" sz="2000">
                <a:ea typeface="宋体" panose="02010600030101010101" pitchFamily="2" charset="-122"/>
              </a:rPr>
              <a:t>}</a:t>
            </a:r>
          </a:p>
          <a:p>
            <a:r>
              <a:rPr kumimoji="1" lang="en-US" altLang="zh-CN" sz="2000">
                <a:ea typeface="宋体" panose="02010600030101010101" pitchFamily="2" charset="-122"/>
              </a:rPr>
              <a:t>2</a:t>
            </a:r>
            <a:r>
              <a:rPr kumimoji="1" lang="zh-CN" altLang="en-US" sz="2000">
                <a:ea typeface="宋体" panose="02010600030101010101" pitchFamily="2" charset="-122"/>
              </a:rPr>
              <a:t>）因为循环次数是常量</a:t>
            </a:r>
            <a:endParaRPr kumimoji="1" lang="en-US" altLang="zh-CN" sz="2000">
              <a:ea typeface="宋体" panose="02010600030101010101" pitchFamily="2" charset="-122"/>
            </a:endParaRPr>
          </a:p>
          <a:p>
            <a:r>
              <a:rPr kumimoji="1" lang="en-US" altLang="zh-CN" sz="2000">
                <a:ea typeface="宋体" panose="02010600030101010101" pitchFamily="2" charset="-122"/>
              </a:rPr>
              <a:t>3</a:t>
            </a:r>
            <a:r>
              <a:rPr kumimoji="1" lang="zh-CN" altLang="en-US" sz="2000">
                <a:ea typeface="宋体" panose="02010600030101010101" pitchFamily="2" charset="-122"/>
              </a:rPr>
              <a:t>）将</a:t>
            </a:r>
            <a:r>
              <a:rPr kumimoji="1" lang="en-US" altLang="zh-CN" sz="2000">
                <a:ea typeface="宋体" panose="02010600030101010101" pitchFamily="2" charset="-122"/>
              </a:rPr>
              <a:t>x</a:t>
            </a:r>
            <a:r>
              <a:rPr kumimoji="1" lang="zh-CN" altLang="en-US" sz="2000">
                <a:ea typeface="宋体" panose="02010600030101010101" pitchFamily="2" charset="-122"/>
              </a:rPr>
              <a:t>镜像反转</a:t>
            </a:r>
            <a:endParaRPr kumimoji="1" lang="en-US" altLang="zh-CN" sz="2000">
              <a:ea typeface="宋体" panose="02010600030101010101" pitchFamily="2" charset="-122"/>
            </a:endParaRPr>
          </a:p>
        </p:txBody>
      </p:sp>
      <p:sp>
        <p:nvSpPr>
          <p:cNvPr id="92163" name="幻灯片编号占位符 3">
            <a:extLst>
              <a:ext uri="{FF2B5EF4-FFF2-40B4-BE49-F238E27FC236}">
                <a16:creationId xmlns:a16="http://schemas.microsoft.com/office/drawing/2014/main" id="{5B78704D-20D5-C649-0427-7DECFCDF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DA6A87-4F1A-FB42-9827-23E15CCE85B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">
            <a:extLst>
              <a:ext uri="{FF2B5EF4-FFF2-40B4-BE49-F238E27FC236}">
                <a16:creationId xmlns:a16="http://schemas.microsoft.com/office/drawing/2014/main" id="{2DC292B8-CDF0-91A0-7395-2DDD09615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部分课堂练习讲解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108546" name="内容占位符 2">
            <a:extLst>
              <a:ext uri="{FF2B5EF4-FFF2-40B4-BE49-F238E27FC236}">
                <a16:creationId xmlns:a16="http://schemas.microsoft.com/office/drawing/2014/main" id="{C294F85A-B6F6-5020-99B5-7213EB2A3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35700" y="1020763"/>
            <a:ext cx="3810000" cy="4419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#</a:t>
            </a:r>
            <a:r>
              <a:rPr kumimoji="1" lang="zh-CN" altLang="en-US" sz="2000">
                <a:ea typeface="宋体" panose="02010600030101010101" pitchFamily="2" charset="-122"/>
              </a:rPr>
              <a:t> </a:t>
            </a:r>
            <a:r>
              <a:rPr kumimoji="1" lang="en-US" altLang="zh-CN" sz="2000">
                <a:ea typeface="宋体" panose="02010600030101010101" pitchFamily="2" charset="-122"/>
              </a:rPr>
              <a:t>x @ %rdi, y @ %rsi</a:t>
            </a:r>
          </a:p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Test:</a:t>
            </a:r>
          </a:p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  leaq	0(,%rdi,8), %rax</a:t>
            </a:r>
          </a:p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  testq	%rsi, %rsi</a:t>
            </a:r>
          </a:p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  jle	.L2</a:t>
            </a:r>
          </a:p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  movq	%rsi, %rax</a:t>
            </a:r>
          </a:p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  subq	%rdi, %rax</a:t>
            </a:r>
          </a:p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  movq	%rdi, %rdx</a:t>
            </a:r>
          </a:p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  andq	%rsi, %rdx</a:t>
            </a:r>
          </a:p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  cmpq	%rsi, %rdi</a:t>
            </a:r>
          </a:p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  cmovge %rdx, %rax</a:t>
            </a:r>
          </a:p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.L2:</a:t>
            </a:r>
          </a:p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  addq	%rsi, %rdi</a:t>
            </a:r>
          </a:p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  cmpq	$-2, %rsi</a:t>
            </a:r>
          </a:p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  cmovle %rdi, %rax</a:t>
            </a:r>
          </a:p>
          <a:p>
            <a:pPr marL="0" indent="0">
              <a:buNone/>
            </a:pPr>
            <a:r>
              <a:rPr kumimoji="1" lang="en-US" altLang="zh-CN" sz="2000">
                <a:ea typeface="宋体" panose="02010600030101010101" pitchFamily="2" charset="-122"/>
              </a:rPr>
              <a:t>  ret</a:t>
            </a:r>
            <a:endParaRPr kumimoji="1" lang="zh-CN" altLang="en-US" sz="2000">
              <a:ea typeface="宋体" panose="02010600030101010101" pitchFamily="2" charset="-122"/>
            </a:endParaRPr>
          </a:p>
        </p:txBody>
      </p:sp>
      <p:sp>
        <p:nvSpPr>
          <p:cNvPr id="108547" name="幻灯片编号占位符 3">
            <a:extLst>
              <a:ext uri="{FF2B5EF4-FFF2-40B4-BE49-F238E27FC236}">
                <a16:creationId xmlns:a16="http://schemas.microsoft.com/office/drawing/2014/main" id="{8331F681-4CF9-4A1B-50BA-B4ED5FD1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0F6F51-ADAF-284C-9CEE-5DFB2F2EDFA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27EE345-F258-EBD2-A28D-1D91AB1DBEAF}"/>
              </a:ext>
            </a:extLst>
          </p:cNvPr>
          <p:cNvSpPr txBox="1">
            <a:spLocks/>
          </p:cNvSpPr>
          <p:nvPr/>
        </p:nvSpPr>
        <p:spPr bwMode="auto">
          <a:xfrm>
            <a:off x="2209800" y="1412875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kumimoji="1" lang="zh-CN" altLang="en-US" sz="2000" kern="0" dirty="0"/>
              <a:t>填写</a:t>
            </a:r>
            <a:r>
              <a:rPr kumimoji="1" lang="en-US" altLang="zh-CN" sz="2000" kern="0" dirty="0"/>
              <a:t>C</a:t>
            </a:r>
            <a:r>
              <a:rPr kumimoji="1" lang="zh-CN" altLang="en-US" sz="2000" kern="0" dirty="0"/>
              <a:t>语言代码：</a:t>
            </a:r>
            <a:endParaRPr kumimoji="1" lang="en-US" altLang="zh-CN" sz="2000" kern="0" dirty="0"/>
          </a:p>
          <a:p>
            <a:pPr marL="0" indent="0">
              <a:buNone/>
              <a:defRPr/>
            </a:pPr>
            <a:r>
              <a:rPr kumimoji="1" lang="en-US" altLang="zh-CN" sz="2000" kern="0" dirty="0"/>
              <a:t>Long test (long x, long y) {</a:t>
            </a:r>
          </a:p>
          <a:p>
            <a:pPr marL="0" indent="0">
              <a:buNone/>
              <a:defRPr/>
            </a:pPr>
            <a:r>
              <a:rPr kumimoji="1" lang="en-US" altLang="zh-CN" sz="2000" kern="0" dirty="0"/>
              <a:t>    long </a:t>
            </a:r>
            <a:r>
              <a:rPr kumimoji="1" lang="en-US" altLang="zh-CN" sz="2000" kern="0" dirty="0" err="1"/>
              <a:t>val</a:t>
            </a:r>
            <a:r>
              <a:rPr kumimoji="1" lang="en-US" altLang="zh-CN" sz="2000" kern="0" dirty="0"/>
              <a:t> = ________;</a:t>
            </a:r>
          </a:p>
          <a:p>
            <a:pPr marL="0" indent="0">
              <a:buNone/>
              <a:defRPr/>
            </a:pPr>
            <a:r>
              <a:rPr kumimoji="1" lang="en-US" altLang="zh-CN" sz="2000" kern="0" dirty="0"/>
              <a:t>    if (_______) {</a:t>
            </a:r>
          </a:p>
          <a:p>
            <a:pPr marL="0" indent="0">
              <a:buNone/>
              <a:defRPr/>
            </a:pPr>
            <a:r>
              <a:rPr kumimoji="1" lang="en-US" altLang="zh-CN" sz="2000" kern="0" dirty="0"/>
              <a:t>        if (_______) {</a:t>
            </a:r>
          </a:p>
          <a:p>
            <a:pPr marL="0" indent="0">
              <a:buNone/>
              <a:defRPr/>
            </a:pPr>
            <a:r>
              <a:rPr kumimoji="1" lang="en-US" altLang="zh-CN" sz="2000" kern="0" dirty="0"/>
              <a:t>            </a:t>
            </a:r>
            <a:r>
              <a:rPr kumimoji="1" lang="en-US" altLang="zh-CN" sz="2000" kern="0" dirty="0" err="1"/>
              <a:t>val</a:t>
            </a:r>
            <a:r>
              <a:rPr kumimoji="1" lang="en-US" altLang="zh-CN" sz="2000" kern="0" dirty="0"/>
              <a:t> = ________;</a:t>
            </a:r>
          </a:p>
          <a:p>
            <a:pPr marL="0" indent="0">
              <a:buNone/>
              <a:defRPr/>
            </a:pPr>
            <a:r>
              <a:rPr kumimoji="1" lang="en-US" altLang="zh-CN" sz="2000" kern="0" dirty="0"/>
              <a:t>        else</a:t>
            </a:r>
          </a:p>
          <a:p>
            <a:pPr marL="0" indent="0">
              <a:buNone/>
              <a:defRPr/>
            </a:pPr>
            <a:r>
              <a:rPr kumimoji="1" lang="en-US" altLang="zh-CN" sz="2000" kern="0" dirty="0"/>
              <a:t>            </a:t>
            </a:r>
            <a:r>
              <a:rPr kumimoji="1" lang="en-US" altLang="zh-CN" sz="2000" kern="0" dirty="0" err="1"/>
              <a:t>val</a:t>
            </a:r>
            <a:r>
              <a:rPr kumimoji="1" lang="en-US" altLang="zh-CN" sz="2000" kern="0" dirty="0"/>
              <a:t> = ________;</a:t>
            </a:r>
          </a:p>
          <a:p>
            <a:pPr marL="0" indent="0">
              <a:buNone/>
              <a:defRPr/>
            </a:pPr>
            <a:r>
              <a:rPr kumimoji="1" lang="en-US" altLang="zh-CN" sz="2000" kern="0" dirty="0"/>
              <a:t>    } else if (_______) </a:t>
            </a:r>
          </a:p>
          <a:p>
            <a:pPr marL="0" indent="0">
              <a:buNone/>
              <a:defRPr/>
            </a:pPr>
            <a:r>
              <a:rPr kumimoji="1" lang="en-US" altLang="zh-CN" sz="2000" kern="0" dirty="0"/>
              <a:t>         </a:t>
            </a:r>
            <a:r>
              <a:rPr kumimoji="1" lang="en-US" altLang="zh-CN" sz="2000" kern="0" dirty="0" err="1"/>
              <a:t>val</a:t>
            </a:r>
            <a:r>
              <a:rPr kumimoji="1" lang="en-US" altLang="zh-CN" sz="2000" kern="0" dirty="0"/>
              <a:t> = _______;</a:t>
            </a:r>
          </a:p>
          <a:p>
            <a:pPr marL="0" indent="0">
              <a:buNone/>
              <a:defRPr/>
            </a:pPr>
            <a:r>
              <a:rPr kumimoji="1" lang="en-US" altLang="zh-CN" sz="2000" kern="0" dirty="0"/>
              <a:t>    return </a:t>
            </a:r>
            <a:r>
              <a:rPr kumimoji="1" lang="en-US" altLang="zh-CN" sz="2000" kern="0" dirty="0" err="1"/>
              <a:t>val</a:t>
            </a:r>
            <a:r>
              <a:rPr kumimoji="1" lang="en-US" altLang="zh-CN" sz="2000" kern="0" dirty="0"/>
              <a:t>;</a:t>
            </a:r>
          </a:p>
          <a:p>
            <a:pPr marL="0" indent="0">
              <a:buNone/>
              <a:defRPr/>
            </a:pPr>
            <a:r>
              <a:rPr kumimoji="1" lang="en-US" altLang="zh-CN" sz="2000" kern="0" dirty="0"/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1">
            <a:extLst>
              <a:ext uri="{FF2B5EF4-FFF2-40B4-BE49-F238E27FC236}">
                <a16:creationId xmlns:a16="http://schemas.microsoft.com/office/drawing/2014/main" id="{D9C884E1-D133-E22A-4253-F74E6E8D5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部分课堂练习讲解</a:t>
            </a:r>
            <a:endParaRPr kumimoji="1" lang="zh-CN" altLang="en-US" dirty="0">
              <a:ea typeface="宋体" panose="02010600030101010101" pitchFamily="2" charset="-122"/>
            </a:endParaRPr>
          </a:p>
        </p:txBody>
      </p:sp>
      <p:sp>
        <p:nvSpPr>
          <p:cNvPr id="110594" name="内容占位符 2">
            <a:extLst>
              <a:ext uri="{FF2B5EF4-FFF2-40B4-BE49-F238E27FC236}">
                <a16:creationId xmlns:a16="http://schemas.microsoft.com/office/drawing/2014/main" id="{1E7CC573-4323-C5B0-B4E7-B46469D8E3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Long test (long x, long y) {</a:t>
            </a:r>
          </a:p>
          <a:p>
            <a:pPr marL="0" indent="0"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long val = ____</a:t>
            </a:r>
            <a:r>
              <a:rPr kumimoji="1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8x</a:t>
            </a:r>
            <a:r>
              <a:rPr kumimoji="1" lang="en-US" altLang="zh-CN" sz="2400">
                <a:ea typeface="宋体" panose="02010600030101010101" pitchFamily="2" charset="-122"/>
              </a:rPr>
              <a:t>____;</a:t>
            </a:r>
          </a:p>
          <a:p>
            <a:pPr marL="0" indent="0"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if (___</a:t>
            </a:r>
            <a:r>
              <a:rPr kumimoji="1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y&gt;0</a:t>
            </a:r>
            <a:r>
              <a:rPr kumimoji="1" lang="en-US" altLang="zh-CN" sz="2400">
                <a:ea typeface="宋体" panose="02010600030101010101" pitchFamily="2" charset="-122"/>
              </a:rPr>
              <a:t>____) {</a:t>
            </a:r>
          </a:p>
          <a:p>
            <a:pPr marL="0" indent="0"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    if (___</a:t>
            </a:r>
            <a:r>
              <a:rPr kumimoji="1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x&lt;y</a:t>
            </a:r>
            <a:r>
              <a:rPr kumimoji="1" lang="en-US" altLang="zh-CN" sz="2400">
                <a:ea typeface="宋体" panose="02010600030101010101" pitchFamily="2" charset="-122"/>
              </a:rPr>
              <a:t>____) {</a:t>
            </a:r>
          </a:p>
          <a:p>
            <a:pPr marL="0" indent="0"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        val = ___</a:t>
            </a:r>
            <a:r>
              <a:rPr kumimoji="1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y-x</a:t>
            </a:r>
            <a:r>
              <a:rPr kumimoji="1" lang="en-US" altLang="zh-CN" sz="2400">
                <a:ea typeface="宋体" panose="02010600030101010101" pitchFamily="2" charset="-122"/>
              </a:rPr>
              <a:t>_____;</a:t>
            </a:r>
          </a:p>
          <a:p>
            <a:pPr marL="0" indent="0"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    else</a:t>
            </a:r>
          </a:p>
          <a:p>
            <a:pPr marL="0" indent="0"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        val = ___</a:t>
            </a:r>
            <a:r>
              <a:rPr kumimoji="1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x&amp;y</a:t>
            </a:r>
            <a:r>
              <a:rPr kumimoji="1" lang="en-US" altLang="zh-CN" sz="2400">
                <a:ea typeface="宋体" panose="02010600030101010101" pitchFamily="2" charset="-122"/>
              </a:rPr>
              <a:t>_____;</a:t>
            </a:r>
          </a:p>
          <a:p>
            <a:pPr marL="0" indent="0"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} else if (___</a:t>
            </a:r>
            <a:r>
              <a:rPr kumimoji="1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y&lt;=-2</a:t>
            </a:r>
            <a:r>
              <a:rPr kumimoji="1" lang="en-US" altLang="zh-CN" sz="2400">
                <a:ea typeface="宋体" panose="02010600030101010101" pitchFamily="2" charset="-122"/>
              </a:rPr>
              <a:t>____) </a:t>
            </a:r>
          </a:p>
          <a:p>
            <a:pPr marL="0" indent="0"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     val = __</a:t>
            </a:r>
            <a:r>
              <a:rPr kumimoji="1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x+y</a:t>
            </a:r>
            <a:r>
              <a:rPr kumimoji="1" lang="en-US" altLang="zh-CN" sz="2400">
                <a:ea typeface="宋体" panose="02010600030101010101" pitchFamily="2" charset="-122"/>
              </a:rPr>
              <a:t>_____;</a:t>
            </a:r>
          </a:p>
          <a:p>
            <a:pPr marL="0" indent="0"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    return val;</a:t>
            </a:r>
          </a:p>
          <a:p>
            <a:pPr marL="0" indent="0">
              <a:buNone/>
            </a:pPr>
            <a:r>
              <a:rPr kumimoji="1" lang="en-US" altLang="zh-CN" sz="2400">
                <a:ea typeface="宋体" panose="02010600030101010101" pitchFamily="2" charset="-122"/>
              </a:rPr>
              <a:t>}</a:t>
            </a:r>
          </a:p>
          <a:p>
            <a:pPr marL="0" indent="0"/>
            <a:endParaRPr kumimoji="1" lang="zh-CN" altLang="en-US" sz="2400">
              <a:ea typeface="宋体" panose="02010600030101010101" pitchFamily="2" charset="-122"/>
            </a:endParaRPr>
          </a:p>
        </p:txBody>
      </p:sp>
      <p:sp>
        <p:nvSpPr>
          <p:cNvPr id="110595" name="幻灯片编号占位符 3">
            <a:extLst>
              <a:ext uri="{FF2B5EF4-FFF2-40B4-BE49-F238E27FC236}">
                <a16:creationId xmlns:a16="http://schemas.microsoft.com/office/drawing/2014/main" id="{93CAC0C9-7A76-6CC4-BDA9-124D4E20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B56404-A95C-514F-B362-C9D478B7E92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7DF1DCF-3EA3-F88E-5636-61E3AF8AA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990600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#</a:t>
            </a:r>
            <a:r>
              <a:rPr kumimoji="1" lang="zh-CN" altLang="en-US" sz="2000" kern="0">
                <a:ea typeface="宋体" panose="02010600030101010101" pitchFamily="2" charset="-122"/>
              </a:rPr>
              <a:t> </a:t>
            </a:r>
            <a:r>
              <a:rPr kumimoji="1" lang="en-US" altLang="zh-CN" sz="2000" kern="0">
                <a:ea typeface="宋体" panose="02010600030101010101" pitchFamily="2" charset="-122"/>
              </a:rPr>
              <a:t>x @ %rdi, y @ %rsi</a:t>
            </a:r>
          </a:p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Test:</a:t>
            </a:r>
          </a:p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  leaq	0(,%rdi,8), %rax</a:t>
            </a:r>
          </a:p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  testq	%rsi, %rsi</a:t>
            </a:r>
          </a:p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  jle	.L2</a:t>
            </a:r>
          </a:p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  movq	%rsi, %rax</a:t>
            </a:r>
          </a:p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  subq	%rdi, %rax</a:t>
            </a:r>
          </a:p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  movq	%rdi, %rdx</a:t>
            </a:r>
          </a:p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  andq	%rsi, %rdx</a:t>
            </a:r>
          </a:p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  cmpq	%rsi, %rdi</a:t>
            </a:r>
          </a:p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  cmovge %rdx, %rax</a:t>
            </a:r>
          </a:p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.L2:</a:t>
            </a:r>
          </a:p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  addq	%rsi, %rdi</a:t>
            </a:r>
          </a:p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  cmpq	$-2, %rsi</a:t>
            </a:r>
          </a:p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  cmovle %rdi, %rax</a:t>
            </a:r>
          </a:p>
          <a:p>
            <a:pPr marL="0" indent="0">
              <a:buNone/>
              <a:defRPr/>
            </a:pPr>
            <a:r>
              <a:rPr kumimoji="1" lang="en-US" altLang="zh-CN" sz="2000" kern="0">
                <a:ea typeface="宋体" panose="02010600030101010101" pitchFamily="2" charset="-122"/>
              </a:rPr>
              <a:t>  ret</a:t>
            </a:r>
            <a:endParaRPr kumimoji="1" lang="zh-CN" altLang="en-US" sz="2000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内容占位符 2">
            <a:extLst>
              <a:ext uri="{FF2B5EF4-FFF2-40B4-BE49-F238E27FC236}">
                <a16:creationId xmlns:a16="http://schemas.microsoft.com/office/drawing/2014/main" id="{0DA21A9C-6349-884B-9F48-D510CF6C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342900"/>
            <a:ext cx="4343400" cy="5897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dirty="0" err="1"/>
              <a:t>int</a:t>
            </a:r>
            <a:r>
              <a:rPr lang="zh-CN" altLang="en-US" sz="2000" dirty="0"/>
              <a:t> </a:t>
            </a:r>
            <a:r>
              <a:rPr lang="en-US" altLang="zh-CN" sz="2000" dirty="0"/>
              <a:t>proc</a:t>
            </a:r>
            <a:r>
              <a:rPr lang="zh-CN" altLang="en-US" sz="2000" dirty="0"/>
              <a:t>(</a:t>
            </a:r>
            <a:r>
              <a:rPr lang="en-US" altLang="zh-CN" sz="2000" dirty="0"/>
              <a:t>void)</a:t>
            </a:r>
            <a:r>
              <a:rPr lang="zh-CN" altLang="en-US" sz="2000" dirty="0"/>
              <a:t> </a:t>
            </a: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 </a:t>
            </a:r>
            <a:r>
              <a:rPr lang="en-US" altLang="zh-CN" sz="2000" dirty="0"/>
              <a:t>x,</a:t>
            </a:r>
            <a:r>
              <a:rPr lang="zh-CN" altLang="en-US" sz="2000" dirty="0"/>
              <a:t> </a:t>
            </a:r>
            <a:r>
              <a:rPr lang="en-US" altLang="zh-CN" sz="2000" dirty="0"/>
              <a:t>y;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(“%x</a:t>
            </a:r>
            <a:r>
              <a:rPr lang="zh-CN" altLang="en-US" sz="2000" dirty="0"/>
              <a:t> </a:t>
            </a:r>
            <a:r>
              <a:rPr lang="en-US" altLang="zh-CN" sz="2000" dirty="0"/>
              <a:t>%x”,</a:t>
            </a:r>
            <a:r>
              <a:rPr lang="zh-CN" altLang="en-US" sz="2000" dirty="0"/>
              <a:t> </a:t>
            </a:r>
            <a:r>
              <a:rPr lang="en-US" altLang="zh-CN" sz="2000" dirty="0"/>
              <a:t>&amp;y,</a:t>
            </a:r>
            <a:r>
              <a:rPr lang="zh-CN" altLang="en-US" sz="2000" dirty="0"/>
              <a:t> </a:t>
            </a:r>
            <a:r>
              <a:rPr lang="en-US" altLang="zh-CN" sz="2000" dirty="0"/>
              <a:t>&amp;x);</a:t>
            </a:r>
          </a:p>
          <a:p>
            <a:pPr marL="0" indent="0">
              <a:buNone/>
            </a:pPr>
            <a:r>
              <a:rPr lang="en-US" altLang="zh-CN" sz="2000" dirty="0"/>
              <a:t>	return</a:t>
            </a:r>
            <a:r>
              <a:rPr lang="zh-CN" altLang="en-US" sz="2000" dirty="0"/>
              <a:t> </a:t>
            </a:r>
            <a:r>
              <a:rPr lang="en-US" altLang="zh-CN" sz="2000" dirty="0"/>
              <a:t>x-y;</a:t>
            </a:r>
          </a:p>
          <a:p>
            <a:pPr marL="0" indent="0">
              <a:buNone/>
            </a:pPr>
            <a:r>
              <a:rPr lang="zh-CN" altLang="zh-CN" sz="2000" dirty="0"/>
              <a:t>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GCC</a:t>
            </a:r>
            <a:r>
              <a:rPr lang="zh-CN" altLang="en-US" sz="2000" dirty="0"/>
              <a:t>产生如下汇编代码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proc</a:t>
            </a:r>
          </a:p>
          <a:p>
            <a:pPr marL="0" indent="0">
              <a:buFontTx/>
              <a:buAutoNum type="arabicPlain" startAt="2"/>
            </a:pPr>
            <a:r>
              <a:rPr lang="en-US" altLang="zh-CN" sz="2000" dirty="0" err="1"/>
              <a:t>Pushl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 err="1"/>
              <a:t>Movl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 err="1"/>
              <a:t>Subl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$40,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/>
              <a:t>Leal</a:t>
            </a:r>
            <a:r>
              <a:rPr lang="zh-CN" altLang="en-US" sz="2000" dirty="0"/>
              <a:t>   </a:t>
            </a:r>
            <a:r>
              <a:rPr lang="en-US" altLang="zh-CN" sz="2000" dirty="0"/>
              <a:t>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zh-CN" altLang="zh-CN" sz="2000" dirty="0"/>
              <a:t>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8(%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0" indent="0">
              <a:buFontTx/>
              <a:buAutoNum type="arabicPlain" startAt="2"/>
            </a:pPr>
            <a:r>
              <a:rPr lang="en-US" altLang="zh-CN" sz="2000" dirty="0"/>
              <a:t>Leal</a:t>
            </a:r>
            <a:r>
              <a:rPr lang="zh-CN" altLang="en-US" sz="2000" dirty="0"/>
              <a:t>  </a:t>
            </a:r>
            <a:r>
              <a:rPr lang="en-US" altLang="zh-CN" sz="2000" dirty="0"/>
              <a:t>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4(%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</a:p>
          <a:p>
            <a:pPr marL="0" indent="0">
              <a:buFontTx/>
              <a:buAutoNum type="arabicPlain" startAt="2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 </a:t>
            </a:r>
            <a:r>
              <a:rPr lang="en-US" altLang="zh-CN" sz="2000" dirty="0"/>
              <a:t>$.LCO,</a:t>
            </a:r>
            <a:r>
              <a:rPr lang="zh-CN" altLang="en-US" sz="2000" dirty="0"/>
              <a:t> </a:t>
            </a:r>
            <a:r>
              <a:rPr lang="en-US" altLang="zh-CN" sz="2000" dirty="0"/>
              <a:t>(%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/>
              <a:t>;</a:t>
            </a:r>
            <a:r>
              <a:rPr lang="zh-CN" altLang="en-US" sz="2000" dirty="0"/>
              <a:t> 常量字符串</a:t>
            </a:r>
            <a:r>
              <a:rPr lang="en-US" altLang="zh-CN" sz="2000" dirty="0"/>
              <a:t>“%x</a:t>
            </a:r>
            <a:r>
              <a:rPr lang="zh-CN" altLang="en-US" sz="2000" dirty="0"/>
              <a:t> </a:t>
            </a:r>
            <a:r>
              <a:rPr lang="en-US" altLang="zh-CN" sz="2000" dirty="0"/>
              <a:t>%x”</a:t>
            </a:r>
            <a:r>
              <a:rPr lang="zh-CN" altLang="en-US" sz="2000" dirty="0"/>
              <a:t>的地址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/>
              <a:t>Call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scanf</a:t>
            </a:r>
            <a:endParaRPr lang="en-US" altLang="zh-CN" sz="2000" dirty="0"/>
          </a:p>
          <a:p>
            <a:pPr marL="0" indent="0">
              <a:buFontTx/>
              <a:buAutoNum type="arabicPlain" startAt="2"/>
            </a:pPr>
            <a:r>
              <a:rPr lang="en-US" altLang="zh-CN" sz="2000" dirty="0" err="1"/>
              <a:t>Movl</a:t>
            </a:r>
            <a:r>
              <a:rPr lang="zh-CN" altLang="en-US" sz="2000" dirty="0"/>
              <a:t> </a:t>
            </a:r>
            <a:r>
              <a:rPr lang="en-US" altLang="zh-CN" sz="2000" dirty="0"/>
              <a:t>-4(%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FontTx/>
              <a:buAutoNum type="arabicPlain" startAt="2"/>
            </a:pPr>
            <a:endParaRPr lang="zh-CN" altLang="en-US" sz="2000" dirty="0"/>
          </a:p>
        </p:txBody>
      </p:sp>
      <p:sp>
        <p:nvSpPr>
          <p:cNvPr id="69634" name="内容占位符 2">
            <a:extLst>
              <a:ext uri="{FF2B5EF4-FFF2-40B4-BE49-F238E27FC236}">
                <a16:creationId xmlns:a16="http://schemas.microsoft.com/office/drawing/2014/main" id="{9CD18164-4306-7644-A8F0-1CDBDA366F4B}"/>
              </a:ext>
            </a:extLst>
          </p:cNvPr>
          <p:cNvSpPr txBox="1">
            <a:spLocks/>
          </p:cNvSpPr>
          <p:nvPr/>
        </p:nvSpPr>
        <p:spPr bwMode="auto">
          <a:xfrm>
            <a:off x="6400800" y="228601"/>
            <a:ext cx="4038600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000" dirty="0"/>
              <a:t>12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Subl</a:t>
            </a:r>
            <a:r>
              <a:rPr lang="zh-CN" altLang="en-US" sz="2000" dirty="0"/>
              <a:t> </a:t>
            </a:r>
            <a:r>
              <a:rPr lang="en-US" altLang="zh-CN" sz="2000" dirty="0"/>
              <a:t>-8(%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),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13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Movl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esp</a:t>
            </a:r>
            <a:r>
              <a:rPr lang="en-US" altLang="zh-CN" sz="2000" dirty="0"/>
              <a:t>,</a:t>
            </a:r>
          </a:p>
          <a:p>
            <a:pPr>
              <a:buFontTx/>
              <a:buNone/>
            </a:pPr>
            <a:r>
              <a:rPr lang="en-US" altLang="zh-CN" sz="2000" dirty="0"/>
              <a:t>14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Popl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ebp</a:t>
            </a:r>
            <a:endParaRPr lang="en-US" altLang="zh-CN" sz="2000" dirty="0"/>
          </a:p>
          <a:p>
            <a:pPr>
              <a:buFontTx/>
              <a:buNone/>
            </a:pPr>
            <a:r>
              <a:rPr lang="en-US" altLang="zh-CN" sz="2000" dirty="0"/>
              <a:t>15</a:t>
            </a:r>
            <a:r>
              <a:rPr lang="zh-CN" altLang="en-US" sz="2000" dirty="0"/>
              <a:t> </a:t>
            </a:r>
            <a:r>
              <a:rPr lang="en-US" altLang="zh-CN" sz="2000" dirty="0"/>
              <a:t>Ret</a:t>
            </a:r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None/>
            </a:pPr>
            <a:r>
              <a:rPr lang="zh-CN" altLang="en-US" sz="2000" dirty="0"/>
              <a:t>  过程</a:t>
            </a:r>
            <a:r>
              <a:rPr lang="en-US" altLang="zh-CN" sz="2000" dirty="0"/>
              <a:t>proc</a:t>
            </a:r>
            <a:r>
              <a:rPr lang="zh-CN" altLang="en-US" sz="2000" dirty="0"/>
              <a:t>开始时，</a:t>
            </a:r>
            <a:r>
              <a:rPr lang="en-US" altLang="zh-CN" sz="2000" dirty="0" err="1"/>
              <a:t>esp</a:t>
            </a:r>
            <a:r>
              <a:rPr lang="zh-CN" altLang="en-US" sz="2000" dirty="0"/>
              <a:t>值为</a:t>
            </a:r>
            <a:r>
              <a:rPr lang="en-US" altLang="zh-CN" sz="2000" dirty="0"/>
              <a:t>0x800040,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ebp</a:t>
            </a:r>
            <a:r>
              <a:rPr lang="zh-CN" altLang="en-US" sz="2000" dirty="0"/>
              <a:t>值为</a:t>
            </a:r>
            <a:r>
              <a:rPr lang="en-US" altLang="zh-CN" sz="2000" dirty="0"/>
              <a:t>0x00060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scanf</a:t>
            </a:r>
            <a:r>
              <a:rPr lang="zh-CN" altLang="en-US" sz="2000" dirty="0"/>
              <a:t>输入值为</a:t>
            </a:r>
            <a:r>
              <a:rPr lang="en-US" altLang="zh-CN" sz="2000" dirty="0"/>
              <a:t>0x46</a:t>
            </a:r>
            <a:r>
              <a:rPr lang="zh-CN" altLang="en-US" sz="2000" dirty="0"/>
              <a:t>和</a:t>
            </a:r>
            <a:r>
              <a:rPr lang="en-US" altLang="zh-CN" sz="2000" dirty="0"/>
              <a:t>0x53,</a:t>
            </a:r>
            <a:r>
              <a:rPr lang="zh-CN" altLang="en-US" sz="2000" dirty="0"/>
              <a:t> </a:t>
            </a:r>
            <a:r>
              <a:rPr lang="en-US" altLang="zh-CN" sz="2000" dirty="0"/>
              <a:t>“%x</a:t>
            </a:r>
            <a:r>
              <a:rPr lang="zh-CN" altLang="en-US" sz="2000" dirty="0"/>
              <a:t> </a:t>
            </a:r>
            <a:r>
              <a:rPr lang="en-US" altLang="zh-CN" sz="2000" dirty="0"/>
              <a:t>%x”</a:t>
            </a:r>
            <a:r>
              <a:rPr lang="zh-CN" altLang="en-US" sz="2000" dirty="0"/>
              <a:t>地址为</a:t>
            </a:r>
            <a:r>
              <a:rPr lang="en-US" altLang="zh-CN" sz="2000" dirty="0"/>
              <a:t>0x300070.</a:t>
            </a:r>
          </a:p>
          <a:p>
            <a:pPr>
              <a:buFontTx/>
              <a:buNone/>
            </a:pPr>
            <a:endParaRPr lang="en-US" altLang="zh-CN" sz="2000" dirty="0"/>
          </a:p>
          <a:p>
            <a:pPr>
              <a:buFontTx/>
              <a:buAutoNum type="alphaUcPeriod"/>
            </a:pPr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行</a:t>
            </a:r>
            <a:r>
              <a:rPr lang="en-US" altLang="zh-CN" sz="2000" dirty="0" err="1"/>
              <a:t>ebp</a:t>
            </a:r>
            <a:r>
              <a:rPr lang="zh-CN" altLang="en-US" sz="2000" dirty="0"/>
              <a:t>的值被设为多少？</a:t>
            </a:r>
            <a:endParaRPr lang="en-US" altLang="zh-CN" sz="2000" dirty="0"/>
          </a:p>
          <a:p>
            <a:pPr>
              <a:buFontTx/>
              <a:buAutoNum type="alphaUcPeriod"/>
            </a:pPr>
            <a:r>
              <a:rPr lang="zh-CN" altLang="en-US" sz="2000" dirty="0"/>
              <a:t>第</a:t>
            </a:r>
            <a:r>
              <a:rPr lang="zh-CN" altLang="zh-CN" sz="2000" dirty="0"/>
              <a:t>4</a:t>
            </a:r>
            <a:r>
              <a:rPr lang="zh-CN" altLang="en-US" sz="2000" dirty="0"/>
              <a:t>行</a:t>
            </a:r>
            <a:r>
              <a:rPr lang="en-US" altLang="zh-CN" sz="2000" dirty="0" err="1"/>
              <a:t>esp</a:t>
            </a:r>
            <a:r>
              <a:rPr lang="zh-CN" altLang="en-US" sz="2000" dirty="0"/>
              <a:t>的值被设为多少？</a:t>
            </a:r>
            <a:endParaRPr lang="en-US" altLang="zh-CN" sz="2000" dirty="0"/>
          </a:p>
          <a:p>
            <a:pPr>
              <a:buFontTx/>
              <a:buAutoNum type="alphaUcPeriod"/>
            </a:pPr>
            <a:r>
              <a:rPr lang="zh-CN" altLang="en-US" sz="2000" dirty="0"/>
              <a:t>局部变量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y</a:t>
            </a:r>
            <a:r>
              <a:rPr lang="zh-CN" altLang="en-US" sz="2000" dirty="0"/>
              <a:t>的地址是多少？</a:t>
            </a:r>
            <a:endParaRPr lang="en-US" altLang="zh-CN" sz="2000" dirty="0"/>
          </a:p>
          <a:p>
            <a:pPr>
              <a:buFontTx/>
              <a:buAutoNum type="alphaUcPeriod"/>
            </a:pPr>
            <a:r>
              <a:rPr lang="zh-CN" altLang="en-US" sz="2000" dirty="0"/>
              <a:t>画出</a:t>
            </a:r>
            <a:r>
              <a:rPr lang="en-US" altLang="zh-CN" sz="2000" dirty="0" err="1"/>
              <a:t>scanf</a:t>
            </a:r>
            <a:r>
              <a:rPr lang="zh-CN" altLang="en-US" sz="2000" dirty="0"/>
              <a:t>返回后的栈图</a:t>
            </a:r>
            <a:endParaRPr lang="en-US" altLang="zh-CN" sz="2000" dirty="0"/>
          </a:p>
          <a:p>
            <a:pPr>
              <a:buFontTx/>
              <a:buAutoNum type="alphaUcPeriod"/>
            </a:pPr>
            <a:r>
              <a:rPr lang="zh-CN" altLang="en-US" sz="2000" dirty="0"/>
              <a:t>指出</a:t>
            </a:r>
            <a:r>
              <a:rPr lang="en-US" altLang="zh-CN" sz="2000" dirty="0"/>
              <a:t>proc</a:t>
            </a:r>
            <a:r>
              <a:rPr lang="zh-CN" altLang="en-US" sz="2000" dirty="0"/>
              <a:t>函数未使用的栈区的地址</a:t>
            </a:r>
            <a:endParaRPr lang="en-US" altLang="zh-CN" sz="2000" dirty="0"/>
          </a:p>
          <a:p>
            <a:pPr>
              <a:buFontTx/>
              <a:buNone/>
            </a:pPr>
            <a:endParaRPr lang="zh-CN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443895C-4203-65DC-6504-EBCC4463E0FF}"/>
                  </a:ext>
                </a:extLst>
              </p14:cNvPr>
              <p14:cNvContentPartPr/>
              <p14:nvPr/>
            </p14:nvContentPartPr>
            <p14:xfrm>
              <a:off x="800640" y="109080"/>
              <a:ext cx="11390760" cy="66114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443895C-4203-65DC-6504-EBCC4463E0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440" y="92880"/>
                <a:ext cx="11423160" cy="66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42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DA90-C4D1-0F37-DD60-8E3744B7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汇遍部分知识点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5BA46-8BEF-A299-BAC3-035F93A5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8743"/>
          </a:xfrm>
        </p:spPr>
        <p:txBody>
          <a:bodyPr>
            <a:normAutofit/>
          </a:bodyPr>
          <a:lstStyle/>
          <a:p>
            <a:r>
              <a:rPr kumimoji="1" lang="en-US" altLang="zh-CN" b="1" dirty="0"/>
              <a:t>0. Arch</a:t>
            </a:r>
          </a:p>
          <a:p>
            <a:pPr lvl="1"/>
            <a:r>
              <a:rPr kumimoji="1" lang="en-US" altLang="zh-CN" dirty="0"/>
              <a:t>CPU</a:t>
            </a:r>
            <a:r>
              <a:rPr kumimoji="1" lang="zh-CN" altLang="en-US" dirty="0"/>
              <a:t>发展演变历史（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</a:t>
            </a:r>
            <a:r>
              <a:rPr kumimoji="1" lang="en-US" altLang="zh-CN" dirty="0"/>
              <a:t>-&gt;32</a:t>
            </a:r>
            <a:r>
              <a:rPr kumimoji="1" lang="zh-CN" altLang="en-US" dirty="0"/>
              <a:t>位</a:t>
            </a:r>
            <a:r>
              <a:rPr kumimoji="1" lang="en-US" altLang="zh-CN" dirty="0"/>
              <a:t>-&gt;64</a:t>
            </a:r>
            <a:r>
              <a:rPr kumimoji="1" lang="zh-CN" altLang="en-US" dirty="0"/>
              <a:t>位）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摩尔定律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自下而上构建计算机软硬件系统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PN</a:t>
            </a:r>
            <a:r>
              <a:rPr kumimoji="1" lang="zh-CN" altLang="en-US" dirty="0"/>
              <a:t>结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门电路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数字电路（组合逻辑电路、时序逻辑电路）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CPU</a:t>
            </a:r>
            <a:r>
              <a:rPr kumimoji="1" lang="zh-CN" altLang="en-US" dirty="0"/>
              <a:t>：冯诺依曼结构（运算器、存储器、控制器；缓存；</a:t>
            </a:r>
            <a:r>
              <a:rPr kumimoji="1" lang="en-US" altLang="zh-CN" dirty="0"/>
              <a:t>MMU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寄存器：</a:t>
            </a:r>
            <a:r>
              <a:rPr kumimoji="1" lang="en-US" altLang="zh-CN" dirty="0"/>
              <a:t>EAX/EBX/ECX/EDX/EBP/ESP/EDI/ESI, CS/DS/SS, EFLAGS, EIP</a:t>
            </a:r>
          </a:p>
          <a:p>
            <a:pPr lvl="3"/>
            <a:r>
              <a:rPr kumimoji="1" lang="zh-CN" altLang="en-US" dirty="0"/>
              <a:t>内存：</a:t>
            </a:r>
            <a:r>
              <a:rPr kumimoji="1" lang="en-US" altLang="zh-CN" dirty="0"/>
              <a:t>CS+EIP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DS+Offset</a:t>
            </a:r>
            <a:r>
              <a:rPr kumimoji="1" lang="zh-CN" altLang="en-US" dirty="0"/>
              <a:t>（</a:t>
            </a:r>
            <a:r>
              <a:rPr kumimoji="1" lang="en-US" altLang="zh-CN" dirty="0"/>
              <a:t>8086 20</a:t>
            </a:r>
            <a:r>
              <a:rPr kumimoji="1" lang="zh-CN" altLang="en-US" dirty="0"/>
              <a:t>位地址，段寄存器左移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软硬件分界面：指令集</a:t>
            </a:r>
            <a:r>
              <a:rPr kumimoji="1" lang="en-US" altLang="zh-CN" dirty="0"/>
              <a:t>/</a:t>
            </a:r>
            <a:r>
              <a:rPr kumimoji="1" lang="zh-CN" altLang="en-US" dirty="0"/>
              <a:t>机器语言，汇编语言（</a:t>
            </a:r>
            <a:r>
              <a:rPr kumimoji="1" lang="en-US" altLang="zh-CN" dirty="0"/>
              <a:t>x86, MIPS, ARM, …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编译器，高级语言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链接器，加载器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操作系统（进程，虚拟内存，线程</a:t>
            </a:r>
            <a:r>
              <a:rPr kumimoji="1" lang="en-US" altLang="zh-CN" dirty="0"/>
              <a:t>/</a:t>
            </a:r>
            <a:r>
              <a:rPr kumimoji="1" lang="zh-CN" altLang="en-US" dirty="0"/>
              <a:t>并行，文件系统；内核，系统调用，设备驱动）</a:t>
            </a:r>
            <a:endParaRPr kumimoji="1" lang="en-US" altLang="zh-CN" dirty="0"/>
          </a:p>
          <a:p>
            <a:pPr lvl="2"/>
            <a:endParaRPr kumimoji="1" lang="en-US" altLang="zh-C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8D1484-04EA-D51F-99AF-61BCB489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593" y="103634"/>
            <a:ext cx="4238509" cy="320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A6B7060-2BE6-5487-7482-A9E7BF06B519}"/>
                  </a:ext>
                </a:extLst>
              </p14:cNvPr>
              <p14:cNvContentPartPr/>
              <p14:nvPr/>
            </p14:nvContentPartPr>
            <p14:xfrm>
              <a:off x="368280" y="660960"/>
              <a:ext cx="10044000" cy="58294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A6B7060-2BE6-5487-7482-A9E7BF06B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080" y="644760"/>
                <a:ext cx="10076400" cy="58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057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内容占位符 2"/>
          <p:cNvSpPr>
            <a:spLocks noGrp="1"/>
          </p:cNvSpPr>
          <p:nvPr>
            <p:ph idx="1"/>
          </p:nvPr>
        </p:nvSpPr>
        <p:spPr>
          <a:xfrm>
            <a:off x="2057400" y="1517707"/>
            <a:ext cx="3962400" cy="4191000"/>
          </a:xfrm>
        </p:spPr>
        <p:txBody>
          <a:bodyPr/>
          <a:lstStyle/>
          <a:p>
            <a:r>
              <a:rPr lang="zh-CN" altLang="zh-CN" sz="1800" dirty="0"/>
              <a:t>一个具有通用结构的</a:t>
            </a:r>
            <a:r>
              <a:rPr lang="en-US" altLang="zh-CN" sz="1800" dirty="0"/>
              <a:t>C</a:t>
            </a:r>
            <a:r>
              <a:rPr lang="zh-CN" altLang="zh-CN" sz="1800" dirty="0"/>
              <a:t>函数如下：</a:t>
            </a:r>
          </a:p>
          <a:p>
            <a:r>
              <a:rPr lang="en-US" altLang="zh-CN" sz="1800" dirty="0"/>
              <a:t>long </a:t>
            </a:r>
            <a:r>
              <a:rPr lang="en-US" altLang="zh-CN" sz="1800" dirty="0" err="1"/>
              <a:t>rfun</a:t>
            </a:r>
            <a:r>
              <a:rPr lang="en-US" altLang="zh-CN" sz="1800" dirty="0"/>
              <a:t> (unsigned long x) {</a:t>
            </a:r>
            <a:endParaRPr lang="zh-CN" altLang="zh-CN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if ( ______________ )</a:t>
            </a:r>
            <a:endParaRPr lang="zh-CN" altLang="zh-CN" sz="1800" dirty="0"/>
          </a:p>
          <a:p>
            <a:r>
              <a:rPr lang="en-US" altLang="zh-CN" sz="1800" dirty="0"/>
              <a:t>   </a:t>
            </a:r>
            <a:r>
              <a:rPr lang="zh-CN" altLang="en-US" sz="1800" dirty="0"/>
              <a:t>   </a:t>
            </a:r>
            <a:r>
              <a:rPr lang="en-US" altLang="zh-CN" sz="1800" dirty="0"/>
              <a:t> return ___________;</a:t>
            </a:r>
            <a:endParaRPr lang="zh-CN" altLang="zh-CN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unsigned long </a:t>
            </a:r>
            <a:r>
              <a:rPr lang="en-US" altLang="zh-CN" sz="1800" dirty="0" err="1"/>
              <a:t>nx</a:t>
            </a:r>
            <a:r>
              <a:rPr lang="en-US" altLang="zh-CN" sz="1800" dirty="0"/>
              <a:t> =________;</a:t>
            </a:r>
            <a:endParaRPr lang="zh-CN" altLang="zh-CN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long </a:t>
            </a:r>
            <a:r>
              <a:rPr lang="en-US" altLang="zh-CN" sz="1800" dirty="0" err="1"/>
              <a:t>rv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rfun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nx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return _____________;</a:t>
            </a:r>
          </a:p>
          <a:p>
            <a:r>
              <a:rPr lang="en-US" altLang="zh-CN" sz="1800" dirty="0"/>
              <a:t>}</a:t>
            </a:r>
            <a:endParaRPr lang="zh-CN" altLang="zh-CN" sz="1800" dirty="0"/>
          </a:p>
          <a:p>
            <a:r>
              <a:rPr lang="zh-CN" altLang="zh-CN" sz="1800" dirty="0"/>
              <a:t>请填写</a:t>
            </a:r>
            <a:r>
              <a:rPr lang="en-US" altLang="zh-CN" sz="1800" dirty="0"/>
              <a:t>C</a:t>
            </a:r>
            <a:r>
              <a:rPr lang="zh-CN" altLang="zh-CN" sz="1800" dirty="0"/>
              <a:t>语言代码中缺失的表达式；</a:t>
            </a:r>
            <a:r>
              <a:rPr lang="en-US" altLang="zh-CN" sz="1800" dirty="0" err="1"/>
              <a:t>rfun</a:t>
            </a:r>
            <a:r>
              <a:rPr lang="zh-CN" altLang="zh-CN" sz="1800" dirty="0"/>
              <a:t>存储在被调用者保存寄存器</a:t>
            </a:r>
            <a:r>
              <a:rPr lang="en-US" altLang="zh-CN" sz="1800" dirty="0"/>
              <a:t>%</a:t>
            </a:r>
            <a:r>
              <a:rPr lang="en-US" altLang="zh-CN" sz="1800" dirty="0" err="1"/>
              <a:t>rbx</a:t>
            </a:r>
            <a:r>
              <a:rPr lang="zh-CN" altLang="zh-CN" sz="1800" dirty="0"/>
              <a:t>中的值是</a:t>
            </a:r>
            <a:r>
              <a:rPr lang="en-US" altLang="zh-CN" sz="1800" dirty="0"/>
              <a:t>_________</a:t>
            </a:r>
            <a:r>
              <a:rPr lang="zh-CN" altLang="zh-CN" sz="1800" dirty="0"/>
              <a:t>。 </a:t>
            </a:r>
            <a:endParaRPr lang="zh-CN" altLang="en-US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72200" y="1517708"/>
            <a:ext cx="3962400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1800" dirty="0"/>
              <a:t> GCC</a:t>
            </a:r>
            <a:r>
              <a:rPr lang="zh-CN" altLang="zh-CN" sz="1800" dirty="0"/>
              <a:t>产生的汇编代码如下：</a:t>
            </a:r>
          </a:p>
          <a:p>
            <a:pPr>
              <a:defRPr/>
            </a:pPr>
            <a:r>
              <a:rPr lang="en-US" altLang="zh-CN" sz="1800" dirty="0"/>
              <a:t>long </a:t>
            </a:r>
            <a:r>
              <a:rPr lang="en-US" altLang="zh-CN" sz="1800" dirty="0" err="1"/>
              <a:t>rfun</a:t>
            </a:r>
            <a:r>
              <a:rPr lang="en-US" altLang="zh-CN" sz="1800" dirty="0"/>
              <a:t> (unsigned long x)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x in %</a:t>
            </a:r>
            <a:r>
              <a:rPr lang="en-US" altLang="zh-CN" sz="1800" dirty="0" err="1"/>
              <a:t>rdi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 err="1"/>
              <a:t>rfun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pushq</a:t>
            </a:r>
            <a:r>
              <a:rPr lang="en-US" altLang="zh-CN" sz="1800" dirty="0"/>
              <a:t>	%</a:t>
            </a:r>
            <a:r>
              <a:rPr lang="en-US" altLang="zh-CN" sz="1800" dirty="0" err="1"/>
              <a:t>rbx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movq</a:t>
            </a:r>
            <a:r>
              <a:rPr lang="en-US" altLang="zh-CN" sz="1800" dirty="0"/>
              <a:t>	%</a:t>
            </a:r>
            <a:r>
              <a:rPr lang="en-US" altLang="zh-CN" sz="1800" dirty="0" err="1"/>
              <a:t>rdi</a:t>
            </a:r>
            <a:r>
              <a:rPr lang="en-US" altLang="zh-CN" sz="1800" dirty="0"/>
              <a:t>, %</a:t>
            </a:r>
            <a:r>
              <a:rPr lang="en-US" altLang="zh-CN" sz="1800" dirty="0" err="1"/>
              <a:t>rbx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movl</a:t>
            </a:r>
            <a:r>
              <a:rPr lang="en-US" altLang="zh-CN" sz="1800" dirty="0"/>
              <a:t>	$0, %</a:t>
            </a:r>
            <a:r>
              <a:rPr lang="en-US" altLang="zh-CN" sz="1800" dirty="0" err="1"/>
              <a:t>eax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testq</a:t>
            </a:r>
            <a:r>
              <a:rPr lang="en-US" altLang="zh-CN" sz="1800" dirty="0"/>
              <a:t>	%</a:t>
            </a:r>
            <a:r>
              <a:rPr lang="en-US" altLang="zh-CN" sz="1800" dirty="0" err="1"/>
              <a:t>rdi</a:t>
            </a:r>
            <a:r>
              <a:rPr lang="en-US" altLang="zh-CN" sz="1800" dirty="0"/>
              <a:t>, %</a:t>
            </a:r>
            <a:r>
              <a:rPr lang="en-US" altLang="zh-CN" sz="1800" dirty="0" err="1"/>
              <a:t>rdi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je		.L2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shrq</a:t>
            </a:r>
            <a:r>
              <a:rPr lang="en-US" altLang="zh-CN" sz="1800" dirty="0"/>
              <a:t>	$2, $</a:t>
            </a:r>
            <a:r>
              <a:rPr lang="en-US" altLang="zh-CN" sz="1800" dirty="0" err="1"/>
              <a:t>rdi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call	</a:t>
            </a:r>
            <a:r>
              <a:rPr lang="en-US" altLang="zh-CN" sz="1800" dirty="0" err="1"/>
              <a:t>rfun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addq</a:t>
            </a:r>
            <a:r>
              <a:rPr lang="en-US" altLang="zh-CN" sz="1800" dirty="0"/>
              <a:t>	%</a:t>
            </a:r>
            <a:r>
              <a:rPr lang="en-US" altLang="zh-CN" sz="1800" dirty="0" err="1"/>
              <a:t>rbx</a:t>
            </a:r>
            <a:r>
              <a:rPr lang="en-US" altLang="zh-CN" sz="1800" dirty="0"/>
              <a:t>, %</a:t>
            </a:r>
            <a:r>
              <a:rPr lang="en-US" altLang="zh-CN" sz="1800" dirty="0" err="1"/>
              <a:t>rax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.L2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popq</a:t>
            </a:r>
            <a:r>
              <a:rPr lang="en-US" altLang="zh-CN" sz="1800" dirty="0"/>
              <a:t>	%</a:t>
            </a:r>
            <a:r>
              <a:rPr lang="en-US" altLang="zh-CN" sz="1800" dirty="0" err="1"/>
              <a:t>rbx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ret</a:t>
            </a:r>
            <a:endParaRPr lang="zh-CN" altLang="en-US" sz="1800" kern="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077200" cy="914400"/>
          </a:xfrm>
        </p:spPr>
        <p:txBody>
          <a:bodyPr/>
          <a:lstStyle/>
          <a:p>
            <a:r>
              <a:rPr kumimoji="1" lang="zh-CN" altLang="en-US" dirty="0"/>
              <a:t>部分课堂练习讲解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735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内容占位符 2"/>
          <p:cNvSpPr>
            <a:spLocks noGrp="1"/>
          </p:cNvSpPr>
          <p:nvPr>
            <p:ph idx="1"/>
          </p:nvPr>
        </p:nvSpPr>
        <p:spPr>
          <a:xfrm>
            <a:off x="2057400" y="1517707"/>
            <a:ext cx="3962400" cy="4191000"/>
          </a:xfrm>
        </p:spPr>
        <p:txBody>
          <a:bodyPr/>
          <a:lstStyle/>
          <a:p>
            <a:r>
              <a:rPr lang="zh-CN" altLang="zh-CN" sz="1800" dirty="0"/>
              <a:t>一个具有通用结构的</a:t>
            </a:r>
            <a:r>
              <a:rPr lang="en-US" altLang="zh-CN" sz="1800" dirty="0"/>
              <a:t>C</a:t>
            </a:r>
            <a:r>
              <a:rPr lang="zh-CN" altLang="zh-CN" sz="1800" dirty="0"/>
              <a:t>函数如下：</a:t>
            </a:r>
          </a:p>
          <a:p>
            <a:r>
              <a:rPr lang="en-US" altLang="zh-CN" sz="1800" dirty="0"/>
              <a:t>long </a:t>
            </a:r>
            <a:r>
              <a:rPr lang="en-US" altLang="zh-CN" sz="1800" dirty="0" err="1"/>
              <a:t>rfun</a:t>
            </a:r>
            <a:r>
              <a:rPr lang="en-US" altLang="zh-CN" sz="1800" dirty="0"/>
              <a:t> (unsigned long x) {</a:t>
            </a:r>
            <a:endParaRPr lang="zh-CN" altLang="zh-CN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if ( __</a:t>
            </a:r>
            <a:r>
              <a:rPr lang="en-US" altLang="zh-CN" sz="1800" dirty="0">
                <a:solidFill>
                  <a:srgbClr val="FF0000"/>
                </a:solidFill>
              </a:rPr>
              <a:t>x==0</a:t>
            </a:r>
            <a:r>
              <a:rPr lang="en-US" altLang="zh-CN" sz="1800" dirty="0"/>
              <a:t>____ )</a:t>
            </a:r>
            <a:endParaRPr lang="zh-CN" altLang="zh-CN" sz="1800" dirty="0"/>
          </a:p>
          <a:p>
            <a:r>
              <a:rPr lang="en-US" altLang="zh-CN" sz="1800" dirty="0"/>
              <a:t>   </a:t>
            </a:r>
            <a:r>
              <a:rPr lang="zh-CN" altLang="en-US" sz="1800" dirty="0"/>
              <a:t>   </a:t>
            </a:r>
            <a:r>
              <a:rPr lang="en-US" altLang="zh-CN" sz="1800" dirty="0"/>
              <a:t> return _</a:t>
            </a:r>
            <a:r>
              <a:rPr lang="en-US" altLang="zh-CN" sz="1800" dirty="0">
                <a:solidFill>
                  <a:srgbClr val="FF0000"/>
                </a:solidFill>
              </a:rPr>
              <a:t>x</a:t>
            </a:r>
            <a:r>
              <a:rPr lang="en-US" altLang="zh-CN" sz="1800" dirty="0"/>
              <a:t>__________;</a:t>
            </a:r>
            <a:endParaRPr lang="zh-CN" altLang="zh-CN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unsigned long </a:t>
            </a:r>
            <a:r>
              <a:rPr lang="en-US" altLang="zh-CN" sz="1800" dirty="0" err="1"/>
              <a:t>nx</a:t>
            </a:r>
            <a:r>
              <a:rPr lang="en-US" altLang="zh-CN" sz="1800" dirty="0"/>
              <a:t> =___</a:t>
            </a:r>
            <a:r>
              <a:rPr lang="en-US" altLang="zh-CN" sz="1800" dirty="0">
                <a:solidFill>
                  <a:srgbClr val="FF0000"/>
                </a:solidFill>
              </a:rPr>
              <a:t>x/4</a:t>
            </a:r>
            <a:r>
              <a:rPr lang="en-US" altLang="zh-CN" sz="1800" dirty="0"/>
              <a:t>_____;</a:t>
            </a:r>
            <a:endParaRPr lang="zh-CN" altLang="zh-CN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long </a:t>
            </a:r>
            <a:r>
              <a:rPr lang="en-US" altLang="zh-CN" sz="1800" dirty="0" err="1"/>
              <a:t>rv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rfun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nx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/>
              <a:t>return ____</a:t>
            </a:r>
            <a:r>
              <a:rPr lang="en-US" altLang="zh-CN" sz="1800" dirty="0" err="1">
                <a:solidFill>
                  <a:srgbClr val="FF0000"/>
                </a:solidFill>
              </a:rPr>
              <a:t>rv+x</a:t>
            </a:r>
            <a:r>
              <a:rPr lang="en-US" altLang="zh-CN" sz="1800" dirty="0"/>
              <a:t>_________;</a:t>
            </a:r>
          </a:p>
          <a:p>
            <a:r>
              <a:rPr lang="en-US" altLang="zh-CN" sz="1800" dirty="0"/>
              <a:t>}</a:t>
            </a:r>
            <a:endParaRPr lang="zh-CN" altLang="zh-CN" sz="1800" dirty="0"/>
          </a:p>
          <a:p>
            <a:r>
              <a:rPr lang="zh-CN" altLang="zh-CN" sz="1800" dirty="0"/>
              <a:t>请填写</a:t>
            </a:r>
            <a:r>
              <a:rPr lang="en-US" altLang="zh-CN" sz="1800" dirty="0"/>
              <a:t>C</a:t>
            </a:r>
            <a:r>
              <a:rPr lang="zh-CN" altLang="zh-CN" sz="1800" dirty="0"/>
              <a:t>语言代码中缺失的表达式；</a:t>
            </a:r>
            <a:r>
              <a:rPr lang="en-US" altLang="zh-CN" sz="1800" dirty="0" err="1"/>
              <a:t>rfun</a:t>
            </a:r>
            <a:r>
              <a:rPr lang="zh-CN" altLang="zh-CN" sz="1800" dirty="0"/>
              <a:t>存储在被调用者保存寄存器</a:t>
            </a:r>
            <a:r>
              <a:rPr lang="en-US" altLang="zh-CN" sz="1800" dirty="0"/>
              <a:t>%</a:t>
            </a:r>
            <a:r>
              <a:rPr lang="en-US" altLang="zh-CN" sz="1800" dirty="0" err="1"/>
              <a:t>rbx</a:t>
            </a:r>
            <a:r>
              <a:rPr lang="zh-CN" altLang="zh-CN" sz="1800" dirty="0"/>
              <a:t>中的值是</a:t>
            </a:r>
            <a:r>
              <a:rPr lang="en-US" altLang="zh-CN" sz="1800" dirty="0"/>
              <a:t>_________</a:t>
            </a:r>
            <a:r>
              <a:rPr lang="zh-CN" altLang="zh-CN" sz="1800" dirty="0"/>
              <a:t>。 </a:t>
            </a:r>
            <a:endParaRPr lang="zh-CN" altLang="en-US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172200" y="1517708"/>
            <a:ext cx="3962400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CN" sz="1800" dirty="0"/>
              <a:t> GCC</a:t>
            </a:r>
            <a:r>
              <a:rPr lang="zh-CN" altLang="zh-CN" sz="1800" dirty="0"/>
              <a:t>产生的汇编代码如下：</a:t>
            </a:r>
          </a:p>
          <a:p>
            <a:pPr>
              <a:defRPr/>
            </a:pPr>
            <a:r>
              <a:rPr lang="en-US" altLang="zh-CN" sz="1800" dirty="0"/>
              <a:t>long </a:t>
            </a:r>
            <a:r>
              <a:rPr lang="en-US" altLang="zh-CN" sz="1800" dirty="0" err="1"/>
              <a:t>rfun</a:t>
            </a:r>
            <a:r>
              <a:rPr lang="en-US" altLang="zh-CN" sz="1800" dirty="0"/>
              <a:t> (unsigned long x)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x in %</a:t>
            </a:r>
            <a:r>
              <a:rPr lang="en-US" altLang="zh-CN" sz="1800" dirty="0" err="1"/>
              <a:t>rdi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 err="1"/>
              <a:t>rfun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pushq</a:t>
            </a:r>
            <a:r>
              <a:rPr lang="en-US" altLang="zh-CN" sz="1800" dirty="0"/>
              <a:t>	%</a:t>
            </a:r>
            <a:r>
              <a:rPr lang="en-US" altLang="zh-CN" sz="1800" dirty="0" err="1"/>
              <a:t>rbx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movq</a:t>
            </a:r>
            <a:r>
              <a:rPr lang="en-US" altLang="zh-CN" sz="1800" dirty="0"/>
              <a:t>	%</a:t>
            </a:r>
            <a:r>
              <a:rPr lang="en-US" altLang="zh-CN" sz="1800" dirty="0" err="1"/>
              <a:t>rdi</a:t>
            </a:r>
            <a:r>
              <a:rPr lang="en-US" altLang="zh-CN" sz="1800" dirty="0"/>
              <a:t>, %</a:t>
            </a:r>
            <a:r>
              <a:rPr lang="en-US" altLang="zh-CN" sz="1800" dirty="0" err="1"/>
              <a:t>rbx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movl</a:t>
            </a:r>
            <a:r>
              <a:rPr lang="en-US" altLang="zh-CN" sz="1800" dirty="0"/>
              <a:t>	$0, %</a:t>
            </a:r>
            <a:r>
              <a:rPr lang="en-US" altLang="zh-CN" sz="1800" dirty="0" err="1"/>
              <a:t>eax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testq</a:t>
            </a:r>
            <a:r>
              <a:rPr lang="en-US" altLang="zh-CN" sz="1800" dirty="0"/>
              <a:t>	%</a:t>
            </a:r>
            <a:r>
              <a:rPr lang="en-US" altLang="zh-CN" sz="1800" dirty="0" err="1"/>
              <a:t>rdi</a:t>
            </a:r>
            <a:r>
              <a:rPr lang="en-US" altLang="zh-CN" sz="1800" dirty="0"/>
              <a:t>, %</a:t>
            </a:r>
            <a:r>
              <a:rPr lang="en-US" altLang="zh-CN" sz="1800" dirty="0" err="1"/>
              <a:t>rdi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je		.L2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shrq</a:t>
            </a:r>
            <a:r>
              <a:rPr lang="en-US" altLang="zh-CN" sz="1800" dirty="0"/>
              <a:t>	$2, $</a:t>
            </a:r>
            <a:r>
              <a:rPr lang="en-US" altLang="zh-CN" sz="1800" dirty="0" err="1"/>
              <a:t>rdi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call	</a:t>
            </a:r>
            <a:r>
              <a:rPr lang="en-US" altLang="zh-CN" sz="1800" dirty="0" err="1"/>
              <a:t>rfun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addq</a:t>
            </a:r>
            <a:r>
              <a:rPr lang="en-US" altLang="zh-CN" sz="1800" dirty="0"/>
              <a:t>	%</a:t>
            </a:r>
            <a:r>
              <a:rPr lang="en-US" altLang="zh-CN" sz="1800" dirty="0" err="1"/>
              <a:t>rbx</a:t>
            </a:r>
            <a:r>
              <a:rPr lang="en-US" altLang="zh-CN" sz="1800" dirty="0"/>
              <a:t>, %</a:t>
            </a:r>
            <a:r>
              <a:rPr lang="en-US" altLang="zh-CN" sz="1800" dirty="0" err="1"/>
              <a:t>rax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.L2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</a:t>
            </a:r>
            <a:r>
              <a:rPr lang="en-US" altLang="zh-CN" sz="1800" dirty="0" err="1"/>
              <a:t>popq</a:t>
            </a:r>
            <a:r>
              <a:rPr lang="en-US" altLang="zh-CN" sz="1800" dirty="0"/>
              <a:t>	%</a:t>
            </a:r>
            <a:r>
              <a:rPr lang="en-US" altLang="zh-CN" sz="1800" dirty="0" err="1"/>
              <a:t>rbx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/>
              <a:t>  ret</a:t>
            </a:r>
            <a:endParaRPr lang="zh-CN" altLang="en-US" sz="1800" kern="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077200" cy="914400"/>
          </a:xfrm>
        </p:spPr>
        <p:txBody>
          <a:bodyPr/>
          <a:lstStyle/>
          <a:p>
            <a:r>
              <a:rPr kumimoji="1" lang="zh-CN" altLang="en-US" dirty="0"/>
              <a:t>部分课堂练习讲解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A3E9C39-49B1-3782-387C-01714D0D6647}"/>
                  </a:ext>
                </a:extLst>
              </p14:cNvPr>
              <p14:cNvContentPartPr/>
              <p14:nvPr/>
            </p14:nvContentPartPr>
            <p14:xfrm>
              <a:off x="2998800" y="1749600"/>
              <a:ext cx="6406200" cy="46929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A3E9C39-49B1-3782-387C-01714D0D66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2600" y="1733400"/>
                <a:ext cx="6438600" cy="47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084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部分课堂练习讲解</a:t>
            </a:r>
            <a:endParaRPr lang="zh-CN" altLang="en-US" dirty="0"/>
          </a:p>
        </p:txBody>
      </p:sp>
      <p:sp>
        <p:nvSpPr>
          <p:cNvPr id="716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斐波那契数列公式</a:t>
            </a:r>
            <a:endParaRPr lang="en-US" altLang="zh-CN" dirty="0"/>
          </a:p>
          <a:p>
            <a:pPr lvl="1"/>
            <a:r>
              <a:rPr lang="en-US" altLang="zh-CN" dirty="0"/>
              <a:t>F(0)=0,</a:t>
            </a:r>
            <a:r>
              <a:rPr lang="zh-CN" altLang="en-US" dirty="0"/>
              <a:t> </a:t>
            </a:r>
            <a:r>
              <a:rPr lang="en-US" altLang="zh-CN" dirty="0"/>
              <a:t>F(1)=1,</a:t>
            </a:r>
          </a:p>
          <a:p>
            <a:pPr lvl="1"/>
            <a:r>
              <a:rPr lang="en-US" altLang="zh-CN" dirty="0"/>
              <a:t>F(n)</a:t>
            </a:r>
            <a:r>
              <a:rPr lang="zh-CN" altLang="en-US" dirty="0"/>
              <a:t>=</a:t>
            </a:r>
            <a:r>
              <a:rPr lang="en-US" altLang="zh-CN" dirty="0"/>
              <a:t>F(n-1)+F(n-2)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请写出汇编函数求解斐波那契数列的第</a:t>
            </a:r>
            <a:r>
              <a:rPr lang="en-US" altLang="zh-CN" dirty="0"/>
              <a:t>n</a:t>
            </a:r>
            <a:r>
              <a:rPr lang="zh-CN" altLang="en-US" dirty="0"/>
              <a:t>项，然后画出主函数调用</a:t>
            </a:r>
            <a:r>
              <a:rPr lang="en-US" altLang="zh-CN" dirty="0"/>
              <a:t>F(4) </a:t>
            </a:r>
            <a:r>
              <a:rPr lang="zh-CN" altLang="en-US" dirty="0"/>
              <a:t>的过程中，栈的状态（要求标注每个位置所有出现过的值）</a:t>
            </a:r>
            <a:endParaRPr lang="en-US" altLang="zh-CN" dirty="0"/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32</a:t>
            </a:r>
            <a:r>
              <a:rPr lang="zh-CN" altLang="en-US" dirty="0"/>
              <a:t>位机，函数调用过程使用栈进行传参，函数</a:t>
            </a:r>
            <a:r>
              <a:rPr lang="en-US" altLang="zh-CN" dirty="0"/>
              <a:t>F()</a:t>
            </a:r>
            <a:r>
              <a:rPr lang="zh-CN" altLang="en-US" dirty="0"/>
              <a:t>求解过程中只保存了</a:t>
            </a:r>
            <a:r>
              <a:rPr lang="en-US" altLang="zh-CN" dirty="0" err="1"/>
              <a:t>ebp</a:t>
            </a:r>
            <a:r>
              <a:rPr lang="zh-CN" altLang="en-US" dirty="0"/>
              <a:t>的值，没有用到局部变量。</a:t>
            </a:r>
            <a:endParaRPr lang="en-US" altLang="zh-CN" dirty="0"/>
          </a:p>
          <a:p>
            <a:pPr lvl="1"/>
            <a:r>
              <a:rPr lang="zh-CN" altLang="en-US" dirty="0"/>
              <a:t>在图中画出</a:t>
            </a:r>
            <a:r>
              <a:rPr lang="en-US" altLang="zh-CN" dirty="0"/>
              <a:t>Stack Frame Chain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5FB2985-DAC3-66CA-DD18-030E6A9633C4}"/>
                  </a:ext>
                </a:extLst>
              </p14:cNvPr>
              <p14:cNvContentPartPr/>
              <p14:nvPr/>
            </p14:nvContentPartPr>
            <p14:xfrm>
              <a:off x="1420920" y="-360"/>
              <a:ext cx="9925920" cy="65455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5FB2985-DAC3-66CA-DD18-030E6A9633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4720" y="-16560"/>
                <a:ext cx="9958320" cy="65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2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00FF3-735F-B8CD-C8DF-EC6ED916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谢谢！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255CB-FF74-85B0-45DF-D470C4228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25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106DE-4246-4DB3-A205-26EB7E02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汇遍部分知识点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666B1-0EBE-E8B7-C102-E21A71BB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1. Intro</a:t>
            </a:r>
          </a:p>
          <a:p>
            <a:pPr lvl="1"/>
            <a:r>
              <a:rPr kumimoji="1" lang="en-US" altLang="zh-CN" dirty="0"/>
              <a:t>C</a:t>
            </a:r>
            <a:r>
              <a:rPr kumimoji="1" lang="zh-CN" altLang="en-US" dirty="0"/>
              <a:t>与汇编的初步对应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寻址方式</a:t>
            </a:r>
            <a:endParaRPr kumimoji="1" lang="en-US" altLang="zh-CN" dirty="0"/>
          </a:p>
          <a:p>
            <a:pPr lvl="2"/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Imm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(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E</a:t>
            </a:r>
            <a:r>
              <a:rPr kumimoji="0" lang="en-US" altLang="zh-CN" sz="20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b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,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E</a:t>
            </a:r>
            <a:r>
              <a:rPr kumimoji="0" lang="en-US" altLang="zh-CN" sz="2000" b="1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i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,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s)</a:t>
            </a:r>
          </a:p>
          <a:p>
            <a:pPr lvl="2"/>
            <a:r>
              <a:rPr kumimoji="1" lang="zh-CN" altLang="en-US" dirty="0"/>
              <a:t>直接寻址，间接寻址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CPU</a:t>
            </a:r>
            <a:r>
              <a:rPr kumimoji="1" lang="zh-CN" altLang="en-US" dirty="0"/>
              <a:t>执行流程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取指令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分析指令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执行指令</a:t>
            </a:r>
            <a:endParaRPr kumimoji="1" lang="en-US" altLang="zh-CN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009A09-BA7F-565C-E1A3-84FD781BB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2" y="151357"/>
            <a:ext cx="72707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Calibri" panose="020F0502020204030204" pitchFamily="34" charset="0"/>
              </a:rPr>
              <a:t>text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F0866F-6D16-974C-D56C-7FA7A9CFA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2" y="1141957"/>
            <a:ext cx="72707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Calibri" panose="020F0502020204030204" pitchFamily="34" charset="0"/>
              </a:rPr>
              <a:t>text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0009C02-B17E-5392-1719-CDDF9A179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2" y="2056357"/>
            <a:ext cx="100012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Calibri" panose="020F0502020204030204" pitchFamily="34" charset="0"/>
              </a:rPr>
              <a:t>binary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21DBCD8-8645-53E1-6654-FF69FDE1A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2" y="2970757"/>
            <a:ext cx="100012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Calibri" panose="020F0502020204030204" pitchFamily="34" charset="0"/>
              </a:rPr>
              <a:t>binary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3EFDF4-50C2-B97B-BCEB-274263E32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051" y="412152"/>
            <a:ext cx="0" cy="681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zh-CN" altLang="en-US" sz="160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3F70336-4BD1-46B7-5DE7-0AE0A31FF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438" y="615352"/>
            <a:ext cx="303212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alibri" panose="020F0502020204030204" pitchFamily="34" charset="0"/>
              </a:rPr>
              <a:t>Compiler (</a:t>
            </a:r>
            <a:r>
              <a:rPr lang="en-US" altLang="zh-CN" sz="1800">
                <a:latin typeface="Courier New" panose="02070309020205020404" pitchFamily="49" charset="0"/>
              </a:rPr>
              <a:t>gcc –Og -S</a:t>
            </a:r>
            <a:r>
              <a:rPr lang="en-US" altLang="zh-CN" sz="18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5E524F4-D069-783C-7525-52762C17C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201" y="1566264"/>
            <a:ext cx="304800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alibri" panose="020F0502020204030204" pitchFamily="34" charset="0"/>
              </a:rPr>
              <a:t>Assembler (</a:t>
            </a:r>
            <a:r>
              <a:rPr lang="en-US" altLang="zh-CN" sz="1800">
                <a:latin typeface="Courier New" panose="02070309020205020404" pitchFamily="49" charset="0"/>
              </a:rPr>
              <a:t>gcc</a:t>
            </a:r>
            <a:r>
              <a:rPr lang="en-US" altLang="zh-CN" sz="1800">
                <a:latin typeface="Calibri" panose="020F0502020204030204" pitchFamily="34" charset="0"/>
              </a:rPr>
              <a:t> or </a:t>
            </a:r>
            <a:r>
              <a:rPr lang="en-US" altLang="zh-CN" sz="1800">
                <a:latin typeface="Courier New" panose="02070309020205020404" pitchFamily="49" charset="0"/>
              </a:rPr>
              <a:t>as</a:t>
            </a:r>
            <a:r>
              <a:rPr lang="en-US" altLang="zh-CN" sz="18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29DF245-EA36-20BD-966A-1B5B81EAE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438" y="2514002"/>
            <a:ext cx="263842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Calibri" panose="020F0502020204030204" pitchFamily="34" charset="0"/>
              </a:rPr>
              <a:t>Linker (</a:t>
            </a:r>
            <a:r>
              <a:rPr lang="en-US" altLang="zh-CN" sz="1800">
                <a:latin typeface="Courier New" panose="02070309020205020404" pitchFamily="49" charset="0"/>
              </a:rPr>
              <a:t>gcc</a:t>
            </a:r>
            <a:r>
              <a:rPr lang="en-US" altLang="zh-CN" sz="1800">
                <a:latin typeface="Calibri" panose="020F0502020204030204" pitchFamily="34" charset="0"/>
              </a:rPr>
              <a:t> or</a:t>
            </a:r>
            <a:r>
              <a:rPr lang="en-US" altLang="zh-CN" sz="1800">
                <a:latin typeface="Courier" pitchFamily="2" charset="0"/>
              </a:rPr>
              <a:t> </a:t>
            </a:r>
            <a:r>
              <a:rPr lang="en-US" altLang="zh-CN" sz="1800">
                <a:latin typeface="Courier New" panose="02070309020205020404" pitchFamily="49" charset="0"/>
              </a:rPr>
              <a:t>ld</a:t>
            </a:r>
            <a:r>
              <a:rPr lang="en-US" altLang="zh-CN" sz="18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8AB9E66D-B911-9B5B-744C-6F2DD3787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976" y="167677"/>
            <a:ext cx="3263900" cy="366767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alibri" panose="020F0502020204030204" pitchFamily="34" charset="0"/>
              </a:rPr>
              <a:t>C program (</a:t>
            </a:r>
            <a:r>
              <a:rPr lang="en-US" altLang="zh-CN" sz="1800">
                <a:latin typeface="Courier New" panose="02070309020205020404" pitchFamily="49" charset="0"/>
              </a:rPr>
              <a:t>p1.c p2.c</a:t>
            </a:r>
            <a:r>
              <a:rPr lang="en-US" altLang="zh-CN" sz="18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7AE7F26B-6219-1DA4-FC15-64ECC4D97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676" y="2998189"/>
            <a:ext cx="3748087" cy="366767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alibri" panose="020F0502020204030204" pitchFamily="34" charset="0"/>
              </a:rPr>
              <a:t>Executable program (</a:t>
            </a:r>
            <a:r>
              <a:rPr lang="en-US" altLang="zh-CN" sz="1800">
                <a:latin typeface="Courier New" panose="02070309020205020404" pitchFamily="49" charset="0"/>
              </a:rPr>
              <a:t>p</a:t>
            </a:r>
            <a:r>
              <a:rPr lang="en-US" altLang="zh-CN" sz="18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EAC5C0B9-DAEF-FC44-64D7-CF498E5CB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051" y="1356714"/>
            <a:ext cx="0" cy="72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zh-CN" altLang="en-US" sz="1600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7F8F0EB7-ADFA-9AA9-A4EE-449AB285A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1051" y="2252064"/>
            <a:ext cx="0" cy="72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zh-CN" altLang="en-US" sz="160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ED03A37E-3C47-49E4-F935-BF734612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663" y="1855189"/>
            <a:ext cx="990597" cy="828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en-US" sz="1600" dirty="0">
                <a:latin typeface="Calibri" pitchFamily="34" charset="0"/>
                <a:ea typeface="宋体" charset="-122"/>
              </a:rPr>
              <a:t>Static libraries (</a:t>
            </a:r>
            <a:r>
              <a:rPr lang="en-US" sz="1600" dirty="0">
                <a:latin typeface="Courier New" pitchFamily="49" charset="0"/>
                <a:ea typeface="宋体" charset="-122"/>
              </a:rPr>
              <a:t>.a</a:t>
            </a:r>
            <a:r>
              <a:rPr lang="en-US" sz="1600" dirty="0">
                <a:latin typeface="Calibri" pitchFamily="34" charset="0"/>
                <a:ea typeface="宋体" charset="-122"/>
              </a:rPr>
              <a:t>)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E19FB9B-8B11-382F-0CD6-55D99FA744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97476" y="2388589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zh-CN" altLang="en-US" sz="160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13FF1B7-61B4-DBBC-06B6-9423937D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676" y="1094777"/>
            <a:ext cx="3492500" cy="366767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alibri" panose="020F0502020204030204" pitchFamily="34" charset="0"/>
              </a:rPr>
              <a:t>Asm program (</a:t>
            </a:r>
            <a:r>
              <a:rPr lang="en-US" altLang="zh-CN" sz="1800">
                <a:latin typeface="Courier New" panose="02070309020205020404" pitchFamily="49" charset="0"/>
              </a:rPr>
              <a:t>p1.s p2.s</a:t>
            </a:r>
            <a:r>
              <a:rPr lang="en-US" altLang="zh-CN" sz="18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773D17AE-3767-E0F6-3976-CECB37FCF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376" y="2083789"/>
            <a:ext cx="3721100" cy="335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en-US" sz="1600" dirty="0">
                <a:latin typeface="Calibri" pitchFamily="34" charset="0"/>
                <a:ea typeface="宋体" charset="-122"/>
              </a:rPr>
              <a:t>Object program (</a:t>
            </a:r>
            <a:r>
              <a:rPr lang="en-US" sz="1600" dirty="0">
                <a:latin typeface="Courier New" pitchFamily="49" charset="0"/>
                <a:ea typeface="宋体" charset="-122"/>
              </a:rPr>
              <a:t>p1.o p2.o</a:t>
            </a:r>
            <a:r>
              <a:rPr lang="en-US" sz="1600" dirty="0">
                <a:latin typeface="Calibri" pitchFamily="34" charset="0"/>
                <a:ea typeface="宋体" charset="-122"/>
              </a:rPr>
              <a:t>)</a:t>
            </a:r>
          </a:p>
        </p:txBody>
      </p:sp>
      <p:pic>
        <p:nvPicPr>
          <p:cNvPr id="21" name="图片 20" descr="图示&#10;&#10;中度可信度描述已自动生成">
            <a:extLst>
              <a:ext uri="{FF2B5EF4-FFF2-40B4-BE49-F238E27FC236}">
                <a16:creationId xmlns:a16="http://schemas.microsoft.com/office/drawing/2014/main" id="{06681061-1FEA-6596-A315-EF8D55260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736" y="3454944"/>
            <a:ext cx="4376675" cy="33735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6D847340-4B47-EF48-68A6-8A9901B9353C}"/>
                  </a:ext>
                </a:extLst>
              </p14:cNvPr>
              <p14:cNvContentPartPr/>
              <p14:nvPr/>
            </p14:nvContentPartPr>
            <p14:xfrm>
              <a:off x="132480" y="421920"/>
              <a:ext cx="11901240" cy="605088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6D847340-4B47-EF48-68A6-8A9901B935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80" y="405720"/>
                <a:ext cx="11933640" cy="60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64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F6506-4ADA-1211-5749-A1F1294F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汇遍部分知识点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7D28C-9D81-965F-6B85-DE76150EC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5048" cy="4351338"/>
          </a:xfrm>
        </p:spPr>
        <p:txBody>
          <a:bodyPr/>
          <a:lstStyle/>
          <a:p>
            <a:r>
              <a:rPr kumimoji="1" lang="en-US" altLang="zh-CN" b="1" dirty="0"/>
              <a:t>1. Intro</a:t>
            </a:r>
          </a:p>
          <a:p>
            <a:pPr lvl="1"/>
            <a:r>
              <a:rPr kumimoji="1" lang="zh-CN" altLang="en-US" dirty="0"/>
              <a:t>汇编程序结构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变量定义（变量</a:t>
            </a:r>
            <a:r>
              <a:rPr kumimoji="1" lang="en-US" altLang="zh-CN" dirty="0"/>
              <a:t>vs</a:t>
            </a:r>
            <a:r>
              <a:rPr kumimoji="1" lang="zh-CN" altLang="en-US" dirty="0"/>
              <a:t>符号常量）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中断指令</a:t>
            </a:r>
            <a:r>
              <a:rPr kumimoji="1" lang="en-US" altLang="zh-CN" dirty="0"/>
              <a:t>int</a:t>
            </a:r>
          </a:p>
          <a:p>
            <a:pPr lvl="1"/>
            <a:r>
              <a:rPr kumimoji="1" lang="zh-CN" altLang="en-US" dirty="0"/>
              <a:t>汇编语言格式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AT&amp;T</a:t>
            </a:r>
            <a:r>
              <a:rPr kumimoji="1" lang="zh-CN" altLang="en-US" dirty="0"/>
              <a:t> </a:t>
            </a:r>
            <a:r>
              <a:rPr kumimoji="1" lang="en-US" altLang="zh-CN" dirty="0"/>
              <a:t>vs. Intel</a:t>
            </a:r>
          </a:p>
          <a:p>
            <a:pPr lvl="2"/>
            <a:r>
              <a:rPr kumimoji="1" lang="zh-CN" altLang="en-US" dirty="0"/>
              <a:t>方向</a:t>
            </a:r>
            <a:r>
              <a:rPr kumimoji="1" lang="en-US" altLang="zh-CN" dirty="0"/>
              <a:t>/</a:t>
            </a:r>
            <a:r>
              <a:rPr kumimoji="1" lang="zh-CN" altLang="en-US" dirty="0"/>
              <a:t>目的操作数、源操作数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后缀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movl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en-US" altLang="zh-CN" dirty="0"/>
              <a:t>%</a:t>
            </a:r>
            <a:r>
              <a:rPr kumimoji="1" lang="en-US" altLang="zh-CN" dirty="0" err="1"/>
              <a:t>ebp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$105</a:t>
            </a:r>
            <a:endParaRPr kumimoji="1"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B6E90E9-9626-F012-9C6D-677723D6D137}"/>
              </a:ext>
            </a:extLst>
          </p:cNvPr>
          <p:cNvSpPr txBox="1">
            <a:spLocks noChangeArrowheads="1"/>
          </p:cNvSpPr>
          <p:nvPr/>
        </p:nvSpPr>
        <p:spPr>
          <a:xfrm>
            <a:off x="5734812" y="1578547"/>
            <a:ext cx="6067044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msg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.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"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hello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world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!\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      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. – 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msg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.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global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_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</a:t>
            </a:r>
            <a:b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      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dx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个参数，字符串长度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msg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个参数，字符串地址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 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$1, %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个参数，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指定标准输出（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0-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标准输入）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$4, %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个参数，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为系统调用号：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sys_write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$0x80 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;80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中断，系统调用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$0, %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，退出代码，指定的返回值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$1, %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号系统调用：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sys_exit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mr-IN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mr-IN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$0x80</a:t>
            </a: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B560676-6B43-D81E-C00B-CBBF2AA1B43C}"/>
                  </a:ext>
                </a:extLst>
              </p14:cNvPr>
              <p14:cNvContentPartPr/>
              <p14:nvPr/>
            </p14:nvContentPartPr>
            <p14:xfrm>
              <a:off x="4062240" y="814320"/>
              <a:ext cx="6817680" cy="51825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B560676-6B43-D81E-C00B-CBBF2AA1B4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6040" y="798120"/>
                <a:ext cx="6850080" cy="52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80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857FA-2F7B-60CA-8159-7C218C6F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汇遍部分知识点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2624B-67B3-8B47-522E-1A3DD2D1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2. Basic</a:t>
            </a:r>
          </a:p>
          <a:p>
            <a:pPr lvl="1"/>
            <a:r>
              <a:rPr kumimoji="1" lang="zh-CN" altLang="en-US" dirty="0"/>
              <a:t>数据移动</a:t>
            </a:r>
            <a:r>
              <a:rPr kumimoji="1" lang="en-US" altLang="zh-CN" dirty="0"/>
              <a:t>/</a:t>
            </a:r>
            <a:r>
              <a:rPr kumimoji="1" lang="zh-CN" altLang="en-US" dirty="0"/>
              <a:t>拷贝类指令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mov, push, pop, lea; </a:t>
            </a:r>
            <a:r>
              <a:rPr kumimoji="1" lang="en-US" altLang="zh-CN" dirty="0" err="1"/>
              <a:t>cmov</a:t>
            </a:r>
            <a:r>
              <a:rPr kumimoji="1" lang="zh-CN" altLang="en-US" dirty="0"/>
              <a:t>（不影响标识位，</a:t>
            </a:r>
            <a:r>
              <a:rPr kumimoji="1" lang="en-US" altLang="zh-CN" dirty="0" err="1"/>
              <a:t>cmov</a:t>
            </a:r>
            <a:r>
              <a:rPr kumimoji="1" lang="zh-CN" altLang="en-US" dirty="0"/>
              <a:t>读取标识位）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pushf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popf</a:t>
            </a:r>
            <a:r>
              <a:rPr kumimoji="1" lang="zh-CN" altLang="en-US" dirty="0"/>
              <a:t>可以修改</a:t>
            </a:r>
            <a:r>
              <a:rPr kumimoji="1" lang="en-US" altLang="zh-CN" dirty="0"/>
              <a:t>EFLAGS</a:t>
            </a:r>
          </a:p>
          <a:p>
            <a:pPr lvl="2"/>
            <a:r>
              <a:rPr kumimoji="1" lang="zh-CN" altLang="en-US" dirty="0"/>
              <a:t>指针</a:t>
            </a:r>
            <a:r>
              <a:rPr kumimoji="1" lang="en-US" altLang="zh-CN" dirty="0"/>
              <a:t>: (%</a:t>
            </a:r>
            <a:r>
              <a:rPr kumimoji="1" lang="en-US" altLang="zh-CN" dirty="0" err="1"/>
              <a:t>ebx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运算类指令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算数运算</a:t>
            </a:r>
            <a:r>
              <a:rPr kumimoji="1" lang="en-US" altLang="zh-CN" dirty="0"/>
              <a:t>: add, sub, </a:t>
            </a:r>
            <a:r>
              <a:rPr kumimoji="1" lang="en-US" altLang="zh-CN" dirty="0" err="1"/>
              <a:t>inc</a:t>
            </a:r>
            <a:r>
              <a:rPr kumimoji="1" lang="en-US" altLang="zh-CN" dirty="0"/>
              <a:t>, dec, neg, </a:t>
            </a:r>
            <a:r>
              <a:rPr kumimoji="1" lang="en-US" altLang="zh-CN" dirty="0" err="1"/>
              <a:t>cmp</a:t>
            </a:r>
            <a:r>
              <a:rPr kumimoji="1" lang="en-US" altLang="zh-CN" dirty="0"/>
              <a:t>; mull, </a:t>
            </a:r>
            <a:r>
              <a:rPr kumimoji="1" lang="en-US" altLang="zh-CN" dirty="0" err="1"/>
              <a:t>imull</a:t>
            </a:r>
            <a:r>
              <a:rPr kumimoji="1" lang="en-US" altLang="zh-CN" dirty="0"/>
              <a:t>, div, </a:t>
            </a:r>
            <a:r>
              <a:rPr kumimoji="1" lang="en-US" altLang="zh-CN" dirty="0" err="1"/>
              <a:t>idiv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cltd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逻辑运算</a:t>
            </a:r>
            <a:r>
              <a:rPr kumimoji="1" lang="en-US" altLang="zh-CN" dirty="0"/>
              <a:t>: and, or, </a:t>
            </a:r>
            <a:r>
              <a:rPr kumimoji="1" lang="en-US" altLang="zh-CN" dirty="0" err="1"/>
              <a:t>xor</a:t>
            </a:r>
            <a:r>
              <a:rPr kumimoji="1" lang="en-US" altLang="zh-CN" dirty="0"/>
              <a:t>, not, test</a:t>
            </a:r>
          </a:p>
          <a:p>
            <a:pPr lvl="2"/>
            <a:r>
              <a:rPr kumimoji="1" lang="zh-CN" altLang="en-US" dirty="0"/>
              <a:t>移位运算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sar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sal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shr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shl</a:t>
            </a: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  <a:p>
            <a:pPr lvl="2"/>
            <a:endParaRPr kumimoji="1"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CAA92A2-EE13-D647-9864-F4DD065E7B99}"/>
                  </a:ext>
                </a:extLst>
              </p14:cNvPr>
              <p14:cNvContentPartPr/>
              <p14:nvPr/>
            </p14:nvContentPartPr>
            <p14:xfrm>
              <a:off x="1590480" y="1402200"/>
              <a:ext cx="7412040" cy="50904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CAA92A2-EE13-D647-9864-F4DD065E7B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4280" y="1386000"/>
                <a:ext cx="7444440" cy="51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53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857FA-2F7B-60CA-8159-7C218C6F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汇遍部分知识点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2624B-67B3-8B47-522E-1A3DD2D1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2. Basic</a:t>
            </a:r>
          </a:p>
          <a:p>
            <a:pPr lvl="1"/>
            <a:r>
              <a:rPr kumimoji="1" lang="en-US" altLang="zh-CN" dirty="0"/>
              <a:t>EFLAGS</a:t>
            </a:r>
          </a:p>
          <a:p>
            <a:pPr lvl="2"/>
            <a:r>
              <a:rPr kumimoji="1" lang="zh-CN" altLang="en-US" dirty="0"/>
              <a:t>语义：</a:t>
            </a:r>
            <a:r>
              <a:rPr kumimoji="1" lang="en-US" altLang="zh-CN" dirty="0"/>
              <a:t>CF, OF, ZF, SF</a:t>
            </a:r>
            <a:r>
              <a:rPr kumimoji="1" lang="zh-CN" altLang="en-US" dirty="0"/>
              <a:t>（过程型，结果型）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特殊定义：</a:t>
            </a:r>
            <a:r>
              <a:rPr kumimoji="1" lang="en-US" altLang="zh-CN" dirty="0" err="1"/>
              <a:t>xor</a:t>
            </a:r>
            <a:r>
              <a:rPr kumimoji="1" lang="en-US" altLang="zh-CN" dirty="0"/>
              <a:t>, shift, </a:t>
            </a:r>
            <a:r>
              <a:rPr kumimoji="1" lang="en-US" altLang="zh-CN" dirty="0" err="1"/>
              <a:t>inc</a:t>
            </a:r>
            <a:r>
              <a:rPr kumimoji="1" lang="en-US" altLang="zh-CN" dirty="0"/>
              <a:t>/dec, mull/</a:t>
            </a:r>
            <a:r>
              <a:rPr kumimoji="1" lang="en-US" altLang="zh-CN" dirty="0" err="1"/>
              <a:t>imull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大小关系判定方法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==</a:t>
            </a:r>
            <a:r>
              <a:rPr kumimoji="1" lang="zh-CN" altLang="en-US" dirty="0"/>
              <a:t>，！</a:t>
            </a:r>
            <a:r>
              <a:rPr kumimoji="1" lang="en-US" altLang="zh-CN" dirty="0"/>
              <a:t>=</a:t>
            </a:r>
            <a:r>
              <a:rPr kumimoji="1" lang="zh-CN" altLang="en-US" dirty="0"/>
              <a:t>：</a:t>
            </a:r>
            <a:r>
              <a:rPr kumimoji="1" lang="en-US" altLang="zh-CN" dirty="0"/>
              <a:t>ZF</a:t>
            </a:r>
          </a:p>
          <a:p>
            <a:pPr lvl="3"/>
            <a:r>
              <a:rPr kumimoji="1" lang="zh-CN" altLang="en-US" dirty="0"/>
              <a:t>无符号数</a:t>
            </a:r>
            <a:r>
              <a:rPr kumimoji="1" lang="en-US" altLang="zh-CN" dirty="0"/>
              <a:t>&lt;, &gt;=, &lt;=, &gt;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CF</a:t>
            </a:r>
          </a:p>
          <a:p>
            <a:pPr lvl="3"/>
            <a:r>
              <a:rPr kumimoji="1" lang="zh-CN" altLang="en-US" dirty="0"/>
              <a:t>有符号数</a:t>
            </a:r>
            <a:r>
              <a:rPr kumimoji="1" lang="en-US" altLang="zh-CN" dirty="0"/>
              <a:t>&lt;, &gt;=, &lt;=, &gt;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SF^OF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8BDAB11-BEA5-5B26-3A2C-9AC54B40F60F}"/>
                  </a:ext>
                </a:extLst>
              </p14:cNvPr>
              <p14:cNvContentPartPr/>
              <p14:nvPr/>
            </p14:nvContentPartPr>
            <p14:xfrm>
              <a:off x="1821240" y="804600"/>
              <a:ext cx="7911000" cy="5865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8BDAB11-BEA5-5B26-3A2C-9AC54B40F6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5040" y="788400"/>
                <a:ext cx="7943400" cy="58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354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19CF8-B12D-3529-87DC-83F0043D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汇遍部分知识点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6109E-B465-3874-E76C-646D09969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16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b="1" dirty="0"/>
              <a:t>3. Control</a:t>
            </a:r>
          </a:p>
          <a:p>
            <a:pPr lvl="1"/>
            <a:r>
              <a:rPr kumimoji="1" lang="zh-CN" altLang="en-US" dirty="0"/>
              <a:t>跳转语句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无条件跳转 </a:t>
            </a:r>
            <a:r>
              <a:rPr kumimoji="1" lang="en-US" altLang="zh-CN" dirty="0" err="1"/>
              <a:t>Jmp</a:t>
            </a:r>
            <a:r>
              <a:rPr kumimoji="1" lang="en-US" altLang="zh-CN" dirty="0"/>
              <a:t>: </a:t>
            </a:r>
          </a:p>
          <a:p>
            <a:pPr lvl="3"/>
            <a:r>
              <a:rPr kumimoji="1" lang="zh-CN" altLang="en-US" dirty="0"/>
              <a:t>直接跳转</a:t>
            </a:r>
            <a:r>
              <a:rPr kumimoji="1" lang="en-US" altLang="zh-CN" dirty="0"/>
              <a:t>/PC</a:t>
            </a:r>
            <a:r>
              <a:rPr kumimoji="1" lang="zh-CN" altLang="en-US" dirty="0"/>
              <a:t>相对跳转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jmp</a:t>
            </a:r>
            <a:r>
              <a:rPr kumimoji="1" lang="en-US" altLang="zh-CN" dirty="0"/>
              <a:t> .L1</a:t>
            </a:r>
            <a:r>
              <a:rPr kumimoji="1" lang="zh-CN" altLang="en-US" dirty="0"/>
              <a:t>：指令中只存偏移量</a:t>
            </a:r>
            <a:r>
              <a:rPr kumimoji="1" lang="en-US" altLang="zh-CN" dirty="0"/>
              <a:t>—short </a:t>
            </a:r>
            <a:r>
              <a:rPr kumimoji="1" lang="en-US" altLang="zh-CN" dirty="0" err="1"/>
              <a:t>jmp</a:t>
            </a:r>
            <a:r>
              <a:rPr kumimoji="1" lang="en-US" altLang="zh-CN" dirty="0"/>
              <a:t>, near </a:t>
            </a:r>
            <a:r>
              <a:rPr kumimoji="1" lang="en-US" altLang="zh-CN" dirty="0" err="1"/>
              <a:t>jmp</a:t>
            </a:r>
            <a:r>
              <a:rPr kumimoji="1" lang="en-US" altLang="zh-CN" dirty="0"/>
              <a:t>, far </a:t>
            </a:r>
            <a:r>
              <a:rPr kumimoji="1" lang="en-US" altLang="zh-CN" dirty="0" err="1"/>
              <a:t>jmp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间接跳转 </a:t>
            </a:r>
            <a:r>
              <a:rPr kumimoji="1" lang="en-US" altLang="zh-CN" dirty="0" err="1"/>
              <a:t>jmp</a:t>
            </a:r>
            <a:r>
              <a:rPr kumimoji="1" lang="en-US" altLang="zh-CN" dirty="0"/>
              <a:t> * %</a:t>
            </a:r>
            <a:r>
              <a:rPr kumimoji="1" lang="en-US" altLang="zh-CN" dirty="0" err="1"/>
              <a:t>eax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jmp</a:t>
            </a:r>
            <a:r>
              <a:rPr kumimoji="1" lang="en-US" altLang="zh-CN" dirty="0"/>
              <a:t> * (%</a:t>
            </a:r>
            <a:r>
              <a:rPr kumimoji="1" lang="en-US" altLang="zh-CN" dirty="0" err="1"/>
              <a:t>eax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zh-CN" altLang="en-US" dirty="0"/>
              <a:t>条件跳转 （都是直接跳转）</a:t>
            </a:r>
            <a:endParaRPr kumimoji="1" lang="en-US" altLang="zh-CN" dirty="0"/>
          </a:p>
          <a:p>
            <a:pPr lvl="3"/>
            <a:r>
              <a:rPr kumimoji="1" lang="en-US" altLang="zh-CN" dirty="0" err="1"/>
              <a:t>Jz</a:t>
            </a:r>
            <a:r>
              <a:rPr kumimoji="1" lang="en-US" altLang="zh-CN" dirty="0"/>
              <a:t>/je, </a:t>
            </a:r>
            <a:r>
              <a:rPr kumimoji="1" lang="en-US" altLang="zh-CN" dirty="0" err="1"/>
              <a:t>jnz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jne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js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jns</a:t>
            </a:r>
            <a:endParaRPr kumimoji="1" lang="en-US" altLang="zh-CN" dirty="0"/>
          </a:p>
          <a:p>
            <a:pPr lvl="3"/>
            <a:r>
              <a:rPr kumimoji="1" lang="en-US" altLang="zh-CN" dirty="0" err="1"/>
              <a:t>Jg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jge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jle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jl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Ja, </a:t>
            </a:r>
            <a:r>
              <a:rPr kumimoji="1" lang="en-US" altLang="zh-CN" dirty="0" err="1"/>
              <a:t>jae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jbe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jb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分支</a:t>
            </a:r>
            <a:r>
              <a:rPr kumimoji="1" lang="en-US" altLang="zh-CN" dirty="0"/>
              <a:t>/</a:t>
            </a:r>
            <a:r>
              <a:rPr kumimoji="1" lang="zh-CN" altLang="en-US" dirty="0"/>
              <a:t>循环翻译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Do-while -&gt; while -&gt; for</a:t>
            </a:r>
            <a:r>
              <a:rPr kumimoji="1" lang="zh-CN" altLang="en-US" dirty="0"/>
              <a:t>（不要影响短路判断）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Switch</a:t>
            </a:r>
            <a:r>
              <a:rPr kumimoji="1" lang="zh-CN" altLang="en-US" dirty="0"/>
              <a:t>（</a:t>
            </a:r>
            <a:r>
              <a:rPr kumimoji="1" lang="en-US" altLang="zh-CN" dirty="0"/>
              <a:t>jump table</a:t>
            </a:r>
            <a:r>
              <a:rPr kumimoji="1" lang="zh-CN" altLang="en-US" dirty="0"/>
              <a:t>构造；</a:t>
            </a:r>
            <a:r>
              <a:rPr kumimoji="1" lang="en-US" altLang="zh-CN" dirty="0"/>
              <a:t>fall through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Cmov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优点：避免分支预测失败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流水线基础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副作用：两个分支提前计算，可能不符合</a:t>
            </a:r>
            <a:r>
              <a:rPr kumimoji="1" lang="en-US" altLang="zh-CN" dirty="0"/>
              <a:t>C</a:t>
            </a:r>
            <a:r>
              <a:rPr kumimoji="1" lang="zh-CN" altLang="en-US" dirty="0"/>
              <a:t>原意（这种情况不可用</a:t>
            </a:r>
            <a:r>
              <a:rPr kumimoji="1" lang="en-US" altLang="zh-CN" dirty="0" err="1"/>
              <a:t>cmov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DAE7C92-6E6B-0199-1782-711BD837024C}"/>
                  </a:ext>
                </a:extLst>
              </p14:cNvPr>
              <p14:cNvContentPartPr/>
              <p14:nvPr/>
            </p14:nvContentPartPr>
            <p14:xfrm>
              <a:off x="1038600" y="622440"/>
              <a:ext cx="10362960" cy="6107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DAE7C92-6E6B-0199-1782-711BD83702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400" y="606240"/>
                <a:ext cx="10395360" cy="61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40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19CF8-B12D-3529-87DC-83F0043D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汇遍部分知识点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6109E-B465-3874-E76C-646D09969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366760" cy="5032376"/>
          </a:xfrm>
        </p:spPr>
        <p:txBody>
          <a:bodyPr>
            <a:normAutofit lnSpcReduction="10000"/>
          </a:bodyPr>
          <a:lstStyle/>
          <a:p>
            <a:r>
              <a:rPr kumimoji="1" lang="en-US" altLang="zh-CN" b="1" dirty="0"/>
              <a:t>4. Procedure</a:t>
            </a:r>
            <a:endParaRPr kumimoji="1" lang="zh-CN" altLang="en-US" b="1" dirty="0"/>
          </a:p>
          <a:p>
            <a:pPr lvl="1"/>
            <a:r>
              <a:rPr kumimoji="1" lang="en-US" altLang="zh-CN" dirty="0"/>
              <a:t> Invoke callee: </a:t>
            </a:r>
            <a:r>
              <a:rPr kumimoji="1" lang="en-US" altLang="zh-CN" dirty="0">
                <a:solidFill>
                  <a:srgbClr val="0070C0"/>
                </a:solidFill>
              </a:rPr>
              <a:t>call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(push + jump)</a:t>
            </a:r>
          </a:p>
          <a:p>
            <a:pPr lvl="1"/>
            <a:r>
              <a:rPr kumimoji="1" lang="en-US" altLang="zh-CN" dirty="0"/>
              <a:t> Return to caller: </a:t>
            </a:r>
            <a:r>
              <a:rPr kumimoji="1" lang="en-US" altLang="zh-CN" dirty="0">
                <a:solidFill>
                  <a:srgbClr val="0070C0"/>
                </a:solidFill>
              </a:rPr>
              <a:t>ret (pop + jump)</a:t>
            </a:r>
          </a:p>
          <a:p>
            <a:pPr lvl="1"/>
            <a:r>
              <a:rPr kumimoji="1" lang="en-US" altLang="zh-CN" dirty="0"/>
              <a:t> Passing data</a:t>
            </a:r>
          </a:p>
          <a:p>
            <a:pPr lvl="2"/>
            <a:r>
              <a:rPr kumimoji="1" lang="zh-CN" altLang="en-US" dirty="0"/>
              <a:t>内存传参：</a:t>
            </a:r>
            <a:r>
              <a:rPr kumimoji="1" lang="en-US" altLang="zh-CN" dirty="0"/>
              <a:t>push, </a:t>
            </a:r>
            <a:r>
              <a:rPr kumimoji="1" lang="zh-CN" altLang="en-US" dirty="0"/>
              <a:t>从右向左；取参数：</a:t>
            </a:r>
            <a:r>
              <a:rPr kumimoji="1" lang="en-US" altLang="zh-CN" dirty="0"/>
              <a:t>8(%</a:t>
            </a:r>
            <a:r>
              <a:rPr kumimoji="1" lang="en-US" altLang="zh-CN" dirty="0" err="1"/>
              <a:t>ebp</a:t>
            </a:r>
            <a:r>
              <a:rPr kumimoji="1" lang="en-US" altLang="zh-CN" dirty="0"/>
              <a:t>)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寄存器传参（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位）：前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个参数（</a:t>
            </a:r>
            <a:r>
              <a:rPr kumimoji="1" lang="en-US" altLang="zh-CN" dirty="0"/>
              <a:t>%</a:t>
            </a:r>
            <a:r>
              <a:rPr kumimoji="1" lang="en-US" altLang="zh-CN" dirty="0" err="1"/>
              <a:t>rdi</a:t>
            </a:r>
            <a:r>
              <a:rPr kumimoji="1" lang="en-US" altLang="zh-CN" dirty="0"/>
              <a:t>, %</a:t>
            </a:r>
            <a:r>
              <a:rPr kumimoji="1" lang="en-US" altLang="zh-CN" dirty="0" err="1"/>
              <a:t>rsi</a:t>
            </a:r>
            <a:r>
              <a:rPr kumimoji="1" lang="en-US" altLang="zh-CN" dirty="0"/>
              <a:t>, %</a:t>
            </a:r>
            <a:r>
              <a:rPr kumimoji="1" lang="en-US" altLang="zh-CN" dirty="0" err="1"/>
              <a:t>rdx</a:t>
            </a:r>
            <a:r>
              <a:rPr kumimoji="1" lang="en-US" altLang="zh-CN" dirty="0"/>
              <a:t>, %</a:t>
            </a:r>
            <a:r>
              <a:rPr kumimoji="1" lang="en-US" altLang="zh-CN" dirty="0" err="1"/>
              <a:t>rcx</a:t>
            </a:r>
            <a:r>
              <a:rPr kumimoji="1" lang="en-US" altLang="zh-CN" dirty="0"/>
              <a:t>, %r8, %r9)</a:t>
            </a:r>
          </a:p>
          <a:p>
            <a:pPr lvl="1"/>
            <a:r>
              <a:rPr kumimoji="1" lang="en-US" altLang="zh-CN" dirty="0"/>
              <a:t> Registers</a:t>
            </a:r>
          </a:p>
          <a:p>
            <a:pPr lvl="2"/>
            <a:r>
              <a:rPr kumimoji="1" lang="en-US" altLang="zh-CN" dirty="0"/>
              <a:t>Callee-saved registers: </a:t>
            </a:r>
            <a:r>
              <a:rPr kumimoji="1" lang="en-US" altLang="zh-CN" dirty="0" err="1"/>
              <a:t>rbx</a:t>
            </a:r>
            <a:r>
              <a:rPr kumimoji="1" lang="en-US" altLang="zh-CN" dirty="0"/>
              <a:t>, r12, r13, r14</a:t>
            </a:r>
          </a:p>
          <a:p>
            <a:pPr lvl="2"/>
            <a:r>
              <a:rPr kumimoji="1" lang="en-US" altLang="zh-CN" dirty="0"/>
              <a:t>Caller-saved registers: </a:t>
            </a:r>
            <a:r>
              <a:rPr kumimoji="1" lang="zh-CN" altLang="en-US" dirty="0"/>
              <a:t>其他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Local variable: </a:t>
            </a:r>
          </a:p>
          <a:p>
            <a:pPr lvl="2"/>
            <a:r>
              <a:rPr kumimoji="1" lang="en-US" altLang="zh-CN" dirty="0" err="1"/>
              <a:t>esp</a:t>
            </a:r>
            <a:r>
              <a:rPr kumimoji="1" lang="zh-CN" altLang="en-US" dirty="0"/>
              <a:t>减法</a:t>
            </a:r>
            <a:r>
              <a:rPr kumimoji="1" lang="en-US" altLang="zh-CN" dirty="0"/>
              <a:t>—</a:t>
            </a:r>
            <a:r>
              <a:rPr kumimoji="1" lang="zh-CN" altLang="en-US" dirty="0"/>
              <a:t>分配局部变量空间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理解局部变量的作用域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栈图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Frame chain</a:t>
            </a:r>
          </a:p>
          <a:p>
            <a:endParaRPr kumimoji="1" lang="en-US" altLang="zh-CN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ECBA589-C8C8-393C-B06A-DBB52CB1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5896" y="5716587"/>
            <a:ext cx="1295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D3164E-A126-BB45-A084-F341EEC7B9C0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charset="0"/>
              <a:ea typeface="宋体" charset="-122"/>
            </a:endParaRPr>
          </a:p>
        </p:txBody>
      </p:sp>
      <p:graphicFrame>
        <p:nvGraphicFramePr>
          <p:cNvPr id="5" name="Group 72">
            <a:extLst>
              <a:ext uri="{FF2B5EF4-FFF2-40B4-BE49-F238E27FC236}">
                <a16:creationId xmlns:a16="http://schemas.microsoft.com/office/drawing/2014/main" id="{256C78E5-69B9-28A9-0B40-0A228A03F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79317"/>
              </p:ext>
            </p:extLst>
          </p:nvPr>
        </p:nvGraphicFramePr>
        <p:xfrm>
          <a:off x="9423146" y="839787"/>
          <a:ext cx="1752600" cy="5275265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17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ol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d %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99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old %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ebp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17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 Box 27">
            <a:extLst>
              <a:ext uri="{FF2B5EF4-FFF2-40B4-BE49-F238E27FC236}">
                <a16:creationId xmlns:a16="http://schemas.microsoft.com/office/drawing/2014/main" id="{4DC060F5-59C3-279E-C1E6-FCD5A30C4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1871" y="4873625"/>
            <a:ext cx="971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%ebp</a:t>
            </a:r>
          </a:p>
        </p:txBody>
      </p:sp>
      <p:sp>
        <p:nvSpPr>
          <p:cNvPr id="7" name="Text Box 28">
            <a:extLst>
              <a:ext uri="{FF2B5EF4-FFF2-40B4-BE49-F238E27FC236}">
                <a16:creationId xmlns:a16="http://schemas.microsoft.com/office/drawing/2014/main" id="{C0A1EFE3-3415-DA26-FECF-253F78F3D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746" y="5788025"/>
            <a:ext cx="920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charset="0"/>
              </a:rPr>
              <a:t>%esp</a:t>
            </a:r>
          </a:p>
        </p:txBody>
      </p:sp>
      <p:sp>
        <p:nvSpPr>
          <p:cNvPr id="8" name="Line 29">
            <a:extLst>
              <a:ext uri="{FF2B5EF4-FFF2-40B4-BE49-F238E27FC236}">
                <a16:creationId xmlns:a16="http://schemas.microsoft.com/office/drawing/2014/main" id="{BF549898-F468-D642-D6A4-20357BCE8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7696" y="510222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Line 30">
            <a:extLst>
              <a:ext uri="{FF2B5EF4-FFF2-40B4-BE49-F238E27FC236}">
                <a16:creationId xmlns:a16="http://schemas.microsoft.com/office/drawing/2014/main" id="{D8116AA3-356D-2FBE-B588-757CED6D6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7696" y="601662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32">
            <a:extLst>
              <a:ext uri="{FF2B5EF4-FFF2-40B4-BE49-F238E27FC236}">
                <a16:creationId xmlns:a16="http://schemas.microsoft.com/office/drawing/2014/main" id="{CC8CD1E2-85A1-2944-267A-748D7936F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6746" y="4192587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800">
              <a:latin typeface="Times New Roman" charset="0"/>
            </a:endParaRPr>
          </a:p>
        </p:txBody>
      </p:sp>
      <p:cxnSp>
        <p:nvCxnSpPr>
          <p:cNvPr id="11" name="AutoShape 37">
            <a:extLst>
              <a:ext uri="{FF2B5EF4-FFF2-40B4-BE49-F238E27FC236}">
                <a16:creationId xmlns:a16="http://schemas.microsoft.com/office/drawing/2014/main" id="{B3E7F44B-4457-8BD2-3A10-2317D14069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207496" y="3673475"/>
            <a:ext cx="1588" cy="1150937"/>
          </a:xfrm>
          <a:prstGeom prst="curvedConnector3">
            <a:avLst>
              <a:gd name="adj1" fmla="val 4480001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2">
            <a:extLst>
              <a:ext uri="{FF2B5EF4-FFF2-40B4-BE49-F238E27FC236}">
                <a16:creationId xmlns:a16="http://schemas.microsoft.com/office/drawing/2014/main" id="{A93ADA55-BBCA-A74E-937B-0486835D4CF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177334" y="866775"/>
            <a:ext cx="1587" cy="1150937"/>
          </a:xfrm>
          <a:prstGeom prst="curvedConnector3">
            <a:avLst>
              <a:gd name="adj1" fmla="val 4480001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3">
            <a:extLst>
              <a:ext uri="{FF2B5EF4-FFF2-40B4-BE49-F238E27FC236}">
                <a16:creationId xmlns:a16="http://schemas.microsoft.com/office/drawing/2014/main" id="{D13BC64D-04AA-9E6C-3126-DFEB3B462FA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9423146" y="2265362"/>
            <a:ext cx="1588" cy="1152525"/>
          </a:xfrm>
          <a:prstGeom prst="curvedConnector3">
            <a:avLst>
              <a:gd name="adj1" fmla="val -4640001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00021BD6-22F2-3384-32E9-CD9DBF64B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4734" y="4721225"/>
            <a:ext cx="1751012" cy="1376362"/>
          </a:xfrm>
          <a:prstGeom prst="rect">
            <a:avLst/>
          </a:prstGeom>
          <a:solidFill>
            <a:srgbClr val="FFCCFF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F09125E0-E74C-3DE1-45EE-A422EED5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4734" y="3197225"/>
            <a:ext cx="1751012" cy="1524000"/>
          </a:xfrm>
          <a:prstGeom prst="rect">
            <a:avLst/>
          </a:prstGeom>
          <a:solidFill>
            <a:srgbClr val="FFFFCC">
              <a:alpha val="29803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7FF56970-6B44-B492-3F20-524CB9703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4734" y="1825625"/>
            <a:ext cx="1751012" cy="1376362"/>
          </a:xfrm>
          <a:prstGeom prst="rect">
            <a:avLst/>
          </a:prstGeom>
          <a:solidFill>
            <a:srgbClr val="C2FFF0">
              <a:alpha val="30196"/>
            </a:srgbClr>
          </a:solidFill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F4C06EFE-8D0A-CD5D-A311-F009E6448D0C}"/>
                  </a:ext>
                </a:extLst>
              </p14:cNvPr>
              <p14:cNvContentPartPr/>
              <p14:nvPr/>
            </p14:nvContentPartPr>
            <p14:xfrm>
              <a:off x="804240" y="1035360"/>
              <a:ext cx="10976760" cy="55022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F4C06EFE-8D0A-CD5D-A311-F009E6448D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040" y="1019160"/>
                <a:ext cx="11009160" cy="55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090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3595</Words>
  <Application>Microsoft Macintosh PowerPoint</Application>
  <PresentationFormat>宽屏</PresentationFormat>
  <Paragraphs>589</Paragraphs>
  <Slides>33</Slides>
  <Notes>9</Notes>
  <HiddenSlides>6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等线 Light</vt:lpstr>
      <vt:lpstr>Arial</vt:lpstr>
      <vt:lpstr>Calibri</vt:lpstr>
      <vt:lpstr>Comic Sans MS</vt:lpstr>
      <vt:lpstr>Courier</vt:lpstr>
      <vt:lpstr>Courier New</vt:lpstr>
      <vt:lpstr>Times New Roman</vt:lpstr>
      <vt:lpstr>Office 主题​​</vt:lpstr>
      <vt:lpstr>期中复习 PART II</vt:lpstr>
      <vt:lpstr>汇遍部分知识点</vt:lpstr>
      <vt:lpstr>汇遍部分知识点</vt:lpstr>
      <vt:lpstr>汇遍部分知识点</vt:lpstr>
      <vt:lpstr>汇遍部分知识点</vt:lpstr>
      <vt:lpstr>汇遍部分知识点</vt:lpstr>
      <vt:lpstr>汇遍部分知识点</vt:lpstr>
      <vt:lpstr>汇遍部分知识点</vt:lpstr>
      <vt:lpstr>汇遍部分知识点</vt:lpstr>
      <vt:lpstr>汇遍部分知识点</vt:lpstr>
      <vt:lpstr>Homework5-asm-info</vt:lpstr>
      <vt:lpstr>PowerPoint 演示文稿</vt:lpstr>
      <vt:lpstr>Homework6-asm-basics</vt:lpstr>
      <vt:lpstr>Homework6-asm-basics</vt:lpstr>
      <vt:lpstr>Homework6-asm-basics</vt:lpstr>
      <vt:lpstr>Homework6-asm-basics</vt:lpstr>
      <vt:lpstr>Homework6</vt:lpstr>
      <vt:lpstr>Homework7-asm-control</vt:lpstr>
      <vt:lpstr>Homework8-asm-call</vt:lpstr>
      <vt:lpstr>部分课堂练习讲解</vt:lpstr>
      <vt:lpstr>部分课堂练习讲解</vt:lpstr>
      <vt:lpstr>PowerPoint 演示文稿</vt:lpstr>
      <vt:lpstr>PowerPoint 演示文稿</vt:lpstr>
      <vt:lpstr>部分课堂练习讲解</vt:lpstr>
      <vt:lpstr>部分课堂练习讲解</vt:lpstr>
      <vt:lpstr>部分课堂练习讲解</vt:lpstr>
      <vt:lpstr>部分课堂练习讲解</vt:lpstr>
      <vt:lpstr>部分课堂练习讲解</vt:lpstr>
      <vt:lpstr>PowerPoint 演示文稿</vt:lpstr>
      <vt:lpstr>部分课堂练习讲解</vt:lpstr>
      <vt:lpstr>部分课堂练习讲解</vt:lpstr>
      <vt:lpstr>部分课堂练习讲解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期中复习 PART II</dc:title>
  <dc:creator>7025</dc:creator>
  <cp:lastModifiedBy>7025</cp:lastModifiedBy>
  <cp:revision>146</cp:revision>
  <dcterms:created xsi:type="dcterms:W3CDTF">2022-11-03T01:00:50Z</dcterms:created>
  <dcterms:modified xsi:type="dcterms:W3CDTF">2022-11-04T11:50:42Z</dcterms:modified>
</cp:coreProperties>
</file>