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7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15615" y="4927600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5615" y="4610100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15615" y="4283710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15615" y="3957955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0x30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14345" y="5946140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4345" y="5616575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4345" y="5309235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1170" y="3629025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1170" y="3302635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11170" y="2976880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11170" y="2659380"/>
            <a:ext cx="1485265" cy="28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552950" y="5030470"/>
            <a:ext cx="27305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26000" y="4927600"/>
            <a:ext cx="1108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mov %rsp, %rax</a:t>
            </a:r>
            <a:endParaRPr lang="zh-CN" altLang="en-US" sz="1000"/>
          </a:p>
          <a:p>
            <a:pPr algn="l"/>
            <a:r>
              <a:rPr lang="zh-CN" altLang="en-US" sz="1000"/>
              <a:t>ret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>
            <a:off x="4826000" y="4594225"/>
            <a:ext cx="10731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mov %rax, %rdi</a:t>
            </a:r>
            <a:endParaRPr lang="zh-CN" altLang="en-US" sz="1000"/>
          </a:p>
          <a:p>
            <a:pPr algn="l"/>
            <a:r>
              <a:rPr lang="zh-CN" altLang="en-US" sz="1000"/>
              <a:t>ret</a:t>
            </a:r>
            <a:endParaRPr lang="zh-CN" altLang="en-US" sz="1000"/>
          </a:p>
        </p:txBody>
      </p:sp>
      <p:sp>
        <p:nvSpPr>
          <p:cNvPr id="20" name="右箭头 19"/>
          <p:cNvSpPr/>
          <p:nvPr/>
        </p:nvSpPr>
        <p:spPr>
          <a:xfrm>
            <a:off x="4552950" y="4712335"/>
            <a:ext cx="27305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2774950" y="2672080"/>
            <a:ext cx="5080" cy="255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箭头 21"/>
          <p:cNvSpPr/>
          <p:nvPr/>
        </p:nvSpPr>
        <p:spPr>
          <a:xfrm>
            <a:off x="2508250" y="3675380"/>
            <a:ext cx="266700" cy="146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92250" y="3552190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test栈帧</a:t>
            </a:r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>
            <a:off x="1991995" y="5148580"/>
            <a:ext cx="6985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13510" y="4993005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rsp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035040" y="4712970"/>
            <a:ext cx="207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得到栈顶地址%rsp</a:t>
            </a:r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5984875" y="4634230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26000" y="4270375"/>
            <a:ext cx="35763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pop %r</a:t>
            </a:r>
            <a:r>
              <a:rPr lang="zh-CN" altLang="en-US" sz="1000">
                <a:sym typeface="+mn-ea"/>
              </a:rPr>
              <a:t>si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ret</a:t>
            </a:r>
            <a:endParaRPr lang="zh-CN" altLang="en-US" sz="1000"/>
          </a:p>
          <a:p>
            <a:endParaRPr lang="zh-CN" altLang="en-US" sz="1000"/>
          </a:p>
        </p:txBody>
      </p:sp>
      <p:sp>
        <p:nvSpPr>
          <p:cNvPr id="30" name="右箭头 29"/>
          <p:cNvSpPr/>
          <p:nvPr/>
        </p:nvSpPr>
        <p:spPr>
          <a:xfrm>
            <a:off x="4559300" y="4426585"/>
            <a:ext cx="27305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5984875" y="3985260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35040" y="4058285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把偏移量存入%r</a:t>
            </a:r>
            <a:r>
              <a:rPr lang="zh-CN" altLang="en-US">
                <a:sym typeface="+mn-ea"/>
              </a:rPr>
              <a:t>si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002655" y="3627755"/>
            <a:ext cx="2735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计算cookie地址存入%rax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30595" y="3250565"/>
            <a:ext cx="3396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cookie地址传入%rdi作为参数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496435" y="3667760"/>
            <a:ext cx="15500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lea(%rdi, %rsi, 1), %rax</a:t>
            </a:r>
            <a:endParaRPr lang="zh-CN" altLang="en-US" sz="1000"/>
          </a:p>
        </p:txBody>
      </p:sp>
      <p:sp>
        <p:nvSpPr>
          <p:cNvPr id="44" name="文本框 43"/>
          <p:cNvSpPr txBox="1"/>
          <p:nvPr/>
        </p:nvSpPr>
        <p:spPr>
          <a:xfrm>
            <a:off x="4833620" y="3329305"/>
            <a:ext cx="11531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mov %rax, %rdi</a:t>
            </a:r>
            <a:endParaRPr lang="zh-CN" altLang="en-US" sz="1000"/>
          </a:p>
        </p:txBody>
      </p:sp>
      <p:sp>
        <p:nvSpPr>
          <p:cNvPr id="45" name="右箭头 44"/>
          <p:cNvSpPr/>
          <p:nvPr/>
        </p:nvSpPr>
        <p:spPr>
          <a:xfrm>
            <a:off x="4566920" y="3418840"/>
            <a:ext cx="27305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268980" y="2936240"/>
            <a:ext cx="114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&amp;touch3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313430" y="2613660"/>
            <a:ext cx="114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cookie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046470" y="2901315"/>
            <a:ext cx="3396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调touch3</a:t>
            </a:r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2813050" y="5361305"/>
            <a:ext cx="635" cy="835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左箭头 49"/>
          <p:cNvSpPr/>
          <p:nvPr/>
        </p:nvSpPr>
        <p:spPr>
          <a:xfrm>
            <a:off x="2546985" y="5726430"/>
            <a:ext cx="266700" cy="146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313815" y="5594985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getbuf栈帧</a:t>
            </a:r>
            <a:endParaRPr lang="zh-CN" altLang="en-US"/>
          </a:p>
        </p:txBody>
      </p:sp>
      <p:sp>
        <p:nvSpPr>
          <p:cNvPr id="52" name="左箭头 51"/>
          <p:cNvSpPr/>
          <p:nvPr/>
        </p:nvSpPr>
        <p:spPr>
          <a:xfrm>
            <a:off x="2087245" y="7639685"/>
            <a:ext cx="6985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HUAWEI</dc:creator>
  <cp:lastModifiedBy>君临天下</cp:lastModifiedBy>
  <cp:revision>3</cp:revision>
  <dcterms:created xsi:type="dcterms:W3CDTF">2019-09-19T02:01:00Z</dcterms:created>
  <dcterms:modified xsi:type="dcterms:W3CDTF">2022-11-23T15:41:13Z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2052-11.8.2.11739</vt:lpwstr>
  </property>
  <property fmtid="{D5CDD505-2E9C-101B-9397-08002B2CF9AE}" pid="3" name="ICV">
    <vt:lpwstr>6817701AE941407D93885E73789ECE8A</vt:lpwstr>
  </property>
</Properties>
</file>