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E8F0-E71B-44A8-A7E3-B3B5CFBF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48305-A15D-4546-AE4E-F7CEB8D3E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32643-F8A6-465A-922B-2359E98A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7383-1094-419C-8076-88316B09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CF15C-D418-4DB0-B585-60FC354B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43FF-52CF-43A0-BE90-BF6ED2C9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60F40-641B-42D0-AA89-228C0CA7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A4ECB-2C0F-4B6E-AD2C-6CA79A2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C786E-BEA4-42B2-82CE-737D651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BEE45-2D9E-492C-8527-C1F1333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21448-1138-497B-B2DE-2ECB73B8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D8FEE-1BB5-4097-9E2B-2F8478A9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49F0C-1832-496D-B315-9894CC2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20C0-2BE5-4863-938F-E1189A50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55C9D-28AF-4F12-B6BA-40503B6B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7FF3-61F3-40E8-8039-EBAF07FD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9955D-762D-4A80-B5B1-23BDC954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C64B-52E8-41B2-9976-BC29F9EA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331C-F982-4D1D-B432-DF60178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25720-14FE-4FB5-B175-CE8F20B7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6BBA-CD8A-4C1B-BF56-C30A36BC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CBB6C-6899-4CDF-B347-527A84E7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A337A-05D7-43D3-8F68-F58E0FA3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2F3E1-ED93-4111-96B9-004D1F9B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B02D-5D8C-459A-92D0-A61F0C15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2C23-CCF1-4CB4-8792-6BB19BFF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8D91A-37EB-418C-87DA-CCF858FEA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48D62-4593-4293-9481-E9FFB2B1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B548B-963E-4C3B-9782-94FF50E8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14A88-D5A0-4BC9-B1D0-29DE5F8A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EDFBA-4E29-4961-93FA-2E229AF8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191A-FEDA-4704-ABE2-2906BF9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7435C-7A29-4CD6-8A32-FB2686F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4B3B4-CDFE-4583-9955-A7F9BA50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9D230-C977-4075-B9F1-56FA8469E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61D8E4-3B57-499D-BF7B-B296F464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0920C-1AAE-41DE-9310-45F4B8B0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5DAA3-7328-45A7-8460-ECAF3870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5D29E-0A56-43CE-BD18-DD001B9E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3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DD588-4A57-4647-B0BB-4C0B14B5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B7109-A254-4018-9D1D-6DA82772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6FB50-B897-45E5-BA03-05DE2C23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D7134-9D8E-493A-BE1D-92801F7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5BC67-3C3B-4740-89D8-91127CE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0FE61B-DE2D-4BF9-A9A2-7D13B092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E531CC-FD8F-4D12-9C02-B4F5DA0D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96E4-F4FC-497B-AF2C-D3E912C9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74AE-733D-4596-8C87-EED922A1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CB0C-E99C-4FBB-B172-440F4580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675CE-8E07-4EF6-B8C0-BEB2C7F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DA1C-964B-4E5B-ABB9-A8826A5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04B84-1A89-45FC-A12C-FF45B15B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D78DF-CBA0-4D53-8E1D-4B018460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A9473-6F66-439C-8D26-BF1573AC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78CD-A4CF-4C83-B8B9-28A9E1F1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42D04-FEFE-4A21-87D2-EFD3207B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450FB-0C4F-404D-B03A-A3B72DF3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92177-8A32-4785-A7E8-D9BA359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981C1D-0E55-4D56-8442-04201216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B2109-FF53-4DD9-92B3-E7508E77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0DE5-48E7-434C-9526-CDD95FDB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2DACB-02FA-480A-83AC-F08C2AE2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7A64E-0921-4B30-AE5E-BCD5994F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89EF6-524B-4C18-9B45-F3FE1A784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06FD7-B974-4E18-B444-02209DE3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陆林鹏</a:t>
            </a:r>
          </a:p>
        </p:txBody>
      </p:sp>
    </p:spTree>
    <p:extLst>
      <p:ext uri="{BB962C8B-B14F-4D97-AF65-F5344CB8AC3E}">
        <p14:creationId xmlns:p14="http://schemas.microsoft.com/office/powerpoint/2010/main" val="711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95E0-771F-449B-9CF1-791EF03A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7CDF9-6B5E-45E5-8880-6AD5FC24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r>
              <a:rPr lang="en-US" altLang="zh-CN" dirty="0"/>
              <a:t> </a:t>
            </a:r>
            <a:r>
              <a:rPr lang="zh-CN" altLang="en-US" dirty="0"/>
              <a:t>默认最后一列是训练标签</a:t>
            </a:r>
          </a:p>
        </p:txBody>
      </p:sp>
    </p:spTree>
    <p:extLst>
      <p:ext uri="{BB962C8B-B14F-4D97-AF65-F5344CB8AC3E}">
        <p14:creationId xmlns:p14="http://schemas.microsoft.com/office/powerpoint/2010/main" val="401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59B71-F5DB-4586-8CA2-2009DE45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entropy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168191-B072-4AF7-8E1F-A36C8537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8948"/>
              </p:ext>
            </p:extLst>
          </p:nvPr>
        </p:nvGraphicFramePr>
        <p:xfrm>
          <a:off x="2713791" y="1690688"/>
          <a:ext cx="454526" cy="308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6">
                  <a:extLst>
                    <a:ext uri="{9D8B030D-6E8A-4147-A177-3AD203B41FA5}">
                      <a16:colId xmlns:a16="http://schemas.microsoft.com/office/drawing/2014/main" val="1716301830"/>
                    </a:ext>
                  </a:extLst>
                </a:gridCol>
              </a:tblGrid>
              <a:tr h="314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96300"/>
                  </a:ext>
                </a:extLst>
              </a:tr>
              <a:tr h="314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98327"/>
                  </a:ext>
                </a:extLst>
              </a:tr>
              <a:tr h="314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00080"/>
                  </a:ext>
                </a:extLst>
              </a:tr>
              <a:tr h="1256408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85529"/>
                  </a:ext>
                </a:extLst>
              </a:tr>
              <a:tr h="314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93874"/>
                  </a:ext>
                </a:extLst>
              </a:tr>
              <a:tr h="314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5270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628A186-F1D5-43F5-9433-44C4D35A174E}"/>
              </a:ext>
            </a:extLst>
          </p:cNvPr>
          <p:cNvSpPr txBox="1"/>
          <p:nvPr/>
        </p:nvSpPr>
        <p:spPr>
          <a:xfrm>
            <a:off x="1331495" y="2021305"/>
            <a:ext cx="65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07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3DAF8-C43C-4C77-AC38-D92EB7D4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遇到“完全新”的样本</a:t>
            </a:r>
            <a:r>
              <a:rPr lang="en-US" altLang="zh-CN" dirty="0"/>
              <a:t>[“</a:t>
            </a:r>
            <a:r>
              <a:rPr lang="en-US" altLang="zh-CN" dirty="0" err="1"/>
              <a:t>sunny”,”sad</a:t>
            </a:r>
            <a:r>
              <a:rPr lang="en-US" altLang="zh-CN" dirty="0"/>
              <a:t>”],</a:t>
            </a:r>
            <a:r>
              <a:rPr lang="zh-CN" altLang="en-US" dirty="0"/>
              <a:t>如何处理？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7A98A7B-39F2-4DB3-81E9-558745FE46E8}"/>
              </a:ext>
            </a:extLst>
          </p:cNvPr>
          <p:cNvSpPr/>
          <p:nvPr/>
        </p:nvSpPr>
        <p:spPr>
          <a:xfrm>
            <a:off x="3994485" y="2005262"/>
            <a:ext cx="1090862" cy="54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Weather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EB46F2-0D54-4ACA-876D-8B209A906A60}"/>
              </a:ext>
            </a:extLst>
          </p:cNvPr>
          <p:cNvSpPr/>
          <p:nvPr/>
        </p:nvSpPr>
        <p:spPr>
          <a:xfrm>
            <a:off x="2903623" y="2695073"/>
            <a:ext cx="1090862" cy="54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2332CE-2173-448C-B29A-4F65C770C36E}"/>
              </a:ext>
            </a:extLst>
          </p:cNvPr>
          <p:cNvSpPr/>
          <p:nvPr/>
        </p:nvSpPr>
        <p:spPr>
          <a:xfrm>
            <a:off x="5005138" y="2695073"/>
            <a:ext cx="1090862" cy="54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05CC43-2920-4BF1-94CB-F673295DAADD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3834732" y="2470817"/>
            <a:ext cx="319506" cy="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3518B5-B893-493D-8A92-6BBEFADF5C04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4925594" y="2470817"/>
            <a:ext cx="239297" cy="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8D55E73-B5BA-4C7D-B1C6-61384E06182F}"/>
              </a:ext>
            </a:extLst>
          </p:cNvPr>
          <p:cNvSpPr txBox="1"/>
          <p:nvPr/>
        </p:nvSpPr>
        <p:spPr>
          <a:xfrm>
            <a:off x="3369178" y="2403338"/>
            <a:ext cx="10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cloudy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0B93A3-3CDF-4396-B1AD-55260A65A8C4}"/>
              </a:ext>
            </a:extLst>
          </p:cNvPr>
          <p:cNvSpPr txBox="1"/>
          <p:nvPr/>
        </p:nvSpPr>
        <p:spPr>
          <a:xfrm>
            <a:off x="4917741" y="2403338"/>
            <a:ext cx="10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sunny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04768D-D9DF-4FBD-ADC1-C7803D40066F}"/>
              </a:ext>
            </a:extLst>
          </p:cNvPr>
          <p:cNvCxnSpPr>
            <a:stCxn id="6" idx="3"/>
          </p:cNvCxnSpPr>
          <p:nvPr/>
        </p:nvCxnSpPr>
        <p:spPr>
          <a:xfrm flipH="1">
            <a:off x="2727158" y="3160628"/>
            <a:ext cx="336218" cy="4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461D507-3F7B-4FB3-A729-1167199BCD13}"/>
              </a:ext>
            </a:extLst>
          </p:cNvPr>
          <p:cNvSpPr txBox="1"/>
          <p:nvPr/>
        </p:nvSpPr>
        <p:spPr>
          <a:xfrm>
            <a:off x="2349836" y="3561611"/>
            <a:ext cx="10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maybe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EC6509-625C-4DF5-8D61-E69975F7249D}"/>
              </a:ext>
            </a:extLst>
          </p:cNvPr>
          <p:cNvSpPr txBox="1"/>
          <p:nvPr/>
        </p:nvSpPr>
        <p:spPr>
          <a:xfrm>
            <a:off x="3962736" y="3561611"/>
            <a:ext cx="10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yes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BA8314F-ACED-4481-8222-1A01714D7386}"/>
              </a:ext>
            </a:extLst>
          </p:cNvPr>
          <p:cNvCxnSpPr>
            <a:stCxn id="6" idx="5"/>
          </p:cNvCxnSpPr>
          <p:nvPr/>
        </p:nvCxnSpPr>
        <p:spPr>
          <a:xfrm>
            <a:off x="3834732" y="3160628"/>
            <a:ext cx="319506" cy="40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68D364A-AEB1-4C73-A6D4-BAE64E16AFE2}"/>
              </a:ext>
            </a:extLst>
          </p:cNvPr>
          <p:cNvSpPr txBox="1"/>
          <p:nvPr/>
        </p:nvSpPr>
        <p:spPr>
          <a:xfrm>
            <a:off x="5286210" y="3532240"/>
            <a:ext cx="10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yes</a:t>
            </a:r>
            <a:endParaRPr lang="zh-CN" altLang="en-US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2FBBBD7-4A03-41F5-9450-75D2E2420C4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550569" y="3240505"/>
            <a:ext cx="0" cy="29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50E0319-6049-4926-ACD2-7821C7E534A2}"/>
              </a:ext>
            </a:extLst>
          </p:cNvPr>
          <p:cNvSpPr txBox="1"/>
          <p:nvPr/>
        </p:nvSpPr>
        <p:spPr>
          <a:xfrm>
            <a:off x="2278648" y="3142500"/>
            <a:ext cx="10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good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86FFDF-3497-4D04-8AAF-F2E074D5B7BB}"/>
              </a:ext>
            </a:extLst>
          </p:cNvPr>
          <p:cNvSpPr txBox="1"/>
          <p:nvPr/>
        </p:nvSpPr>
        <p:spPr>
          <a:xfrm>
            <a:off x="3560095" y="3183466"/>
            <a:ext cx="10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sad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2F78DB-7228-4E8F-AEBB-B11AA9212379}"/>
              </a:ext>
            </a:extLst>
          </p:cNvPr>
          <p:cNvSpPr txBox="1"/>
          <p:nvPr/>
        </p:nvSpPr>
        <p:spPr>
          <a:xfrm>
            <a:off x="5630113" y="3187209"/>
            <a:ext cx="109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good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52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6F9C-A062-4190-90AD-D9D4BE80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测试样本的特征不完备如何处理？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87DC3-7A30-4034-B22C-313E2009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= ['21…50','High','USA’]</a:t>
            </a:r>
          </a:p>
          <a:p>
            <a:r>
              <a:rPr lang="zh-CN" altLang="en-US" dirty="0"/>
              <a:t>完整的待测试的样本的特征应该为</a:t>
            </a:r>
            <a:r>
              <a:rPr lang="en-US" altLang="zh-CN" dirty="0"/>
              <a:t>[</a:t>
            </a:r>
            <a:r>
              <a:rPr lang="en-US" altLang="zh-CN" dirty="0" err="1"/>
              <a:t>Age,Income,Region,Credit</a:t>
            </a:r>
            <a:r>
              <a:rPr lang="en-US" altLang="zh-CN" dirty="0"/>
              <a:t> rating] 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个属性，而上述</a:t>
            </a:r>
            <a:r>
              <a:rPr lang="en-US" altLang="zh-CN" dirty="0"/>
              <a:t>new </a:t>
            </a:r>
            <a:r>
              <a:rPr lang="zh-CN" altLang="en-US" dirty="0"/>
              <a:t>样本只有</a:t>
            </a:r>
            <a:r>
              <a:rPr lang="en-US" altLang="zh-CN" dirty="0"/>
              <a:t>3</a:t>
            </a:r>
            <a:r>
              <a:rPr lang="zh-CN" altLang="en-US" dirty="0"/>
              <a:t>个特征</a:t>
            </a:r>
          </a:p>
        </p:txBody>
      </p:sp>
    </p:spTree>
    <p:extLst>
      <p:ext uri="{BB962C8B-B14F-4D97-AF65-F5344CB8AC3E}">
        <p14:creationId xmlns:p14="http://schemas.microsoft.com/office/powerpoint/2010/main" val="2394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9E301-BBAD-4EBF-B3FD-EC3C2598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gain ratio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4D7BFF-63E7-4B44-A5BD-EEFCCE73D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中，分母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怎么处理？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4D7BFF-63E7-4B44-A5BD-EEFCCE73D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8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108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Decision Tree</vt:lpstr>
      <vt:lpstr>PowerPoint 演示文稿</vt:lpstr>
      <vt:lpstr>entropy</vt:lpstr>
      <vt:lpstr>遇到“完全新”的样本[“sunny”,”sad”],如何处理？</vt:lpstr>
      <vt:lpstr>测试样本的特征不完备如何处理？</vt:lpstr>
      <vt:lpstr>Information gain ratio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jack</dc:creator>
  <cp:lastModifiedBy>lujack</cp:lastModifiedBy>
  <cp:revision>8</cp:revision>
  <dcterms:created xsi:type="dcterms:W3CDTF">2019-11-01T07:12:02Z</dcterms:created>
  <dcterms:modified xsi:type="dcterms:W3CDTF">2019-11-02T00:32:33Z</dcterms:modified>
</cp:coreProperties>
</file>