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E8F0-E71B-44A8-A7E3-B3B5CFBF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48305-A15D-4546-AE4E-F7CEB8D3E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32643-F8A6-465A-922B-2359E98A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A7383-1094-419C-8076-88316B09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CF15C-D418-4DB0-B585-60FC354B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43FF-52CF-43A0-BE90-BF6ED2C9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60F40-641B-42D0-AA89-228C0CA7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A4ECB-2C0F-4B6E-AD2C-6CA79A21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C786E-BEA4-42B2-82CE-737D6512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BEE45-2D9E-492C-8527-C1F13332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E21448-1138-497B-B2DE-2ECB73B89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D8FEE-1BB5-4097-9E2B-2F8478A9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49F0C-1832-496D-B315-9894CC2B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A20C0-2BE5-4863-938F-E1189A50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55C9D-28AF-4F12-B6BA-40503B6B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27FF3-61F3-40E8-8039-EBAF07FD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9955D-762D-4A80-B5B1-23BDC954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C64B-52E8-41B2-9976-BC29F9EA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7331C-F982-4D1D-B432-DF60178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25720-14FE-4FB5-B175-CE8F20B7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E6BBA-CD8A-4C1B-BF56-C30A36BC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CBB6C-6899-4CDF-B347-527A84E7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A337A-05D7-43D3-8F68-F58E0FA3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2F3E1-ED93-4111-96B9-004D1F9B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BB02D-5D8C-459A-92D0-A61F0C15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2C23-CCF1-4CB4-8792-6BB19BFF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8D91A-37EB-418C-87DA-CCF858FEA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48D62-4593-4293-9481-E9FFB2B1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B548B-963E-4C3B-9782-94FF50E8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14A88-D5A0-4BC9-B1D0-29DE5F8A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EDFBA-4E29-4961-93FA-2E229AF8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191A-FEDA-4704-ABE2-2906BF9C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7435C-7A29-4CD6-8A32-FB2686F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4B3B4-CDFE-4583-9955-A7F9BA50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9D230-C977-4075-B9F1-56FA8469E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61D8E4-3B57-499D-BF7B-B296F4642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E0920C-1AAE-41DE-9310-45F4B8B0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5DAA3-7328-45A7-8460-ECAF3870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E5D29E-0A56-43CE-BD18-DD001B9E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3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DD588-4A57-4647-B0BB-4C0B14B5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AB7109-A254-4018-9D1D-6DA82772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F6FB50-B897-45E5-BA03-05DE2C23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D7134-9D8E-493A-BE1D-92801F7B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5BC67-3C3B-4740-89D8-91127CE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0FE61B-DE2D-4BF9-A9A2-7D13B092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E531CC-FD8F-4D12-9C02-B4F5DA0D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96E4-F4FC-497B-AF2C-D3E912C9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874AE-733D-4596-8C87-EED922A1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DCB0C-E99C-4FBB-B172-440F4580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675CE-8E07-4EF6-B8C0-BEB2C7F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DA1C-964B-4E5B-ABB9-A8826A5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04B84-1A89-45FC-A12C-FF45B15B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D78DF-CBA0-4D53-8E1D-4B018460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A9473-6F66-439C-8D26-BF1573AC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478CD-A4CF-4C83-B8B9-28A9E1F1C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442D04-FEFE-4A21-87D2-EFD3207B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450FB-0C4F-404D-B03A-A3B72DF3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92177-8A32-4785-A7E8-D9BA3594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981C1D-0E55-4D56-8442-04201216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B2109-FF53-4DD9-92B3-E7508E77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70DE5-48E7-434C-9526-CDD95FDBA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EA91-298B-4DC2-BA8A-339FF847713D}" type="datetimeFigureOut">
              <a:rPr lang="zh-CN" altLang="en-US" smtClean="0"/>
              <a:t>2019/11/2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2DACB-02FA-480A-83AC-F08C2AE2F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7A64E-0921-4B30-AE5E-BCD5994F7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C050-F42A-4057-81AE-10617F8C0F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89EF6-524B-4C18-9B45-F3FE1A784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Decision Tree &amp; Document Clustering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806FD7-B974-4E18-B444-02209DE3F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陆林鹏</a:t>
            </a:r>
          </a:p>
        </p:txBody>
      </p:sp>
    </p:spTree>
    <p:extLst>
      <p:ext uri="{BB962C8B-B14F-4D97-AF65-F5344CB8AC3E}">
        <p14:creationId xmlns:p14="http://schemas.microsoft.com/office/powerpoint/2010/main" val="711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95E0-771F-449B-9CF1-791EF03A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B9384B-8BDB-4D0C-956F-ECCEFD9A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71416"/>
              </p:ext>
            </p:extLst>
          </p:nvPr>
        </p:nvGraphicFramePr>
        <p:xfrm>
          <a:off x="2712720" y="1965623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66744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9969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03852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3694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00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rating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motorbike?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1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19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21…50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3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6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7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21…50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9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&gt;50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60BE821-56E1-4821-AC62-3449368EEBF5}"/>
              </a:ext>
            </a:extLst>
          </p:cNvPr>
          <p:cNvSpPr txBox="1"/>
          <p:nvPr/>
        </p:nvSpPr>
        <p:spPr>
          <a:xfrm>
            <a:off x="965200" y="1778953"/>
            <a:ext cx="174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DataSet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168191-B072-4AF7-8E1F-A36C8537F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43077"/>
              </p:ext>
            </p:extLst>
          </p:nvPr>
        </p:nvGraphicFramePr>
        <p:xfrm>
          <a:off x="2185471" y="2390637"/>
          <a:ext cx="454526" cy="308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6">
                  <a:extLst>
                    <a:ext uri="{9D8B030D-6E8A-4147-A177-3AD203B41FA5}">
                      <a16:colId xmlns:a16="http://schemas.microsoft.com/office/drawing/2014/main" val="1716301830"/>
                    </a:ext>
                  </a:extLst>
                </a:gridCol>
              </a:tblGrid>
              <a:tr h="314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96300"/>
                  </a:ext>
                </a:extLst>
              </a:tr>
              <a:tr h="314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198327"/>
                  </a:ext>
                </a:extLst>
              </a:tr>
              <a:tr h="31410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00080"/>
                  </a:ext>
                </a:extLst>
              </a:tr>
              <a:tr h="1256408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  <a:p>
                      <a:r>
                        <a:rPr lang="en-US" altLang="zh-C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85529"/>
                  </a:ext>
                </a:extLst>
              </a:tr>
              <a:tr h="314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93874"/>
                  </a:ext>
                </a:extLst>
              </a:tr>
              <a:tr h="3141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5270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628A186-F1D5-43F5-9433-44C4D35A174E}"/>
              </a:ext>
            </a:extLst>
          </p:cNvPr>
          <p:cNvSpPr txBox="1"/>
          <p:nvPr/>
        </p:nvSpPr>
        <p:spPr>
          <a:xfrm>
            <a:off x="1331495" y="2920127"/>
            <a:ext cx="65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628CEA1-DE67-4E4A-8BDB-38D6A031505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Decision Tree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C0EDDE-4E35-4073-AF28-F5B6374D4857}"/>
              </a:ext>
            </a:extLst>
          </p:cNvPr>
          <p:cNvSpPr txBox="1"/>
          <p:nvPr/>
        </p:nvSpPr>
        <p:spPr>
          <a:xfrm>
            <a:off x="1186581" y="1737360"/>
            <a:ext cx="160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entropy</a:t>
            </a:r>
            <a:endParaRPr lang="zh-CN" altLang="en-US" sz="28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CEC9EEA-9C8B-49D5-A1A5-9082A7D9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61396"/>
              </p:ext>
            </p:extLst>
          </p:nvPr>
        </p:nvGraphicFramePr>
        <p:xfrm>
          <a:off x="5181600" y="3246120"/>
          <a:ext cx="4470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627843466"/>
                    </a:ext>
                  </a:extLst>
                </a:gridCol>
              </a:tblGrid>
              <a:tr h="358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5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07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C0D24EC-045C-4FCC-9429-D6737D903B7F}"/>
              </a:ext>
            </a:extLst>
          </p:cNvPr>
          <p:cNvGrpSpPr/>
          <p:nvPr/>
        </p:nvGrpSpPr>
        <p:grpSpPr>
          <a:xfrm>
            <a:off x="2187443" y="2005262"/>
            <a:ext cx="4641448" cy="2716980"/>
            <a:chOff x="2187443" y="2005262"/>
            <a:chExt cx="4641448" cy="271698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7A98A7B-39F2-4DB3-81E9-558745FE46E8}"/>
                </a:ext>
              </a:extLst>
            </p:cNvPr>
            <p:cNvSpPr/>
            <p:nvPr/>
          </p:nvSpPr>
          <p:spPr>
            <a:xfrm>
              <a:off x="3994485" y="2005262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Weather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CEB46F2-0D54-4ACA-876D-8B209A906A60}"/>
                </a:ext>
              </a:extLst>
            </p:cNvPr>
            <p:cNvSpPr/>
            <p:nvPr/>
          </p:nvSpPr>
          <p:spPr>
            <a:xfrm>
              <a:off x="2903623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2332CE-2173-448C-B29A-4F65C770C36E}"/>
                </a:ext>
              </a:extLst>
            </p:cNvPr>
            <p:cNvSpPr/>
            <p:nvPr/>
          </p:nvSpPr>
          <p:spPr>
            <a:xfrm>
              <a:off x="5005138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C05CC43-2920-4BF1-94CB-F673295DAADD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>
              <a:off x="3834732" y="2470817"/>
              <a:ext cx="319506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E3518B5-B893-493D-8A92-6BBEFADF5C04}"/>
                </a:ext>
              </a:extLst>
            </p:cNvPr>
            <p:cNvCxnSpPr>
              <a:stCxn id="4" idx="5"/>
              <a:endCxn id="7" idx="1"/>
            </p:cNvCxnSpPr>
            <p:nvPr/>
          </p:nvCxnSpPr>
          <p:spPr>
            <a:xfrm>
              <a:off x="4925594" y="2470817"/>
              <a:ext cx="239297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D55E73-B5BA-4C7D-B1C6-61384E06182F}"/>
                </a:ext>
              </a:extLst>
            </p:cNvPr>
            <p:cNvSpPr txBox="1"/>
            <p:nvPr/>
          </p:nvSpPr>
          <p:spPr>
            <a:xfrm>
              <a:off x="3369178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cloudy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0B93A3-3CDF-4396-B1AD-55260A65A8C4}"/>
                </a:ext>
              </a:extLst>
            </p:cNvPr>
            <p:cNvSpPr txBox="1"/>
            <p:nvPr/>
          </p:nvSpPr>
          <p:spPr>
            <a:xfrm>
              <a:off x="4917741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sunny</a:t>
              </a:r>
              <a:endParaRPr lang="zh-CN" altLang="en-US" sz="1400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004768D-D9DF-4FBD-ADC1-C7803D40066F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2727158" y="3160628"/>
              <a:ext cx="336218" cy="44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61D507-3F7B-4FB3-A729-1167199BCD13}"/>
                </a:ext>
              </a:extLst>
            </p:cNvPr>
            <p:cNvSpPr txBox="1"/>
            <p:nvPr/>
          </p:nvSpPr>
          <p:spPr>
            <a:xfrm>
              <a:off x="23498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maybe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5EC6509-625C-4DF5-8D61-E69975F7249D}"/>
                </a:ext>
              </a:extLst>
            </p:cNvPr>
            <p:cNvSpPr txBox="1"/>
            <p:nvPr/>
          </p:nvSpPr>
          <p:spPr>
            <a:xfrm>
              <a:off x="39627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BA8314F-ACED-4481-8222-1A01714D7386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3834732" y="3160628"/>
              <a:ext cx="319506" cy="40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68D364A-AEB1-4C73-A6D4-BAE64E16AFE2}"/>
                </a:ext>
              </a:extLst>
            </p:cNvPr>
            <p:cNvSpPr txBox="1"/>
            <p:nvPr/>
          </p:nvSpPr>
          <p:spPr>
            <a:xfrm>
              <a:off x="5286210" y="353224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2FBBBD7-4A03-41F5-9450-75D2E2420C4B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5550569" y="3240505"/>
              <a:ext cx="0" cy="29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50E0319-6049-4926-ACD2-7821C7E534A2}"/>
                </a:ext>
              </a:extLst>
            </p:cNvPr>
            <p:cNvSpPr txBox="1"/>
            <p:nvPr/>
          </p:nvSpPr>
          <p:spPr>
            <a:xfrm>
              <a:off x="2278648" y="314250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86FFDF-3497-4D04-8AAF-F2E074D5B7BB}"/>
                </a:ext>
              </a:extLst>
            </p:cNvPr>
            <p:cNvSpPr txBox="1"/>
            <p:nvPr/>
          </p:nvSpPr>
          <p:spPr>
            <a:xfrm>
              <a:off x="3560095" y="318346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sad</a:t>
              </a:r>
              <a:endParaRPr lang="zh-CN" altLang="en-US" sz="14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F78DB-7228-4E8F-AEBB-B11AA9212379}"/>
                </a:ext>
              </a:extLst>
            </p:cNvPr>
            <p:cNvSpPr txBox="1"/>
            <p:nvPr/>
          </p:nvSpPr>
          <p:spPr>
            <a:xfrm>
              <a:off x="5630113" y="3187209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2AA8B2-635B-4D8F-8A31-E7130A16CCCD}"/>
                </a:ext>
              </a:extLst>
            </p:cNvPr>
            <p:cNvSpPr txBox="1"/>
            <p:nvPr/>
          </p:nvSpPr>
          <p:spPr>
            <a:xfrm>
              <a:off x="2187443" y="4352910"/>
              <a:ext cx="4641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遇到“完全新”的样本</a:t>
              </a:r>
              <a:r>
                <a:rPr lang="en-US" altLang="zh-CN" dirty="0"/>
                <a:t>[“</a:t>
              </a:r>
              <a:r>
                <a:rPr lang="en-US" altLang="zh-CN" dirty="0" err="1"/>
                <a:t>sunny”,”sad</a:t>
              </a:r>
              <a:r>
                <a:rPr lang="en-US" altLang="zh-CN" dirty="0"/>
                <a:t>”],</a:t>
              </a:r>
              <a:r>
                <a:rPr lang="zh-CN" altLang="en-US" dirty="0"/>
                <a:t>如何判定</a:t>
              </a:r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3009CD87-D6EB-4142-8168-5F920451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23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B5D2-3398-481D-9DA9-2792DF94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决策树结构</a:t>
            </a:r>
            <a:r>
              <a:rPr lang="en-US" altLang="zh-CN" dirty="0"/>
              <a:t>(</a:t>
            </a:r>
            <a:r>
              <a:rPr lang="zh-CN" altLang="en-US" dirty="0"/>
              <a:t>字典结构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926BD7-2403-4D73-98C6-B22550FA8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80" y="1860578"/>
            <a:ext cx="4224621" cy="31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9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508B2D-00DC-40A3-A610-A82DF8FC7E7C}"/>
              </a:ext>
            </a:extLst>
          </p:cNvPr>
          <p:cNvSpPr txBox="1"/>
          <p:nvPr/>
        </p:nvSpPr>
        <p:spPr>
          <a:xfrm>
            <a:off x="868949" y="4034223"/>
            <a:ext cx="3965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{</a:t>
            </a:r>
            <a:r>
              <a:rPr lang="en-US" altLang="zh-CN" dirty="0"/>
              <a:t>'Weather’: 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en-US" altLang="zh-CN" dirty="0"/>
              <a:t>'cloudy’: 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F0"/>
                </a:solidFill>
              </a:rPr>
              <a:t>{</a:t>
            </a:r>
            <a:r>
              <a:rPr lang="en-US" altLang="zh-CN" dirty="0"/>
              <a:t>'Mood’: </a:t>
            </a:r>
          </a:p>
          <a:p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B050"/>
                </a:solidFill>
              </a:rPr>
              <a:t> {</a:t>
            </a:r>
            <a:r>
              <a:rPr lang="en-US" altLang="zh-CN" dirty="0"/>
              <a:t>'good': 'maybe', 'sad': 'yes</a:t>
            </a:r>
            <a:r>
              <a:rPr lang="en-US" altLang="zh-CN" dirty="0">
                <a:solidFill>
                  <a:srgbClr val="00B050"/>
                </a:solidFill>
              </a:rPr>
              <a:t>’} </a:t>
            </a:r>
            <a:r>
              <a:rPr lang="en-US" altLang="zh-CN" dirty="0">
                <a:solidFill>
                  <a:srgbClr val="00B0F0"/>
                </a:solidFill>
              </a:rPr>
              <a:t>}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'sunny’: 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00B0F0"/>
                </a:solidFill>
              </a:rPr>
              <a:t>{</a:t>
            </a:r>
            <a:r>
              <a:rPr lang="en-US" altLang="zh-CN" dirty="0"/>
              <a:t>'Mood':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'good': 'no’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}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 }</a:t>
            </a:r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EC185-EA2B-4940-93B6-E24EDAD5746E}"/>
              </a:ext>
            </a:extLst>
          </p:cNvPr>
          <p:cNvSpPr txBox="1"/>
          <p:nvPr/>
        </p:nvSpPr>
        <p:spPr>
          <a:xfrm>
            <a:off x="695527" y="2197394"/>
            <a:ext cx="484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dataSet</a:t>
            </a:r>
            <a:r>
              <a:rPr lang="en-US" altLang="zh-CN" dirty="0"/>
              <a:t> = [['</a:t>
            </a:r>
            <a:r>
              <a:rPr lang="en-US" altLang="zh-CN" dirty="0" err="1"/>
              <a:t>cloudy','good','maybe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cloudy','sad','yes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cloudy','sad','maybe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sunny','good','no</a:t>
            </a:r>
            <a:r>
              <a:rPr lang="en-US" altLang="zh-CN" dirty="0"/>
              <a:t>'],</a:t>
            </a:r>
          </a:p>
          <a:p>
            <a:r>
              <a:rPr lang="en-US" altLang="zh-CN" dirty="0"/>
              <a:t>               ['</a:t>
            </a:r>
            <a:r>
              <a:rPr lang="en-US" altLang="zh-CN" dirty="0" err="1"/>
              <a:t>sunny','good','no</a:t>
            </a:r>
            <a:r>
              <a:rPr lang="en-US" altLang="zh-CN" dirty="0"/>
              <a:t>']]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86EE997-A88F-4825-8755-593C611F7874}"/>
              </a:ext>
            </a:extLst>
          </p:cNvPr>
          <p:cNvGrpSpPr/>
          <p:nvPr/>
        </p:nvGrpSpPr>
        <p:grpSpPr>
          <a:xfrm>
            <a:off x="5924718" y="2471405"/>
            <a:ext cx="4442327" cy="1864126"/>
            <a:chOff x="2278648" y="2005262"/>
            <a:chExt cx="4442327" cy="186412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99C2A4B-2AED-4E81-A852-42EFD9E359E5}"/>
                </a:ext>
              </a:extLst>
            </p:cNvPr>
            <p:cNvSpPr/>
            <p:nvPr/>
          </p:nvSpPr>
          <p:spPr>
            <a:xfrm>
              <a:off x="3994485" y="2005262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Weather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77B6B8C-DDC9-41A1-A365-023B9BB20F59}"/>
                </a:ext>
              </a:extLst>
            </p:cNvPr>
            <p:cNvSpPr/>
            <p:nvPr/>
          </p:nvSpPr>
          <p:spPr>
            <a:xfrm>
              <a:off x="2903623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56FF1D0-45A0-462A-8D50-C94CB22E59DA}"/>
                </a:ext>
              </a:extLst>
            </p:cNvPr>
            <p:cNvSpPr/>
            <p:nvPr/>
          </p:nvSpPr>
          <p:spPr>
            <a:xfrm>
              <a:off x="5005138" y="2695073"/>
              <a:ext cx="1090862" cy="545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Mood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B5C23BC-849A-4E9C-80F0-7A1DC7607C44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3834732" y="2470817"/>
              <a:ext cx="319506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6E755EC-15EA-4633-AE5F-EE0F609CA67D}"/>
                </a:ext>
              </a:extLst>
            </p:cNvPr>
            <p:cNvCxnSpPr>
              <a:stCxn id="7" idx="5"/>
              <a:endCxn id="9" idx="1"/>
            </p:cNvCxnSpPr>
            <p:nvPr/>
          </p:nvCxnSpPr>
          <p:spPr>
            <a:xfrm>
              <a:off x="4925594" y="2470817"/>
              <a:ext cx="239297" cy="304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D203B9D-1086-4536-B41B-57541F32F120}"/>
                </a:ext>
              </a:extLst>
            </p:cNvPr>
            <p:cNvSpPr txBox="1"/>
            <p:nvPr/>
          </p:nvSpPr>
          <p:spPr>
            <a:xfrm>
              <a:off x="3369178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cloudy</a:t>
              </a:r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FA6DDE6-998F-4069-BFBA-484A046E85E9}"/>
                </a:ext>
              </a:extLst>
            </p:cNvPr>
            <p:cNvSpPr txBox="1"/>
            <p:nvPr/>
          </p:nvSpPr>
          <p:spPr>
            <a:xfrm>
              <a:off x="4917741" y="2403338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sunny</a:t>
              </a:r>
              <a:endParaRPr lang="zh-CN" altLang="en-US" sz="14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575BC50-3571-4950-9BBD-5BC988A771F0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2727158" y="3160628"/>
              <a:ext cx="336218" cy="448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06A2976-371D-4867-B439-B610167207B9}"/>
                </a:ext>
              </a:extLst>
            </p:cNvPr>
            <p:cNvSpPr txBox="1"/>
            <p:nvPr/>
          </p:nvSpPr>
          <p:spPr>
            <a:xfrm>
              <a:off x="23498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maybe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596E7E1-0757-41C5-B71B-CD8172C15A35}"/>
                </a:ext>
              </a:extLst>
            </p:cNvPr>
            <p:cNvSpPr txBox="1"/>
            <p:nvPr/>
          </p:nvSpPr>
          <p:spPr>
            <a:xfrm>
              <a:off x="3962736" y="3561611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sz="14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8AF9C68-B07F-400F-BC1C-9E31B892412F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3834732" y="3160628"/>
              <a:ext cx="319506" cy="40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A69E7A-B475-48B9-AB21-7B3374E8A67B}"/>
                </a:ext>
              </a:extLst>
            </p:cNvPr>
            <p:cNvSpPr txBox="1"/>
            <p:nvPr/>
          </p:nvSpPr>
          <p:spPr>
            <a:xfrm>
              <a:off x="5286210" y="353224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sz="1400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858ECEA-3460-430B-8479-638E79E2278C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5550569" y="3240505"/>
              <a:ext cx="0" cy="29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EFF821B-0929-4DA3-8B5A-F49B6A2AA5D4}"/>
                </a:ext>
              </a:extLst>
            </p:cNvPr>
            <p:cNvSpPr txBox="1"/>
            <p:nvPr/>
          </p:nvSpPr>
          <p:spPr>
            <a:xfrm>
              <a:off x="2278648" y="3142500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3A0FD2C-A141-434A-A400-8557BF7014D9}"/>
                </a:ext>
              </a:extLst>
            </p:cNvPr>
            <p:cNvSpPr txBox="1"/>
            <p:nvPr/>
          </p:nvSpPr>
          <p:spPr>
            <a:xfrm>
              <a:off x="3560095" y="3183466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sad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1934147-8B85-4CB9-8815-E8A1DDA4AFD2}"/>
                </a:ext>
              </a:extLst>
            </p:cNvPr>
            <p:cNvSpPr txBox="1"/>
            <p:nvPr/>
          </p:nvSpPr>
          <p:spPr>
            <a:xfrm>
              <a:off x="5630113" y="3187209"/>
              <a:ext cx="109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good</a:t>
              </a:r>
              <a:endParaRPr lang="zh-CN" altLang="en-US" sz="1400" dirty="0"/>
            </a:p>
          </p:txBody>
        </p: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5750CDC1-7149-49B1-A626-D4D38884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决策树字典结构实例</a:t>
            </a:r>
          </a:p>
        </p:txBody>
      </p:sp>
    </p:spTree>
    <p:extLst>
      <p:ext uri="{BB962C8B-B14F-4D97-AF65-F5344CB8AC3E}">
        <p14:creationId xmlns:p14="http://schemas.microsoft.com/office/powerpoint/2010/main" val="101738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6F9C-A062-4190-90AD-D9D4BE80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5445"/>
            <a:ext cx="10515600" cy="1325563"/>
          </a:xfrm>
        </p:spPr>
        <p:txBody>
          <a:bodyPr/>
          <a:lstStyle/>
          <a:p>
            <a:r>
              <a:rPr lang="zh-CN" altLang="en-US" dirty="0"/>
              <a:t>测试样本的特征不完备如何处理？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87DC3-7A30-4034-B22C-313E2009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886"/>
            <a:ext cx="10515600" cy="217566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new = ['21…50','High','USA’]</a:t>
            </a:r>
          </a:p>
          <a:p>
            <a:r>
              <a:rPr lang="zh-CN" altLang="en-US" sz="2400" dirty="0"/>
              <a:t>完整的待测试的样本的特征应该为</a:t>
            </a:r>
            <a:r>
              <a:rPr lang="en-US" altLang="zh-CN" sz="2400" dirty="0"/>
              <a:t>[</a:t>
            </a:r>
            <a:r>
              <a:rPr lang="en-US" altLang="zh-CN" sz="2400" dirty="0" err="1"/>
              <a:t>Age,Income,Region,Credit</a:t>
            </a:r>
            <a:r>
              <a:rPr lang="en-US" altLang="zh-CN" sz="2400" dirty="0"/>
              <a:t> rating] </a:t>
            </a:r>
            <a:r>
              <a:rPr lang="zh-CN" altLang="en-US" sz="2400" dirty="0"/>
              <a:t>这</a:t>
            </a:r>
            <a:r>
              <a:rPr lang="en-US" altLang="zh-CN" sz="2400" dirty="0"/>
              <a:t>4</a:t>
            </a:r>
            <a:r>
              <a:rPr lang="zh-CN" altLang="en-US" sz="2400" dirty="0"/>
              <a:t>个属性，而上述</a:t>
            </a:r>
            <a:r>
              <a:rPr lang="en-US" altLang="zh-CN" sz="2400" dirty="0"/>
              <a:t>new </a:t>
            </a:r>
            <a:r>
              <a:rPr lang="zh-CN" altLang="en-US" sz="2400" dirty="0"/>
              <a:t>样本只提供了</a:t>
            </a:r>
            <a:r>
              <a:rPr lang="en-US" altLang="zh-CN" sz="2400" dirty="0"/>
              <a:t>3</a:t>
            </a:r>
            <a:r>
              <a:rPr lang="zh-CN" altLang="en-US" sz="2400" dirty="0"/>
              <a:t>个特征值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5502CED-E531-41C6-8447-88BB5DD520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Decision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4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D003-29B0-4F4F-9A19-98582277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 Clustering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19300-C5D6-4835-9AB7-CCC1D8E8FF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begChr m:val="‖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为零怎么办？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419300-C5D6-4835-9AB7-CCC1D8E8F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44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275</Words>
  <Application>Microsoft Office PowerPoint</Application>
  <PresentationFormat>宽屏</PresentationFormat>
  <Paragraphs>111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Times New Roman</vt:lpstr>
      <vt:lpstr>Office 主题​​</vt:lpstr>
      <vt:lpstr>Decision Tree &amp; Document Clustering</vt:lpstr>
      <vt:lpstr>Decision Tree</vt:lpstr>
      <vt:lpstr>PowerPoint 演示文稿</vt:lpstr>
      <vt:lpstr>Decision Tree</vt:lpstr>
      <vt:lpstr>决策树结构(字典结构)</vt:lpstr>
      <vt:lpstr>决策树字典结构实例</vt:lpstr>
      <vt:lpstr>测试样本的特征不完备如何处理？</vt:lpstr>
      <vt:lpstr>Document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jack</dc:creator>
  <cp:lastModifiedBy>lujack</cp:lastModifiedBy>
  <cp:revision>15</cp:revision>
  <dcterms:created xsi:type="dcterms:W3CDTF">2019-11-01T07:12:02Z</dcterms:created>
  <dcterms:modified xsi:type="dcterms:W3CDTF">2019-11-03T00:23:15Z</dcterms:modified>
</cp:coreProperties>
</file>