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61F63-1342-4FF2-8056-988749D5EF3F}" v="7" dt="2024-02-07T00:27:1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caulay" userId="0ac2af5b-4795-44d6-a8be-f174b2cd904c" providerId="ADAL" clId="{D8D61F63-1342-4FF2-8056-988749D5EF3F}"/>
    <pc:docChg chg="custSel addSld modSld">
      <pc:chgData name="Jack Macaulay" userId="0ac2af5b-4795-44d6-a8be-f174b2cd904c" providerId="ADAL" clId="{D8D61F63-1342-4FF2-8056-988749D5EF3F}" dt="2024-02-07T00:27:35.993" v="133" actId="1076"/>
      <pc:docMkLst>
        <pc:docMk/>
      </pc:docMkLst>
      <pc:sldChg chg="addSp delSp modSp new mod">
        <pc:chgData name="Jack Macaulay" userId="0ac2af5b-4795-44d6-a8be-f174b2cd904c" providerId="ADAL" clId="{D8D61F63-1342-4FF2-8056-988749D5EF3F}" dt="2024-02-05T15:47:02.015" v="24" actId="1076"/>
        <pc:sldMkLst>
          <pc:docMk/>
          <pc:sldMk cId="717081385" sldId="257"/>
        </pc:sldMkLst>
        <pc:spChg chg="del">
          <ac:chgData name="Jack Macaulay" userId="0ac2af5b-4795-44d6-a8be-f174b2cd904c" providerId="ADAL" clId="{D8D61F63-1342-4FF2-8056-988749D5EF3F}" dt="2024-02-05T15:46:15.426" v="3" actId="478"/>
          <ac:spMkLst>
            <pc:docMk/>
            <pc:sldMk cId="717081385" sldId="257"/>
            <ac:spMk id="2" creationId="{4AFA8F83-CEB7-F22B-2DA0-D622B0B9ECB6}"/>
          </ac:spMkLst>
        </pc:spChg>
        <pc:spChg chg="del">
          <ac:chgData name="Jack Macaulay" userId="0ac2af5b-4795-44d6-a8be-f174b2cd904c" providerId="ADAL" clId="{D8D61F63-1342-4FF2-8056-988749D5EF3F}" dt="2024-02-05T15:46:14.122" v="2" actId="478"/>
          <ac:spMkLst>
            <pc:docMk/>
            <pc:sldMk cId="717081385" sldId="257"/>
            <ac:spMk id="3" creationId="{651B5BA2-E819-77D8-32D6-3C89F3197B40}"/>
          </ac:spMkLst>
        </pc:spChg>
        <pc:spChg chg="add mod">
          <ac:chgData name="Jack Macaulay" userId="0ac2af5b-4795-44d6-a8be-f174b2cd904c" providerId="ADAL" clId="{D8D61F63-1342-4FF2-8056-988749D5EF3F}" dt="2024-02-05T15:46:07.921" v="1"/>
          <ac:spMkLst>
            <pc:docMk/>
            <pc:sldMk cId="717081385" sldId="257"/>
            <ac:spMk id="4" creationId="{4BED8917-2B3B-E9D8-F07D-C54734555944}"/>
          </ac:spMkLst>
        </pc:spChg>
        <pc:spChg chg="add mod">
          <ac:chgData name="Jack Macaulay" userId="0ac2af5b-4795-44d6-a8be-f174b2cd904c" providerId="ADAL" clId="{D8D61F63-1342-4FF2-8056-988749D5EF3F}" dt="2024-02-05T15:46:07.921" v="1"/>
          <ac:spMkLst>
            <pc:docMk/>
            <pc:sldMk cId="717081385" sldId="257"/>
            <ac:spMk id="5" creationId="{60E9CB30-5CD3-1ABA-4098-18BC3D4B4EDA}"/>
          </ac:spMkLst>
        </pc:spChg>
        <pc:spChg chg="add mod">
          <ac:chgData name="Jack Macaulay" userId="0ac2af5b-4795-44d6-a8be-f174b2cd904c" providerId="ADAL" clId="{D8D61F63-1342-4FF2-8056-988749D5EF3F}" dt="2024-02-05T15:46:07.921" v="1"/>
          <ac:spMkLst>
            <pc:docMk/>
            <pc:sldMk cId="717081385" sldId="257"/>
            <ac:spMk id="6" creationId="{33E676E7-F8F5-07F2-0CFC-18F2C9358E9A}"/>
          </ac:spMkLst>
        </pc:spChg>
        <pc:spChg chg="add mod">
          <ac:chgData name="Jack Macaulay" userId="0ac2af5b-4795-44d6-a8be-f174b2cd904c" providerId="ADAL" clId="{D8D61F63-1342-4FF2-8056-988749D5EF3F}" dt="2024-02-05T15:46:07.921" v="1"/>
          <ac:spMkLst>
            <pc:docMk/>
            <pc:sldMk cId="717081385" sldId="257"/>
            <ac:spMk id="7" creationId="{172701A9-794F-FE9B-E429-E1855142C3DD}"/>
          </ac:spMkLst>
        </pc:spChg>
        <pc:spChg chg="add mod">
          <ac:chgData name="Jack Macaulay" userId="0ac2af5b-4795-44d6-a8be-f174b2cd904c" providerId="ADAL" clId="{D8D61F63-1342-4FF2-8056-988749D5EF3F}" dt="2024-02-05T15:46:55.097" v="22" actId="1076"/>
          <ac:spMkLst>
            <pc:docMk/>
            <pc:sldMk cId="717081385" sldId="257"/>
            <ac:spMk id="12" creationId="{7A7E220A-9669-B036-1604-0442CC27467A}"/>
          </ac:spMkLst>
        </pc:spChg>
        <pc:spChg chg="add mod">
          <ac:chgData name="Jack Macaulay" userId="0ac2af5b-4795-44d6-a8be-f174b2cd904c" providerId="ADAL" clId="{D8D61F63-1342-4FF2-8056-988749D5EF3F}" dt="2024-02-05T15:47:02.015" v="24" actId="1076"/>
          <ac:spMkLst>
            <pc:docMk/>
            <pc:sldMk cId="717081385" sldId="257"/>
            <ac:spMk id="17" creationId="{432BC8D4-165F-D355-3B9C-01FFC9036A81}"/>
          </ac:spMkLst>
        </pc:spChg>
        <pc:cxnChg chg="add mod">
          <ac:chgData name="Jack Macaulay" userId="0ac2af5b-4795-44d6-a8be-f174b2cd904c" providerId="ADAL" clId="{D8D61F63-1342-4FF2-8056-988749D5EF3F}" dt="2024-02-05T15:46:07.921" v="1"/>
          <ac:cxnSpMkLst>
            <pc:docMk/>
            <pc:sldMk cId="717081385" sldId="257"/>
            <ac:cxnSpMk id="8" creationId="{D67B22C4-DE23-8484-0F5E-B2D591F4A633}"/>
          </ac:cxnSpMkLst>
        </pc:cxnChg>
        <pc:cxnChg chg="add mod">
          <ac:chgData name="Jack Macaulay" userId="0ac2af5b-4795-44d6-a8be-f174b2cd904c" providerId="ADAL" clId="{D8D61F63-1342-4FF2-8056-988749D5EF3F}" dt="2024-02-05T15:46:07.921" v="1"/>
          <ac:cxnSpMkLst>
            <pc:docMk/>
            <pc:sldMk cId="717081385" sldId="257"/>
            <ac:cxnSpMk id="9" creationId="{D4D16FBC-DA04-78A0-84A3-F3FE3F9E0F23}"/>
          </ac:cxnSpMkLst>
        </pc:cxnChg>
        <pc:cxnChg chg="add mod">
          <ac:chgData name="Jack Macaulay" userId="0ac2af5b-4795-44d6-a8be-f174b2cd904c" providerId="ADAL" clId="{D8D61F63-1342-4FF2-8056-988749D5EF3F}" dt="2024-02-05T15:46:07.921" v="1"/>
          <ac:cxnSpMkLst>
            <pc:docMk/>
            <pc:sldMk cId="717081385" sldId="257"/>
            <ac:cxnSpMk id="10" creationId="{4419C6C4-070F-40AF-306B-5D200715C5E8}"/>
          </ac:cxnSpMkLst>
        </pc:cxnChg>
        <pc:cxnChg chg="add mod">
          <ac:chgData name="Jack Macaulay" userId="0ac2af5b-4795-44d6-a8be-f174b2cd904c" providerId="ADAL" clId="{D8D61F63-1342-4FF2-8056-988749D5EF3F}" dt="2024-02-05T15:46:27.417" v="5" actId="14100"/>
          <ac:cxnSpMkLst>
            <pc:docMk/>
            <pc:sldMk cId="717081385" sldId="257"/>
            <ac:cxnSpMk id="11" creationId="{5B946B71-852A-6A13-B0C7-0C9774EFCA2C}"/>
          </ac:cxnSpMkLst>
        </pc:cxnChg>
        <pc:cxnChg chg="add mod">
          <ac:chgData name="Jack Macaulay" userId="0ac2af5b-4795-44d6-a8be-f174b2cd904c" providerId="ADAL" clId="{D8D61F63-1342-4FF2-8056-988749D5EF3F}" dt="2024-02-05T15:46:07.921" v="1"/>
          <ac:cxnSpMkLst>
            <pc:docMk/>
            <pc:sldMk cId="717081385" sldId="257"/>
            <ac:cxnSpMk id="13" creationId="{307B4355-4C5B-075C-5A2B-1F4783B3AD30}"/>
          </ac:cxnSpMkLst>
        </pc:cxnChg>
        <pc:cxnChg chg="add mod">
          <ac:chgData name="Jack Macaulay" userId="0ac2af5b-4795-44d6-a8be-f174b2cd904c" providerId="ADAL" clId="{D8D61F63-1342-4FF2-8056-988749D5EF3F}" dt="2024-02-05T15:46:07.921" v="1"/>
          <ac:cxnSpMkLst>
            <pc:docMk/>
            <pc:sldMk cId="717081385" sldId="257"/>
            <ac:cxnSpMk id="14" creationId="{5CF8D950-3841-4225-5354-09D2D9F0BF40}"/>
          </ac:cxnSpMkLst>
        </pc:cxnChg>
        <pc:cxnChg chg="add mod">
          <ac:chgData name="Jack Macaulay" userId="0ac2af5b-4795-44d6-a8be-f174b2cd904c" providerId="ADAL" clId="{D8D61F63-1342-4FF2-8056-988749D5EF3F}" dt="2024-02-05T15:46:07.921" v="1"/>
          <ac:cxnSpMkLst>
            <pc:docMk/>
            <pc:sldMk cId="717081385" sldId="257"/>
            <ac:cxnSpMk id="15" creationId="{E1F2FB77-7589-24F6-2FF7-B178990617BC}"/>
          </ac:cxnSpMkLst>
        </pc:cxnChg>
      </pc:sldChg>
      <pc:sldChg chg="addSp delSp modSp new mod">
        <pc:chgData name="Jack Macaulay" userId="0ac2af5b-4795-44d6-a8be-f174b2cd904c" providerId="ADAL" clId="{D8D61F63-1342-4FF2-8056-988749D5EF3F}" dt="2024-02-05T15:47:37.695" v="58" actId="20577"/>
        <pc:sldMkLst>
          <pc:docMk/>
          <pc:sldMk cId="1646731303" sldId="258"/>
        </pc:sldMkLst>
        <pc:spChg chg="del">
          <ac:chgData name="Jack Macaulay" userId="0ac2af5b-4795-44d6-a8be-f174b2cd904c" providerId="ADAL" clId="{D8D61F63-1342-4FF2-8056-988749D5EF3F}" dt="2024-02-05T15:47:21.073" v="27" actId="478"/>
          <ac:spMkLst>
            <pc:docMk/>
            <pc:sldMk cId="1646731303" sldId="258"/>
            <ac:spMk id="2" creationId="{6D4C7722-62FD-7166-EF75-55E8CB1B544E}"/>
          </ac:spMkLst>
        </pc:spChg>
        <pc:spChg chg="del">
          <ac:chgData name="Jack Macaulay" userId="0ac2af5b-4795-44d6-a8be-f174b2cd904c" providerId="ADAL" clId="{D8D61F63-1342-4FF2-8056-988749D5EF3F}" dt="2024-02-05T15:47:19.575" v="26" actId="478"/>
          <ac:spMkLst>
            <pc:docMk/>
            <pc:sldMk cId="1646731303" sldId="258"/>
            <ac:spMk id="3" creationId="{98223A3A-B029-52A0-E32B-76BF0EDF5644}"/>
          </ac:spMkLst>
        </pc:spChg>
        <pc:spChg chg="add mod">
          <ac:chgData name="Jack Macaulay" userId="0ac2af5b-4795-44d6-a8be-f174b2cd904c" providerId="ADAL" clId="{D8D61F63-1342-4FF2-8056-988749D5EF3F}" dt="2024-02-05T15:47:21.459" v="28"/>
          <ac:spMkLst>
            <pc:docMk/>
            <pc:sldMk cId="1646731303" sldId="258"/>
            <ac:spMk id="4" creationId="{0E749D1B-9E30-4CAD-AB89-C4AF9BEBF836}"/>
          </ac:spMkLst>
        </pc:spChg>
        <pc:spChg chg="add mod">
          <ac:chgData name="Jack Macaulay" userId="0ac2af5b-4795-44d6-a8be-f174b2cd904c" providerId="ADAL" clId="{D8D61F63-1342-4FF2-8056-988749D5EF3F}" dt="2024-02-05T15:47:21.459" v="28"/>
          <ac:spMkLst>
            <pc:docMk/>
            <pc:sldMk cId="1646731303" sldId="258"/>
            <ac:spMk id="5" creationId="{5A3B4CC8-2E1F-DB58-37C4-71FF0B0EAF6F}"/>
          </ac:spMkLst>
        </pc:spChg>
        <pc:spChg chg="add mod">
          <ac:chgData name="Jack Macaulay" userId="0ac2af5b-4795-44d6-a8be-f174b2cd904c" providerId="ADAL" clId="{D8D61F63-1342-4FF2-8056-988749D5EF3F}" dt="2024-02-05T15:47:33.880" v="57" actId="20577"/>
          <ac:spMkLst>
            <pc:docMk/>
            <pc:sldMk cId="1646731303" sldId="258"/>
            <ac:spMk id="6" creationId="{55A08A5E-2FAD-67E7-7F63-D87622E3C088}"/>
          </ac:spMkLst>
        </pc:spChg>
        <pc:spChg chg="add mod">
          <ac:chgData name="Jack Macaulay" userId="0ac2af5b-4795-44d6-a8be-f174b2cd904c" providerId="ADAL" clId="{D8D61F63-1342-4FF2-8056-988749D5EF3F}" dt="2024-02-05T15:47:21.459" v="28"/>
          <ac:spMkLst>
            <pc:docMk/>
            <pc:sldMk cId="1646731303" sldId="258"/>
            <ac:spMk id="7" creationId="{F0D835FA-16D4-E7C4-CCF8-372A445E56B3}"/>
          </ac:spMkLst>
        </pc:spChg>
        <pc:spChg chg="add mod">
          <ac:chgData name="Jack Macaulay" userId="0ac2af5b-4795-44d6-a8be-f174b2cd904c" providerId="ADAL" clId="{D8D61F63-1342-4FF2-8056-988749D5EF3F}" dt="2024-02-05T15:47:37.695" v="58" actId="20577"/>
          <ac:spMkLst>
            <pc:docMk/>
            <pc:sldMk cId="1646731303" sldId="258"/>
            <ac:spMk id="12" creationId="{A6F345DB-0D76-8999-B17B-6080B9521E6B}"/>
          </ac:spMkLst>
        </pc:spChg>
        <pc:spChg chg="add mod">
          <ac:chgData name="Jack Macaulay" userId="0ac2af5b-4795-44d6-a8be-f174b2cd904c" providerId="ADAL" clId="{D8D61F63-1342-4FF2-8056-988749D5EF3F}" dt="2024-02-05T15:47:21.459" v="28"/>
          <ac:spMkLst>
            <pc:docMk/>
            <pc:sldMk cId="1646731303" sldId="258"/>
            <ac:spMk id="16" creationId="{484D0D85-1D5A-4AF8-BD60-EE65296CA1FE}"/>
          </ac:spMkLst>
        </pc:sp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8" creationId="{7DE2183A-F6E6-435C-CAC1-D82F9FC3ED11}"/>
          </ac:cxnSpMkLst>
        </pc:cxn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9" creationId="{FFFEC2BB-9A1B-F85D-AFFA-3B4B71ADFC27}"/>
          </ac:cxnSpMkLst>
        </pc:cxn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10" creationId="{0B16547E-9CDB-0438-58D8-2C2FE4F3E4D9}"/>
          </ac:cxnSpMkLst>
        </pc:cxn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11" creationId="{567B7E9C-CBEF-E3CA-886A-54B9453A16CC}"/>
          </ac:cxnSpMkLst>
        </pc:cxn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13" creationId="{BF3D9830-1BBB-4008-5EF0-EBF522401081}"/>
          </ac:cxnSpMkLst>
        </pc:cxn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14" creationId="{49B176C2-13C2-9D35-7CB6-170BD1CB7ADD}"/>
          </ac:cxnSpMkLst>
        </pc:cxnChg>
        <pc:cxnChg chg="add mod">
          <ac:chgData name="Jack Macaulay" userId="0ac2af5b-4795-44d6-a8be-f174b2cd904c" providerId="ADAL" clId="{D8D61F63-1342-4FF2-8056-988749D5EF3F}" dt="2024-02-05T15:47:21.459" v="28"/>
          <ac:cxnSpMkLst>
            <pc:docMk/>
            <pc:sldMk cId="1646731303" sldId="258"/>
            <ac:cxnSpMk id="15" creationId="{2D3039EC-C1D6-40E7-47A9-CF4B7B493D2F}"/>
          </ac:cxnSpMkLst>
        </pc:cxnChg>
      </pc:sldChg>
      <pc:sldChg chg="addSp delSp modSp new mod">
        <pc:chgData name="Jack Macaulay" userId="0ac2af5b-4795-44d6-a8be-f174b2cd904c" providerId="ADAL" clId="{D8D61F63-1342-4FF2-8056-988749D5EF3F}" dt="2024-02-07T00:27:35.993" v="133" actId="1076"/>
        <pc:sldMkLst>
          <pc:docMk/>
          <pc:sldMk cId="3641369841" sldId="259"/>
        </pc:sldMkLst>
        <pc:spChg chg="del">
          <ac:chgData name="Jack Macaulay" userId="0ac2af5b-4795-44d6-a8be-f174b2cd904c" providerId="ADAL" clId="{D8D61F63-1342-4FF2-8056-988749D5EF3F}" dt="2024-02-07T00:26:17.877" v="61" actId="478"/>
          <ac:spMkLst>
            <pc:docMk/>
            <pc:sldMk cId="3641369841" sldId="259"/>
            <ac:spMk id="2" creationId="{52CBF3F2-4DC4-BE17-0833-389D990147E4}"/>
          </ac:spMkLst>
        </pc:spChg>
        <pc:spChg chg="del">
          <ac:chgData name="Jack Macaulay" userId="0ac2af5b-4795-44d6-a8be-f174b2cd904c" providerId="ADAL" clId="{D8D61F63-1342-4FF2-8056-988749D5EF3F}" dt="2024-02-07T00:26:16.867" v="60" actId="478"/>
          <ac:spMkLst>
            <pc:docMk/>
            <pc:sldMk cId="3641369841" sldId="259"/>
            <ac:spMk id="3" creationId="{369752A6-9AD1-7ACC-4975-DDE8AD7AA88A}"/>
          </ac:spMkLst>
        </pc:spChg>
        <pc:spChg chg="add mod">
          <ac:chgData name="Jack Macaulay" userId="0ac2af5b-4795-44d6-a8be-f174b2cd904c" providerId="ADAL" clId="{D8D61F63-1342-4FF2-8056-988749D5EF3F}" dt="2024-02-07T00:26:55.056" v="91" actId="1076"/>
          <ac:spMkLst>
            <pc:docMk/>
            <pc:sldMk cId="3641369841" sldId="259"/>
            <ac:spMk id="6" creationId="{F455552D-8862-9261-4BC6-580F3CCD41B3}"/>
          </ac:spMkLst>
        </pc:spChg>
        <pc:spChg chg="add mod">
          <ac:chgData name="Jack Macaulay" userId="0ac2af5b-4795-44d6-a8be-f174b2cd904c" providerId="ADAL" clId="{D8D61F63-1342-4FF2-8056-988749D5EF3F}" dt="2024-02-07T00:27:12.450" v="118" actId="20577"/>
          <ac:spMkLst>
            <pc:docMk/>
            <pc:sldMk cId="3641369841" sldId="259"/>
            <ac:spMk id="7" creationId="{3B1FACB2-8510-65DD-EBFF-E5C23E548579}"/>
          </ac:spMkLst>
        </pc:spChg>
        <pc:spChg chg="add mod">
          <ac:chgData name="Jack Macaulay" userId="0ac2af5b-4795-44d6-a8be-f174b2cd904c" providerId="ADAL" clId="{D8D61F63-1342-4FF2-8056-988749D5EF3F}" dt="2024-02-07T00:27:35.993" v="133" actId="1076"/>
          <ac:spMkLst>
            <pc:docMk/>
            <pc:sldMk cId="3641369841" sldId="259"/>
            <ac:spMk id="8" creationId="{11BA868B-695B-DEFD-0752-C9AA547C52F2}"/>
          </ac:spMkLst>
        </pc:spChg>
        <pc:picChg chg="add mod">
          <ac:chgData name="Jack Macaulay" userId="0ac2af5b-4795-44d6-a8be-f174b2cd904c" providerId="ADAL" clId="{D8D61F63-1342-4FF2-8056-988749D5EF3F}" dt="2024-02-07T00:27:33.342" v="132" actId="1076"/>
          <ac:picMkLst>
            <pc:docMk/>
            <pc:sldMk cId="3641369841" sldId="259"/>
            <ac:picMk id="5" creationId="{8D13F86B-6958-1A65-04AE-B31CD14E93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CC9-03D7-5474-BE39-B30F2041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64BB-5805-C278-3F73-4A0F12BF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234-E5A5-1374-C147-96E788F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5925-C46A-CBD1-25CB-73A755E8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077-AA70-609C-C4A9-934AFC61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1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3DC9-8703-250C-3E83-3FB9EC4C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29131-0259-B183-76DA-F83ADA7C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AB5A-2F63-F042-E78D-4AC7B36C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13FF-A38E-FFFC-8645-ADE83DE0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BA52-D1EC-6430-EC70-41BA5B1A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2E7E7-A466-64F9-1AFF-F75730B61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4B6F8-AFFB-76D4-CF74-6A1B49F65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98F4-E5E5-DED3-7AE2-42C3F43E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1D39-D08C-0088-24FE-8BF338CD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F49E-AEB9-7D7C-7DAC-05D8AFE4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8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06F1-6BFB-E800-7511-1CC45AA9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1886-FCC8-AC42-39C7-C5EBC939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E7F2-D2D2-7C21-3C1C-738389E8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6E2C-C055-F990-5613-A417683A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AF80-F072-2798-8AEA-606A4D7C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F3DF-A99B-F9B7-371A-77B62C7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1C99-6DC3-0249-5429-026C8C2E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26A6-5FA9-C395-54FA-FB175E61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1A6C-50D8-1B32-4F0A-475A046D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BDF5-8E4A-B071-085F-F6ED350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80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8D7E-F669-BCA9-1FF0-3B57028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0547-1A3C-E815-EFA3-727E809FC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836E-473E-1AF4-1766-BDDCFB7F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0530-4221-8CB2-A677-9F4F2C72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E35DE-C413-DB5E-B59A-3FA00EE8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2D5C-0EE6-D198-690D-E2FF48F6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5F56-9B87-EAB0-849E-C7285E5B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AA4C-92CF-EE8A-C01F-763F3ADB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D9222-FFEF-0982-BFF5-D568AC2D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CAC09-5126-1C66-C757-CA030DD8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45ADE-363E-F5B0-2FB1-4007A64E8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F956-E533-47B9-E4A5-AC1C2A2C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D2A4B-1197-7822-12BC-0D69CC29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06AF0-6A0C-A390-644C-8034457A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1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DE4-6B65-0B36-AD46-A5CA46F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7FE4E-7623-391E-26B9-A599A217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3497A-AB93-F5F7-BED6-11F06F54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1DC56-2B39-C896-49ED-8B23C7A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8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B6736-7E55-3F6F-1D54-8127F1C8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3A96-8065-6EC2-FB70-F3DD1F84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9E84C-6DAE-AEFB-4BF6-5B797327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3F34-F777-8114-6ACE-099C568E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A933-82A6-0835-DB08-046138FF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C6615-5B21-2419-F991-DBC0A4B6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ADCE7-6429-0813-8A23-B9AD167A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E1AFF-5379-BEB1-81EE-83C59A7C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6748-EF51-FF02-25B3-BD0ED305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CA53-F6EB-3983-B8A7-4798E8ED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A2DC-05C3-FD64-3589-95D11BC0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753AD-53B3-4013-BFE7-220C16A25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1037B-9688-20E6-3CCB-96F80774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972E3-B09D-D171-8AB8-47AB24F5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B675-41C0-8A5F-19E7-381131C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29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C801A-1CCA-4CEB-1307-081D3FCF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82847-D19B-7BCA-FE6F-EF6798C2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336E-C96D-727A-F496-D90BACCD9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BB04-4ED3-456E-BC8B-8894B1B606E7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19CD-DD4C-344F-06DD-8CDA9E2BF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15FE-2D29-84DF-7559-CFCFF1DC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57FA-FA05-4EE6-9CFA-A1D9EB610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0846D-BD73-F23C-6B55-0DA72E19B5FE}"/>
              </a:ext>
            </a:extLst>
          </p:cNvPr>
          <p:cNvSpPr/>
          <p:nvPr/>
        </p:nvSpPr>
        <p:spPr>
          <a:xfrm>
            <a:off x="4868442" y="4288388"/>
            <a:ext cx="1227558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Generator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232FD-9E38-0C07-C13C-3717354E73D7}"/>
              </a:ext>
            </a:extLst>
          </p:cNvPr>
          <p:cNvSpPr/>
          <p:nvPr/>
        </p:nvSpPr>
        <p:spPr>
          <a:xfrm>
            <a:off x="3745658" y="2409825"/>
            <a:ext cx="1771650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Lock-In Amplifier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1F390-8AD8-AC14-9990-07CAB23CFC35}"/>
              </a:ext>
            </a:extLst>
          </p:cNvPr>
          <p:cNvSpPr/>
          <p:nvPr/>
        </p:nvSpPr>
        <p:spPr>
          <a:xfrm>
            <a:off x="3190875" y="4288388"/>
            <a:ext cx="1227558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Resistor or Terminator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9B37A-55F4-D13B-ABEC-98E58F595E13}"/>
              </a:ext>
            </a:extLst>
          </p:cNvPr>
          <p:cNvSpPr/>
          <p:nvPr/>
        </p:nvSpPr>
        <p:spPr>
          <a:xfrm>
            <a:off x="930923" y="3024187"/>
            <a:ext cx="1771650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(LabView Interface)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3E58B8-F90A-996F-8A35-B90299477AEF}"/>
              </a:ext>
            </a:extLst>
          </p:cNvPr>
          <p:cNvCxnSpPr>
            <a:stCxn id="7" idx="0"/>
          </p:cNvCxnSpPr>
          <p:nvPr/>
        </p:nvCxnSpPr>
        <p:spPr>
          <a:xfrm flipV="1">
            <a:off x="1816748" y="2015412"/>
            <a:ext cx="0" cy="100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58A9D0-2032-C01C-7FF7-F09D5A09B7F4}"/>
              </a:ext>
            </a:extLst>
          </p:cNvPr>
          <p:cNvCxnSpPr/>
          <p:nvPr/>
        </p:nvCxnSpPr>
        <p:spPr>
          <a:xfrm>
            <a:off x="1816748" y="2006082"/>
            <a:ext cx="281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5DCE50-97C4-84FE-41CC-1E3C8B2B07D2}"/>
              </a:ext>
            </a:extLst>
          </p:cNvPr>
          <p:cNvCxnSpPr>
            <a:endCxn id="5" idx="0"/>
          </p:cNvCxnSpPr>
          <p:nvPr/>
        </p:nvCxnSpPr>
        <p:spPr>
          <a:xfrm>
            <a:off x="4631483" y="2015412"/>
            <a:ext cx="0" cy="39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7D849E1-B202-67BE-A5B1-6346F0BB6B1B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578824" y="3864380"/>
            <a:ext cx="649839" cy="1981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C65A9F-5A2E-A51C-5DA9-AC13FB35A1A8}"/>
              </a:ext>
            </a:extLst>
          </p:cNvPr>
          <p:cNvSpPr txBox="1"/>
          <p:nvPr/>
        </p:nvSpPr>
        <p:spPr>
          <a:xfrm>
            <a:off x="3023120" y="3755964"/>
            <a:ext cx="97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 A</a:t>
            </a:r>
            <a:endParaRPr lang="en-C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05D33-380E-CFB4-D034-5A36ACEF1375}"/>
              </a:ext>
            </a:extLst>
          </p:cNvPr>
          <p:cNvSpPr txBox="1"/>
          <p:nvPr/>
        </p:nvSpPr>
        <p:spPr>
          <a:xfrm>
            <a:off x="5517308" y="3755964"/>
            <a:ext cx="97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 Channel</a:t>
            </a:r>
            <a:endParaRPr lang="en-CA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2491238-309E-1357-AE8E-2A4A01061A7C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5112738" y="3918904"/>
            <a:ext cx="649839" cy="891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9076B0D-3D7D-D47F-552A-46C226DEBD2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803582" y="3266078"/>
            <a:ext cx="1709348" cy="3683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3B9BCD-D03D-DA88-704D-8E29292B4E7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82221" y="5517113"/>
            <a:ext cx="17543" cy="44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9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ED8917-2B3B-E9D8-F07D-C54734555944}"/>
              </a:ext>
            </a:extLst>
          </p:cNvPr>
          <p:cNvSpPr/>
          <p:nvPr/>
        </p:nvSpPr>
        <p:spPr>
          <a:xfrm>
            <a:off x="4868442" y="4288388"/>
            <a:ext cx="1227558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Generator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9CB30-5CD3-1ABA-4098-18BC3D4B4EDA}"/>
              </a:ext>
            </a:extLst>
          </p:cNvPr>
          <p:cNvSpPr/>
          <p:nvPr/>
        </p:nvSpPr>
        <p:spPr>
          <a:xfrm>
            <a:off x="3745658" y="2409825"/>
            <a:ext cx="1771650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Lock-In Amplifier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676E7-F8F5-07F2-0CFC-18F2C9358E9A}"/>
              </a:ext>
            </a:extLst>
          </p:cNvPr>
          <p:cNvSpPr/>
          <p:nvPr/>
        </p:nvSpPr>
        <p:spPr>
          <a:xfrm>
            <a:off x="3190875" y="4288388"/>
            <a:ext cx="1227558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Resistor or Terminator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701A9-794F-FE9B-E429-E1855142C3DD}"/>
              </a:ext>
            </a:extLst>
          </p:cNvPr>
          <p:cNvSpPr/>
          <p:nvPr/>
        </p:nvSpPr>
        <p:spPr>
          <a:xfrm>
            <a:off x="930923" y="3024187"/>
            <a:ext cx="1771650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(LabView Interface)</a:t>
            </a:r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B22C4-DE23-8484-0F5E-B2D591F4A633}"/>
              </a:ext>
            </a:extLst>
          </p:cNvPr>
          <p:cNvCxnSpPr>
            <a:stCxn id="7" idx="0"/>
          </p:cNvCxnSpPr>
          <p:nvPr/>
        </p:nvCxnSpPr>
        <p:spPr>
          <a:xfrm flipV="1">
            <a:off x="1816748" y="2015412"/>
            <a:ext cx="0" cy="100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D16FBC-DA04-78A0-84A3-F3FE3F9E0F23}"/>
              </a:ext>
            </a:extLst>
          </p:cNvPr>
          <p:cNvCxnSpPr/>
          <p:nvPr/>
        </p:nvCxnSpPr>
        <p:spPr>
          <a:xfrm>
            <a:off x="1816748" y="2006082"/>
            <a:ext cx="281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19C6C4-070F-40AF-306B-5D200715C5E8}"/>
              </a:ext>
            </a:extLst>
          </p:cNvPr>
          <p:cNvCxnSpPr>
            <a:endCxn id="5" idx="0"/>
          </p:cNvCxnSpPr>
          <p:nvPr/>
        </p:nvCxnSpPr>
        <p:spPr>
          <a:xfrm>
            <a:off x="4631483" y="2015412"/>
            <a:ext cx="0" cy="39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B946B71-852A-6A13-B0C7-0C9774EFCA2C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578824" y="3864380"/>
            <a:ext cx="649839" cy="198179"/>
          </a:xfrm>
          <a:prstGeom prst="bentConnector3">
            <a:avLst>
              <a:gd name="adj1" fmla="val 47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7E220A-9669-B036-1604-0442CC27467A}"/>
              </a:ext>
            </a:extLst>
          </p:cNvPr>
          <p:cNvSpPr txBox="1"/>
          <p:nvPr/>
        </p:nvSpPr>
        <p:spPr>
          <a:xfrm>
            <a:off x="2978946" y="3651383"/>
            <a:ext cx="8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 A and Channel B</a:t>
            </a:r>
            <a:endParaRPr lang="en-CA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07B4355-4C5B-075C-5A2B-1F4783B3AD30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5112738" y="3918904"/>
            <a:ext cx="649839" cy="891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CF8D950-3841-4225-5354-09D2D9F0BF40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803582" y="3266078"/>
            <a:ext cx="1709348" cy="3683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F2FB77-7589-24F6-2FF7-B178990617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82221" y="5517113"/>
            <a:ext cx="17543" cy="44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8D4-165F-D355-3B9C-01FFC9036A81}"/>
              </a:ext>
            </a:extLst>
          </p:cNvPr>
          <p:cNvSpPr txBox="1"/>
          <p:nvPr/>
        </p:nvSpPr>
        <p:spPr>
          <a:xfrm>
            <a:off x="5461422" y="3697160"/>
            <a:ext cx="97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 Channel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170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49D1B-9E30-4CAD-AB89-C4AF9BEBF836}"/>
              </a:ext>
            </a:extLst>
          </p:cNvPr>
          <p:cNvSpPr/>
          <p:nvPr/>
        </p:nvSpPr>
        <p:spPr>
          <a:xfrm>
            <a:off x="4868442" y="4288388"/>
            <a:ext cx="1227558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Generator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B4CC8-2E1F-DB58-37C4-71FF0B0EAF6F}"/>
              </a:ext>
            </a:extLst>
          </p:cNvPr>
          <p:cNvSpPr/>
          <p:nvPr/>
        </p:nvSpPr>
        <p:spPr>
          <a:xfrm>
            <a:off x="3745658" y="2409825"/>
            <a:ext cx="1771650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Lock-In Amplifier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08A5E-2FAD-67E7-7F63-D87622E3C088}"/>
              </a:ext>
            </a:extLst>
          </p:cNvPr>
          <p:cNvSpPr/>
          <p:nvPr/>
        </p:nvSpPr>
        <p:spPr>
          <a:xfrm>
            <a:off x="3190875" y="4288388"/>
            <a:ext cx="1227558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Cryostat with Resistor Inside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835FA-16D4-E7C4-CCF8-372A445E56B3}"/>
              </a:ext>
            </a:extLst>
          </p:cNvPr>
          <p:cNvSpPr/>
          <p:nvPr/>
        </p:nvSpPr>
        <p:spPr>
          <a:xfrm>
            <a:off x="930923" y="3024187"/>
            <a:ext cx="1771650" cy="12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(LabView Interface)</a:t>
            </a:r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2183A-F6E6-435C-CAC1-D82F9FC3ED11}"/>
              </a:ext>
            </a:extLst>
          </p:cNvPr>
          <p:cNvCxnSpPr>
            <a:stCxn id="7" idx="0"/>
          </p:cNvCxnSpPr>
          <p:nvPr/>
        </p:nvCxnSpPr>
        <p:spPr>
          <a:xfrm flipV="1">
            <a:off x="1816748" y="2015412"/>
            <a:ext cx="0" cy="100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FEC2BB-9A1B-F85D-AFFA-3B4B71ADFC27}"/>
              </a:ext>
            </a:extLst>
          </p:cNvPr>
          <p:cNvCxnSpPr/>
          <p:nvPr/>
        </p:nvCxnSpPr>
        <p:spPr>
          <a:xfrm>
            <a:off x="1816748" y="2006082"/>
            <a:ext cx="281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16547E-9CDB-0438-58D8-2C2FE4F3E4D9}"/>
              </a:ext>
            </a:extLst>
          </p:cNvPr>
          <p:cNvCxnSpPr>
            <a:endCxn id="5" idx="0"/>
          </p:cNvCxnSpPr>
          <p:nvPr/>
        </p:nvCxnSpPr>
        <p:spPr>
          <a:xfrm>
            <a:off x="4631483" y="2015412"/>
            <a:ext cx="0" cy="39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67B7E9C-CBEF-E3CA-886A-54B9453A16CC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578824" y="3864380"/>
            <a:ext cx="649839" cy="198179"/>
          </a:xfrm>
          <a:prstGeom prst="bentConnector3">
            <a:avLst>
              <a:gd name="adj1" fmla="val 47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345DB-0D76-8999-B17B-6080B9521E6B}"/>
              </a:ext>
            </a:extLst>
          </p:cNvPr>
          <p:cNvSpPr txBox="1"/>
          <p:nvPr/>
        </p:nvSpPr>
        <p:spPr>
          <a:xfrm>
            <a:off x="2978946" y="3651383"/>
            <a:ext cx="83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 A</a:t>
            </a:r>
            <a:endParaRPr lang="en-CA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3D9830-1BBB-4008-5EF0-EBF522401081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5112738" y="3918904"/>
            <a:ext cx="649839" cy="891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B176C2-13C2-9D35-7CB6-170BD1CB7AD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803582" y="3266078"/>
            <a:ext cx="1709348" cy="3683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3039EC-C1D6-40E7-47A9-CF4B7B493D2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82221" y="5517113"/>
            <a:ext cx="17543" cy="44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4D0D85-1D5A-4AF8-BD60-EE65296CA1FE}"/>
              </a:ext>
            </a:extLst>
          </p:cNvPr>
          <p:cNvSpPr txBox="1"/>
          <p:nvPr/>
        </p:nvSpPr>
        <p:spPr>
          <a:xfrm>
            <a:off x="5461422" y="3697160"/>
            <a:ext cx="97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 Channel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4673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chine with knobs and buttons&#10;&#10;Description automatically generated">
            <a:extLst>
              <a:ext uri="{FF2B5EF4-FFF2-40B4-BE49-F238E27FC236}">
                <a16:creationId xmlns:a16="http://schemas.microsoft.com/office/drawing/2014/main" id="{8D13F86B-6958-1A65-04AE-B31CD14E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51" y="175763"/>
            <a:ext cx="8675298" cy="6506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5552D-8862-9261-4BC6-580F3CCD41B3}"/>
              </a:ext>
            </a:extLst>
          </p:cNvPr>
          <p:cNvSpPr txBox="1"/>
          <p:nvPr/>
        </p:nvSpPr>
        <p:spPr>
          <a:xfrm>
            <a:off x="2898476" y="664234"/>
            <a:ext cx="116456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 Generator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FACB2-8510-65DD-EBFF-E5C23E548579}"/>
              </a:ext>
            </a:extLst>
          </p:cNvPr>
          <p:cNvSpPr txBox="1"/>
          <p:nvPr/>
        </p:nvSpPr>
        <p:spPr>
          <a:xfrm>
            <a:off x="7502107" y="3965275"/>
            <a:ext cx="116456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DSP Lock-In Amplifier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A868B-695B-DEFD-0752-C9AA547C52F2}"/>
              </a:ext>
            </a:extLst>
          </p:cNvPr>
          <p:cNvSpPr txBox="1"/>
          <p:nvPr/>
        </p:nvSpPr>
        <p:spPr>
          <a:xfrm>
            <a:off x="2883380" y="4703939"/>
            <a:ext cx="11645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Resistor</a:t>
            </a:r>
          </a:p>
        </p:txBody>
      </p:sp>
    </p:spTree>
    <p:extLst>
      <p:ext uri="{BB962C8B-B14F-4D97-AF65-F5344CB8AC3E}">
        <p14:creationId xmlns:p14="http://schemas.microsoft.com/office/powerpoint/2010/main" val="364136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Macaulay</dc:creator>
  <cp:lastModifiedBy>Jack Macaulay</cp:lastModifiedBy>
  <cp:revision>1</cp:revision>
  <dcterms:created xsi:type="dcterms:W3CDTF">2024-02-05T15:33:19Z</dcterms:created>
  <dcterms:modified xsi:type="dcterms:W3CDTF">2024-02-07T00:27:36Z</dcterms:modified>
</cp:coreProperties>
</file>