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monte carlo search techniques on board games through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Jack Malone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Alpha Beta small board</a:t>
            </a:r>
            <a:endParaRPr lang="en-GB" altLang="en-US"/>
          </a:p>
        </p:txBody>
      </p:sp>
      <p:pic>
        <p:nvPicPr>
          <p:cNvPr id="4" name="Content Placeholder 3" descr="alpha-beta-moves-calcualted-5x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6165" y="2305685"/>
            <a:ext cx="49784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Alpha Beta Medium board</a:t>
            </a:r>
            <a:endParaRPr lang="en-GB" altLang="en-US"/>
          </a:p>
        </p:txBody>
      </p:sp>
      <p:pic>
        <p:nvPicPr>
          <p:cNvPr id="4" name="Content Placeholder 3" descr="alpha-beta-moves-calculated-13x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9665" y="2331085"/>
            <a:ext cx="48514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Monte Carlo Tree Search Small Board</a:t>
            </a:r>
            <a:endParaRPr lang="en-GB" altLang="en-US"/>
          </a:p>
        </p:txBody>
      </p:sp>
      <p:pic>
        <p:nvPicPr>
          <p:cNvPr id="4" name="Content Placeholder 3" descr="monte-carlo-moves-calculated-5x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215" y="2331085"/>
            <a:ext cx="49403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Monte Carlo Tree Search Medium Board</a:t>
            </a:r>
            <a:endParaRPr lang="en-GB" altLang="en-US"/>
          </a:p>
        </p:txBody>
      </p:sp>
      <p:pic>
        <p:nvPicPr>
          <p:cNvPr id="4" name="Content Placeholder 3" descr="monte-carlo-moves-calculated-13x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215" y="2331085"/>
            <a:ext cx="49403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Difference in points</a:t>
            </a:r>
            <a:endParaRPr lang="en-GB" altLang="en-US"/>
          </a:p>
        </p:txBody>
      </p:sp>
      <p:pic>
        <p:nvPicPr>
          <p:cNvPr id="4" name="Content Placeholder 3" descr="monte-carlo-territory-13x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9665" y="2426335"/>
            <a:ext cx="4597400" cy="3149600"/>
          </a:xfrm>
          <a:prstGeom prst="rect">
            <a:avLst/>
          </a:prstGeom>
        </p:spPr>
      </p:pic>
      <p:pic>
        <p:nvPicPr>
          <p:cNvPr id="5" name="Content Placeholder 4" descr="alpha-beta-territory-13x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665" y="2426335"/>
            <a:ext cx="45974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PPO vs. Deep Q learning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GB" altLang="en-US"/>
              <a:t>PPO was able to start being able to play pseudo-random moves after approximately 32,000 timesteps of training.</a:t>
            </a:r>
            <a:endParaRPr lang="en-GB" altLang="en-US"/>
          </a:p>
          <a:p>
            <a:r>
              <a:rPr lang="en-GB" altLang="en-US"/>
              <a:t>I trained the deep q learning model for 600 games of 500 steps for approximately 5 hours. This resulted in it still making invalid moves, showing that it was possibly overfitting</a:t>
            </a:r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Monte Carlo Tree Search is a far better algorithm compared to Alpha Beta Tree Search if you have a large search space, however Alpha Beta would still be good for situations where it has the time/memory necessary to fully complete.</a:t>
            </a:r>
            <a:endParaRPr lang="en-GB" altLang="en-US"/>
          </a:p>
          <a:p>
            <a:r>
              <a:rPr lang="en-GB" altLang="en-US"/>
              <a:t>the version of PPO used was a lot better than the deep q learning model. If the deep q learning model was trained on only being able to play valid moves however I think that it could improve a lot given enough time to train.</a:t>
            </a:r>
            <a:endParaRPr lang="en-GB" altLang="en-US"/>
          </a:p>
          <a:p>
            <a:r>
              <a:rPr lang="en-GB" altLang="en-US"/>
              <a:t>Tradeoff between training time and time to pick a move.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Background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Go is a difficult problem for more traditional algorithms that were used for other board games to.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I was interested in looking at different approaches that could be used instead of the traditional algorithms to be able to solve the game as well as new Reinforcement Learning models.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Motivation For Project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While I have created more simple AI for more basic games before for different projects in my course, I was interested in learning how to create an AI that would be able to solve a more difficult environment.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Objectives for Project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Implement Monte Carlo Tree Search and compare it to Alpha Beta Tree search.</a:t>
            </a:r>
            <a:endParaRPr lang="en-GB" altLang="en-US"/>
          </a:p>
          <a:p>
            <a:r>
              <a:rPr lang="en-GB" altLang="en-US"/>
              <a:t>Implement a deep q learning model</a:t>
            </a:r>
            <a:endParaRPr lang="en-GB" altLang="en-US"/>
          </a:p>
          <a:p>
            <a:r>
              <a:rPr lang="en-GB" altLang="en-US"/>
              <a:t>Implement a proximal policy optimisation model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Methodology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Methods used for this Project:</a:t>
            </a:r>
            <a:endParaRPr lang="en-GB" altLang="en-US"/>
          </a:p>
          <a:p>
            <a:r>
              <a:rPr lang="en-GB" altLang="en-US"/>
              <a:t>Monte Carlo Tree Search: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  This algorithm allows for it to be interupted at any time and still be   able to give an estimation on a good move. it is also quicker to be able to search through the search space.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Alpha Beta Tree Search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This was used as a benchmark and as one of the more traditional algorithms</a:t>
            </a:r>
            <a:endParaRPr lang="en-GB" altLang="en-US"/>
          </a:p>
          <a:p>
            <a:r>
              <a:rPr lang="en-GB" altLang="en-US"/>
              <a:t>Faster than regular MiniMax so has slight advantage over other algorithms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Deep Q learning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Good reinforcement learning model that is able to to learn without human input</a:t>
            </a:r>
            <a:endParaRPr lang="en-GB" altLang="en-US"/>
          </a:p>
          <a:p>
            <a:r>
              <a:rPr lang="en-GB" altLang="en-US"/>
              <a:t>uses a neural network for updating q values</a:t>
            </a:r>
            <a:endParaRPr lang="en-GB" altLang="en-US"/>
          </a:p>
          <a:p>
            <a:r>
              <a:rPr lang="en-GB" altLang="en-US"/>
              <a:t>can take time to train properly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Proximal Policy Optimisation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Good for making sure that the policy is not updated too much between training sessions</a:t>
            </a:r>
            <a:endParaRPr lang="en-GB" altLang="en-US"/>
          </a:p>
          <a:p>
            <a:r>
              <a:rPr lang="en-GB" altLang="en-US"/>
              <a:t>good for go as this means that having different games will not massively affect the outcome of the model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Experiments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The first experiment that I did was comparing the number of moves that both the Monte Carlo Tree Search and Alpha Beta Search were able to complete for each move for different sizes of boards.</a:t>
            </a:r>
            <a:endParaRPr lang="en-GB" altLang="en-US"/>
          </a:p>
          <a:p>
            <a:r>
              <a:rPr lang="en-GB" altLang="en-US"/>
              <a:t>The results were that the Monte Carlo Tree search had a big advantage the larger the board got.</a:t>
            </a:r>
            <a:endParaRPr lang="en-GB" altLang="en-US"/>
          </a:p>
          <a:p>
            <a:r>
              <a:rPr lang="en-GB" altLang="en-US"/>
              <a:t>graphs on next slides.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2866</Words>
  <Application>WPS Presentation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monte carlo search techniques on board games through go</dc:title>
  <dc:creator/>
  <cp:lastModifiedBy>FiercePC</cp:lastModifiedBy>
  <cp:revision>9</cp:revision>
  <dcterms:created xsi:type="dcterms:W3CDTF">2022-04-25T10:02:58Z</dcterms:created>
  <dcterms:modified xsi:type="dcterms:W3CDTF">2022-04-25T10:58:30Z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353E625D48AB4C17AF8CCA2B2BB385F6</vt:lpwstr>
  </property>
  <property fmtid="{D5CDD505-2E9C-101B-9397-08002B2CF9AE}" pid="3" name="KSOProductBuildVer">
    <vt:lpwstr>2057-11.2.0.11074</vt:lpwstr>
  </property>
</Properties>
</file>