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8" r:id="rId4"/>
    <p:sldId id="257" r:id="rId5"/>
    <p:sldId id="265" r:id="rId6"/>
    <p:sldId id="259" r:id="rId7"/>
    <p:sldId id="264"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microsoft.com/office/2007/relationships/media" Target="file:///E:\Recordings\2021-12-14%2022-00-49.mp4" TargetMode="External"/><Relationship Id="rId1" Type="http://schemas.openxmlformats.org/officeDocument/2006/relationships/video" Target="file:///E:\Recordings\2021-12-14%2022-00-49.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Application of Monte Carlo Search</a:t>
            </a:r>
            <a:endParaRPr lang="en-GB" altLang="en-US" dirty="0"/>
          </a:p>
        </p:txBody>
      </p:sp>
      <p:sp>
        <p:nvSpPr>
          <p:cNvPr id="3" name="Subtitle 2"/>
          <p:cNvSpPr>
            <a:spLocks noGrp="1"/>
          </p:cNvSpPr>
          <p:nvPr>
            <p:ph type="subTitle" idx="1"/>
          </p:nvPr>
        </p:nvSpPr>
        <p:spPr/>
        <p:txBody>
          <a:bodyPr/>
          <a:lstStyle/>
          <a:p>
            <a:r>
              <a:rPr lang="en-GB" altLang="en-US"/>
              <a:t>Jack Malone</a:t>
            </a:r>
            <a:endParaRPr lang="en-GB" altLang="en-US"/>
          </a:p>
          <a:p>
            <a:r>
              <a:rPr lang="en-GB" altLang="en-US"/>
              <a:t>C00236428</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Project Goals</a:t>
            </a:r>
            <a:endParaRPr lang="en-GB" altLang="en-US"/>
          </a:p>
        </p:txBody>
      </p:sp>
      <p:sp>
        <p:nvSpPr>
          <p:cNvPr id="3" name="Content Placeholder 2"/>
          <p:cNvSpPr>
            <a:spLocks noGrp="1"/>
          </p:cNvSpPr>
          <p:nvPr>
            <p:ph idx="1"/>
          </p:nvPr>
        </p:nvSpPr>
        <p:spPr/>
        <p:txBody>
          <a:bodyPr/>
          <a:p>
            <a:r>
              <a:rPr lang="en-GB" altLang="en-US"/>
              <a:t>Implement the monte carlo search algorithm within a board game to allow an AI opponent to be able to play against a person or another AI.</a:t>
            </a:r>
            <a:endParaRPr lang="en-GB" altLang="en-US"/>
          </a:p>
          <a:p>
            <a:r>
              <a:rPr lang="en-GB" altLang="en-US"/>
              <a:t>Compare the algorithm against other algorithms and extensions to the algorithm.</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Game of Go</a:t>
            </a:r>
            <a:endParaRPr lang="en-GB" altLang="en-US"/>
          </a:p>
        </p:txBody>
      </p:sp>
      <p:sp>
        <p:nvSpPr>
          <p:cNvPr id="3" name="Content Placeholder 2"/>
          <p:cNvSpPr>
            <a:spLocks noGrp="1"/>
          </p:cNvSpPr>
          <p:nvPr>
            <p:ph idx="1"/>
          </p:nvPr>
        </p:nvSpPr>
        <p:spPr/>
        <p:txBody>
          <a:bodyPr/>
          <a:p>
            <a:r>
              <a:rPr lang="en-GB" altLang="en-US"/>
              <a:t>each state has approximately 300 posdsible actions compared to chess which has approximately 30 per state.</a:t>
            </a:r>
            <a:endParaRPr lang="en-GB" altLang="en-US"/>
          </a:p>
          <a:p>
            <a:r>
              <a:rPr lang="en-GB" altLang="en-US"/>
              <a:t>it is also a lot harder to estimate the value of a certain state which makes it harder to write an evaluation function that could be used with minimax.</a:t>
            </a:r>
            <a:endParaRPr lang="en-GB" altLang="en-US"/>
          </a:p>
          <a:p>
            <a:r>
              <a:rPr lang="en-GB" altLang="en-US"/>
              <a:t>this makes the game quite complex to where an algorithm such as minimax would not be able to figure out a good move in a certain position.</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index"/>
          <p:cNvPicPr>
            <a:picLocks noChangeAspect="1"/>
          </p:cNvPicPr>
          <p:nvPr>
            <p:ph idx="1"/>
          </p:nvPr>
        </p:nvPicPr>
        <p:blipFill>
          <a:blip r:embed="rId1"/>
          <a:stretch>
            <a:fillRect/>
          </a:stretch>
        </p:blipFill>
        <p:spPr>
          <a:xfrm>
            <a:off x="3284220" y="734060"/>
            <a:ext cx="5076190" cy="49206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Monte Carlo Tree Search</a:t>
            </a:r>
            <a:endParaRPr lang="en-GB" altLang="en-US"/>
          </a:p>
        </p:txBody>
      </p:sp>
      <p:sp>
        <p:nvSpPr>
          <p:cNvPr id="3" name="Content Placeholder 2"/>
          <p:cNvSpPr>
            <a:spLocks noGrp="1"/>
          </p:cNvSpPr>
          <p:nvPr>
            <p:ph idx="1"/>
          </p:nvPr>
        </p:nvSpPr>
        <p:spPr/>
        <p:txBody>
          <a:bodyPr/>
          <a:p>
            <a:r>
              <a:rPr lang="en-GB" altLang="en-US"/>
              <a:t>Useful for games with a high average number of available moves per turn.</a:t>
            </a:r>
            <a:endParaRPr lang="en-GB" altLang="en-US"/>
          </a:p>
          <a:p>
            <a:r>
              <a:rPr lang="en-GB" altLang="en-US"/>
              <a:t>can be stopped after a certain time and still give back a good move.</a:t>
            </a:r>
            <a:endParaRPr lang="en-GB" altLang="en-US"/>
          </a:p>
          <a:p>
            <a:r>
              <a:rPr lang="en-GB" altLang="en-US"/>
              <a:t>Uses UCB1 to find the best move after searching through a lot of different moves.</a:t>
            </a:r>
            <a:endParaRPr lang="en-GB" altLang="en-US"/>
          </a:p>
          <a:p>
            <a:r>
              <a:rPr lang="en-GB" altLang="en-US"/>
              <a:t>Selection</a:t>
            </a:r>
            <a:endParaRPr lang="en-GB" altLang="en-US"/>
          </a:p>
          <a:p>
            <a:r>
              <a:rPr lang="en-GB" altLang="en-US"/>
              <a:t>Expansion after not being able to use UCB1 to select anymore</a:t>
            </a:r>
            <a:endParaRPr lang="en-GB" altLang="en-US"/>
          </a:p>
          <a:p>
            <a:r>
              <a:rPr lang="en-GB" altLang="en-US"/>
              <a:t>Simulation</a:t>
            </a:r>
            <a:endParaRPr lang="en-GB" altLang="en-US"/>
          </a:p>
          <a:p>
            <a:r>
              <a:rPr lang="en-GB" altLang="en-US"/>
              <a:t>Back propagation</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Extensions</a:t>
            </a:r>
            <a:endParaRPr lang="en-GB" altLang="en-US"/>
          </a:p>
        </p:txBody>
      </p:sp>
      <p:sp>
        <p:nvSpPr>
          <p:cNvPr id="3" name="Content Placeholder 2"/>
          <p:cNvSpPr>
            <a:spLocks noGrp="1"/>
          </p:cNvSpPr>
          <p:nvPr>
            <p:ph idx="1"/>
          </p:nvPr>
        </p:nvSpPr>
        <p:spPr/>
        <p:txBody>
          <a:bodyPr>
            <a:normAutofit fontScale="60000"/>
          </a:bodyPr>
          <a:p>
            <a:r>
              <a:rPr lang="en-GB" altLang="en-US" b="1"/>
              <a:t>Early cutoff</a:t>
            </a:r>
            <a:r>
              <a:rPr lang="en-GB" altLang="en-US"/>
              <a:t>: Gather data about the game and then use the goal relation and stability to see if an early cutoff should be made.</a:t>
            </a:r>
            <a:endParaRPr lang="en-GB" altLang="en-US"/>
          </a:p>
          <a:p>
            <a:r>
              <a:rPr lang="en-GB" altLang="en-US" b="1"/>
              <a:t>Unexplored Action Urgency</a:t>
            </a:r>
            <a:r>
              <a:rPr lang="en-GB" altLang="en-US"/>
              <a:t>: Makes it possible for less explored actions at the edge of the tree if needed. Uses the UCT value of the already explored actions which is generated in the regular algorithm to create an urgency for a move we haven’t checked to see if we should as well as creating a discount variable to make it less likely to look at a new one once we’ve explored more of the tree.</a:t>
            </a:r>
            <a:endParaRPr lang="en-GB" altLang="en-US"/>
          </a:p>
          <a:p>
            <a:endParaRPr lang="en-GB" altLang="en-US"/>
          </a:p>
          <a:p>
            <a:endParaRPr lang="en-GB" altLang="en-US"/>
          </a:p>
          <a:p>
            <a:endParaRPr lang="en-GB" altLang="en-US"/>
          </a:p>
          <a:p>
            <a:endParaRPr lang="en-GB" altLang="en-US"/>
          </a:p>
          <a:p>
            <a:endParaRPr lang="en-GB" altLang="en-US"/>
          </a:p>
          <a:p>
            <a:endParaRPr lang="en-GB" altLang="en-US"/>
          </a:p>
          <a:p>
            <a:r>
              <a:rPr lang="en-GB" altLang="en-US"/>
              <a:t>https://www.aaai.org/ocs/index.php/AAAI/AAAI12/paper/viewFile/4935/5300</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MiniMax</a:t>
            </a:r>
            <a:endParaRPr lang="en-GB" altLang="en-US"/>
          </a:p>
        </p:txBody>
      </p:sp>
      <p:sp>
        <p:nvSpPr>
          <p:cNvPr id="3" name="Content Placeholder 2"/>
          <p:cNvSpPr>
            <a:spLocks noGrp="1"/>
          </p:cNvSpPr>
          <p:nvPr>
            <p:ph idx="1"/>
          </p:nvPr>
        </p:nvSpPr>
        <p:spPr/>
        <p:txBody>
          <a:bodyPr/>
          <a:p>
            <a:r>
              <a:rPr lang="en-GB" altLang="en-US"/>
              <a:t>Goes between 2 players that are the min andmax where all moves are explored for each player.</a:t>
            </a:r>
            <a:endParaRPr lang="en-GB" altLang="en-US"/>
          </a:p>
          <a:p>
            <a:r>
              <a:rPr lang="en-GB" altLang="en-US"/>
              <a:t>depending on whos turn it is then either the move with the highest score or lowest score is used</a:t>
            </a:r>
            <a:endParaRPr lang="en-GB" altLang="en-US"/>
          </a:p>
          <a:p>
            <a:r>
              <a:rPr lang="en-GB" altLang="en-US"/>
              <a:t>hueristic is used to approximate the board position</a:t>
            </a:r>
            <a:endParaRPr lang="en-GB" altLang="en-US"/>
          </a:p>
          <a:p>
            <a:r>
              <a:rPr lang="en-GB" altLang="en-US"/>
              <a:t>evaluation function is also required to be able to figure out how good a position is for each player.</a:t>
            </a:r>
            <a:endParaRPr lang="en-GB" altLang="en-US"/>
          </a:p>
          <a:p>
            <a:r>
              <a:rPr lang="en-GB" altLang="en-US"/>
              <a:t>amount of moves it has to search through can be reduced using alpha beta pruning.</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Current Progress</a:t>
            </a:r>
            <a:endParaRPr lang="en-GB" altLang="en-US"/>
          </a:p>
        </p:txBody>
      </p:sp>
      <p:pic>
        <p:nvPicPr>
          <p:cNvPr id="4" name="2021-12-14 22-00-49">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2228144" y="1825625"/>
            <a:ext cx="7735712" cy="4351338"/>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p>
            <a:r>
              <a:rPr lang="en-GB" altLang="en-US"/>
              <a:t>Milestones</a:t>
            </a:r>
            <a:endParaRPr lang="en-GB" altLang="en-US"/>
          </a:p>
        </p:txBody>
      </p:sp>
      <p:sp>
        <p:nvSpPr>
          <p:cNvPr id="3" name="Content Placeholder 2"/>
          <p:cNvSpPr>
            <a:spLocks noGrp="1"/>
          </p:cNvSpPr>
          <p:nvPr>
            <p:ph idx="1"/>
          </p:nvPr>
        </p:nvSpPr>
        <p:spPr/>
        <p:txBody>
          <a:bodyPr/>
          <a:p>
            <a:r>
              <a:rPr lang="en-GB" altLang="en-US"/>
              <a:t>Create the basic monte carlo tree search algorithm</a:t>
            </a:r>
            <a:endParaRPr lang="en-GB" altLang="en-US"/>
          </a:p>
          <a:p>
            <a:r>
              <a:rPr lang="en-GB" altLang="en-US"/>
              <a:t>Create the minimax algorithm implementation</a:t>
            </a:r>
            <a:endParaRPr lang="en-GB" altLang="en-US"/>
          </a:p>
          <a:p>
            <a:r>
              <a:rPr lang="en-GB" altLang="en-US"/>
              <a:t>Create the rest of the different screens in the game to be able to set up the game</a:t>
            </a:r>
            <a:endParaRPr lang="en-GB" altLang="en-US"/>
          </a:p>
          <a:p>
            <a:r>
              <a:rPr lang="en-GB" altLang="en-US"/>
              <a:t>Add one or two extensions to the algorithm to see how it improves</a:t>
            </a:r>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2321</Words>
  <Application>WPS Presentation</Application>
  <PresentationFormat>Widescreen</PresentationFormat>
  <Paragraphs>55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Office Theme</vt:lpstr>
      <vt:lpstr>Application of Monte Carlo Search</vt:lpstr>
      <vt:lpstr>Project Goals</vt:lpstr>
      <vt:lpstr>Game of Go</vt:lpstr>
      <vt:lpstr>PowerPoint 演示文稿</vt:lpstr>
      <vt:lpstr>Monte Carlo Tree Search</vt:lpstr>
      <vt:lpstr>PowerPoint 演示文稿</vt:lpstr>
      <vt:lpstr>MiniMax</vt:lpstr>
      <vt:lpstr>Current Progress</vt:lpstr>
      <vt:lpstr>Milestones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Monte Carlo Search</dc:title>
  <dc:creator/>
  <cp:lastModifiedBy>Jack Malone</cp:lastModifiedBy>
  <cp:revision>7</cp:revision>
  <dcterms:created xsi:type="dcterms:W3CDTF">2021-12-15T22:28:00Z</dcterms:created>
  <dcterms:modified xsi:type="dcterms:W3CDTF">2021-12-16T13:50:38Z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34682FECE0614F41864C69F7194C0465</vt:lpwstr>
  </property>
  <property fmtid="{D5CDD505-2E9C-101B-9397-08002B2CF9AE}" pid="3" name="KSOProductBuildVer">
    <vt:lpwstr>2057-11.2.0.10382</vt:lpwstr>
  </property>
</Properties>
</file>