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9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E4EDF6A-2D2F-A14B-A8D1-0AAB44E56980}" type="datetimeFigureOut">
              <a:rPr lang="en-US" smtClean="0"/>
              <a:t>2014-11-03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179345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E4EDF6A-2D2F-A14B-A8D1-0AAB44E56980}" type="datetimeFigureOut">
              <a:rPr lang="en-US" smtClean="0"/>
              <a:t>2014-11-03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90671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E4EDF6A-2D2F-A14B-A8D1-0AAB44E56980}" type="datetimeFigureOut">
              <a:rPr lang="en-US" smtClean="0"/>
              <a:t>2014-11-03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231743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E4EDF6A-2D2F-A14B-A8D1-0AAB44E56980}" type="datetimeFigureOut">
              <a:rPr lang="en-US" smtClean="0"/>
              <a:t>2014-11-03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62370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E4EDF6A-2D2F-A14B-A8D1-0AAB44E56980}" type="datetimeFigureOut">
              <a:rPr lang="en-US" smtClean="0"/>
              <a:t>2014-11-03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413503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E4EDF6A-2D2F-A14B-A8D1-0AAB44E56980}" type="datetimeFigureOut">
              <a:rPr lang="en-US" smtClean="0"/>
              <a:t>2014-11-03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32166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E4EDF6A-2D2F-A14B-A8D1-0AAB44E56980}" type="datetimeFigureOut">
              <a:rPr lang="en-US" smtClean="0"/>
              <a:t>2014-11-03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381130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E4EDF6A-2D2F-A14B-A8D1-0AAB44E56980}" type="datetimeFigureOut">
              <a:rPr lang="en-US" smtClean="0"/>
              <a:t>2014-11-03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296819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EDF6A-2D2F-A14B-A8D1-0AAB44E56980}" type="datetimeFigureOut">
              <a:rPr lang="en-US" smtClean="0"/>
              <a:t>2014-11-03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341451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E4EDF6A-2D2F-A14B-A8D1-0AAB44E56980}" type="datetimeFigureOut">
              <a:rPr lang="en-US" smtClean="0"/>
              <a:t>2014-11-03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194150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E4EDF6A-2D2F-A14B-A8D1-0AAB44E56980}" type="datetimeFigureOut">
              <a:rPr lang="en-US" smtClean="0"/>
              <a:t>2014-11-03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47D11-8630-B64C-83CF-0D8176A313B2}" type="slidenum">
              <a:rPr lang="en-US" smtClean="0"/>
              <a:t>‹#›</a:t>
            </a:fld>
            <a:endParaRPr lang="en-US"/>
          </a:p>
        </p:txBody>
      </p:sp>
    </p:spTree>
    <p:extLst>
      <p:ext uri="{BB962C8B-B14F-4D97-AF65-F5344CB8AC3E}">
        <p14:creationId xmlns:p14="http://schemas.microsoft.com/office/powerpoint/2010/main" val="1208469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EDF6A-2D2F-A14B-A8D1-0AAB44E56980}" type="datetimeFigureOut">
              <a:rPr lang="en-US" smtClean="0"/>
              <a:t>2014-11-03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47D11-8630-B64C-83CF-0D8176A313B2}" type="slidenum">
              <a:rPr lang="en-US" smtClean="0"/>
              <a:t>‹#›</a:t>
            </a:fld>
            <a:endParaRPr lang="en-US"/>
          </a:p>
        </p:txBody>
      </p:sp>
    </p:spTree>
    <p:extLst>
      <p:ext uri="{BB962C8B-B14F-4D97-AF65-F5344CB8AC3E}">
        <p14:creationId xmlns:p14="http://schemas.microsoft.com/office/powerpoint/2010/main" val="167839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Theory of Justice</a:t>
            </a:r>
            <a:endParaRPr lang="en-US" dirty="0"/>
          </a:p>
        </p:txBody>
      </p:sp>
      <p:sp>
        <p:nvSpPr>
          <p:cNvPr id="3" name="Subtitle 2"/>
          <p:cNvSpPr>
            <a:spLocks noGrp="1"/>
          </p:cNvSpPr>
          <p:nvPr>
            <p:ph type="subTitle" idx="1"/>
          </p:nvPr>
        </p:nvSpPr>
        <p:spPr/>
        <p:txBody>
          <a:bodyPr/>
          <a:lstStyle/>
          <a:p>
            <a:r>
              <a:rPr lang="en-US" dirty="0" smtClean="0"/>
              <a:t>John Rawls</a:t>
            </a:r>
            <a:endParaRPr lang="en-US" dirty="0"/>
          </a:p>
        </p:txBody>
      </p:sp>
    </p:spTree>
    <p:extLst>
      <p:ext uri="{BB962C8B-B14F-4D97-AF65-F5344CB8AC3E}">
        <p14:creationId xmlns:p14="http://schemas.microsoft.com/office/powerpoint/2010/main" val="1574197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endParaRPr lang="en-US" sz="3600" dirty="0"/>
          </a:p>
        </p:txBody>
      </p:sp>
      <p:sp>
        <p:nvSpPr>
          <p:cNvPr id="3" name="Content Placeholder 2"/>
          <p:cNvSpPr>
            <a:spLocks noGrp="1"/>
          </p:cNvSpPr>
          <p:nvPr>
            <p:ph idx="1"/>
          </p:nvPr>
        </p:nvSpPr>
        <p:spPr>
          <a:xfrm>
            <a:off x="457200" y="1253570"/>
            <a:ext cx="8229600" cy="4872594"/>
          </a:xfrm>
        </p:spPr>
        <p:txBody>
          <a:bodyPr/>
          <a:lstStyle/>
          <a:p>
            <a:r>
              <a:rPr lang="en-US" dirty="0" smtClean="0"/>
              <a:t>From the original position, the “maximum rule tells us to rank alternatives by their worst possible outcomes: we are to adopt the alternative the worst outcome of which is superior to the worst outcomes of </a:t>
            </a:r>
            <a:r>
              <a:rPr lang="en-US" smtClean="0"/>
              <a:t>the others” (521).</a:t>
            </a:r>
            <a:endParaRPr lang="en-US" dirty="0"/>
          </a:p>
        </p:txBody>
      </p:sp>
    </p:spTree>
    <p:extLst>
      <p:ext uri="{BB962C8B-B14F-4D97-AF65-F5344CB8AC3E}">
        <p14:creationId xmlns:p14="http://schemas.microsoft.com/office/powerpoint/2010/main" val="258451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r>
              <a:rPr lang="en-US" sz="3600" dirty="0" smtClean="0"/>
              <a:t>Main Idea of the Theory of Justice</a:t>
            </a:r>
            <a:endParaRPr lang="en-US" sz="3600" dirty="0"/>
          </a:p>
        </p:txBody>
      </p:sp>
      <p:sp>
        <p:nvSpPr>
          <p:cNvPr id="3" name="Content Placeholder 2"/>
          <p:cNvSpPr>
            <a:spLocks noGrp="1"/>
          </p:cNvSpPr>
          <p:nvPr>
            <p:ph idx="1"/>
          </p:nvPr>
        </p:nvSpPr>
        <p:spPr>
          <a:xfrm>
            <a:off x="457200" y="1253570"/>
            <a:ext cx="8229600" cy="4872594"/>
          </a:xfrm>
        </p:spPr>
        <p:txBody>
          <a:bodyPr/>
          <a:lstStyle/>
          <a:p>
            <a:r>
              <a:rPr lang="en-US" dirty="0" smtClean="0"/>
              <a:t>A theory of justice is to be decided as a social contract (similar to the procedures of Locke, Rousseau, or Kant).</a:t>
            </a:r>
          </a:p>
          <a:p>
            <a:r>
              <a:rPr lang="en-US" dirty="0" smtClean="0"/>
              <a:t>This concerns decisions regarding “justice as fairness” (513), which:</a:t>
            </a:r>
          </a:p>
          <a:p>
            <a:pPr lvl="1"/>
            <a:r>
              <a:rPr lang="en-US" dirty="0" smtClean="0"/>
              <a:t>“conveys the idea that the principles of justice are agreed to in an initial situation that is fair” (514).</a:t>
            </a:r>
            <a:endParaRPr lang="en-US" dirty="0"/>
          </a:p>
          <a:p>
            <a:r>
              <a:rPr lang="en-US" dirty="0" smtClean="0"/>
              <a:t>Rawls calls this situation the “original position.”</a:t>
            </a:r>
          </a:p>
        </p:txBody>
      </p:sp>
    </p:spTree>
    <p:extLst>
      <p:ext uri="{BB962C8B-B14F-4D97-AF65-F5344CB8AC3E}">
        <p14:creationId xmlns:p14="http://schemas.microsoft.com/office/powerpoint/2010/main" val="24367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r>
              <a:rPr lang="en-US" sz="3600" dirty="0" smtClean="0"/>
              <a:t>Original Position</a:t>
            </a:r>
            <a:endParaRPr lang="en-US" sz="3600" dirty="0"/>
          </a:p>
        </p:txBody>
      </p:sp>
      <p:sp>
        <p:nvSpPr>
          <p:cNvPr id="3" name="Content Placeholder 2"/>
          <p:cNvSpPr>
            <a:spLocks noGrp="1"/>
          </p:cNvSpPr>
          <p:nvPr>
            <p:ph idx="1"/>
          </p:nvPr>
        </p:nvSpPr>
        <p:spPr>
          <a:xfrm>
            <a:off x="457200" y="1253570"/>
            <a:ext cx="8229600" cy="4872594"/>
          </a:xfrm>
        </p:spPr>
        <p:txBody>
          <a:bodyPr>
            <a:normAutofit fontScale="92500" lnSpcReduction="20000"/>
          </a:bodyPr>
          <a:lstStyle/>
          <a:p>
            <a:r>
              <a:rPr lang="en-US" dirty="0" smtClean="0"/>
              <a:t>OP is a purely hypothetical situation or heuristic device to help establish principles of justice.</a:t>
            </a:r>
          </a:p>
          <a:p>
            <a:r>
              <a:rPr lang="en-US" dirty="0" smtClean="0"/>
              <a:t>It is hypothetical because we are to imagine that people enter into deciding principles of justice from a disinterested standpoint. See also 516.</a:t>
            </a:r>
          </a:p>
          <a:p>
            <a:r>
              <a:rPr lang="en-US" dirty="0" smtClean="0"/>
              <a:t>He calls this standpoint the “veil of ignorance”:</a:t>
            </a:r>
          </a:p>
          <a:p>
            <a:pPr lvl="1"/>
            <a:r>
              <a:rPr lang="en-US" dirty="0" smtClean="0"/>
              <a:t>“no one knows his place in society, his class position or social status” (513).</a:t>
            </a:r>
          </a:p>
          <a:p>
            <a:pPr lvl="1"/>
            <a:r>
              <a:rPr lang="en-US" dirty="0" smtClean="0"/>
              <a:t>Nor does one know his or her natural abilities such as intelligence, strength, appearance.</a:t>
            </a:r>
          </a:p>
          <a:p>
            <a:pPr lvl="1"/>
            <a:r>
              <a:rPr lang="en-US" dirty="0" smtClean="0"/>
              <a:t>Nor, I add, should one consider gender, race, orientation, etc.</a:t>
            </a:r>
            <a:endParaRPr lang="en-US" dirty="0"/>
          </a:p>
        </p:txBody>
      </p:sp>
    </p:spTree>
    <p:extLst>
      <p:ext uri="{BB962C8B-B14F-4D97-AF65-F5344CB8AC3E}">
        <p14:creationId xmlns:p14="http://schemas.microsoft.com/office/powerpoint/2010/main" val="40068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endParaRPr lang="en-US" sz="3600" dirty="0"/>
          </a:p>
        </p:txBody>
      </p:sp>
      <p:sp>
        <p:nvSpPr>
          <p:cNvPr id="3" name="Content Placeholder 2"/>
          <p:cNvSpPr>
            <a:spLocks noGrp="1"/>
          </p:cNvSpPr>
          <p:nvPr>
            <p:ph idx="1"/>
          </p:nvPr>
        </p:nvSpPr>
        <p:spPr>
          <a:xfrm>
            <a:off x="457200" y="1253570"/>
            <a:ext cx="8229600" cy="4872594"/>
          </a:xfrm>
        </p:spPr>
        <p:txBody>
          <a:bodyPr>
            <a:normAutofit fontScale="92500"/>
          </a:bodyPr>
          <a:lstStyle/>
          <a:p>
            <a:r>
              <a:rPr lang="en-US" dirty="0" smtClean="0"/>
              <a:t>In the hypothetical original position, a group of people decide:</a:t>
            </a:r>
          </a:p>
          <a:p>
            <a:pPr lvl="1"/>
            <a:r>
              <a:rPr lang="en-US" dirty="0" smtClean="0"/>
              <a:t>The basic rights and duties required of each member.</a:t>
            </a:r>
          </a:p>
          <a:p>
            <a:pPr lvl="1"/>
            <a:r>
              <a:rPr lang="en-US" dirty="0" smtClean="0"/>
              <a:t>How social benefits or social goods are to be distributed.</a:t>
            </a:r>
          </a:p>
          <a:p>
            <a:r>
              <a:rPr lang="en-US" dirty="0" smtClean="0"/>
              <a:t>Of course, this is not how we decide on what is just or fair in society. We don’t voluntarily enter society. More often we are born within a “particular position in some particular society” (514).</a:t>
            </a:r>
            <a:endParaRPr lang="en-US" dirty="0"/>
          </a:p>
        </p:txBody>
      </p:sp>
    </p:spTree>
    <p:extLst>
      <p:ext uri="{BB962C8B-B14F-4D97-AF65-F5344CB8AC3E}">
        <p14:creationId xmlns:p14="http://schemas.microsoft.com/office/powerpoint/2010/main" val="287261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endParaRPr lang="en-US" sz="3600" dirty="0"/>
          </a:p>
        </p:txBody>
      </p:sp>
      <p:sp>
        <p:nvSpPr>
          <p:cNvPr id="3" name="Content Placeholder 2"/>
          <p:cNvSpPr>
            <a:spLocks noGrp="1"/>
          </p:cNvSpPr>
          <p:nvPr>
            <p:ph idx="1"/>
          </p:nvPr>
        </p:nvSpPr>
        <p:spPr>
          <a:xfrm>
            <a:off x="457200" y="1253570"/>
            <a:ext cx="8229600" cy="4872594"/>
          </a:xfrm>
        </p:spPr>
        <p:txBody>
          <a:bodyPr>
            <a:normAutofit fontScale="92500" lnSpcReduction="10000"/>
          </a:bodyPr>
          <a:lstStyle/>
          <a:p>
            <a:r>
              <a:rPr lang="en-US" dirty="0" smtClean="0"/>
              <a:t>Given that the hypothesis requires individuals to make decisions rationally and from a disinterested standpoint, Rawls thinks that:</a:t>
            </a:r>
          </a:p>
          <a:p>
            <a:pPr lvl="1"/>
            <a:r>
              <a:rPr lang="en-US" dirty="0" smtClean="0"/>
              <a:t>It will produce principles that would be those that “free and equal persons would assent to under circumstances that are fair.”</a:t>
            </a:r>
          </a:p>
          <a:p>
            <a:pPr lvl="1"/>
            <a:r>
              <a:rPr lang="en-US" dirty="0" smtClean="0"/>
              <a:t>It would result in equality in the basic distribution of rights, and</a:t>
            </a:r>
          </a:p>
          <a:p>
            <a:pPr lvl="1"/>
            <a:r>
              <a:rPr lang="en-US" dirty="0" smtClean="0"/>
              <a:t>Maintain that social and economic inequalities are justified “only if they result in compensating benefits for everyone, and in particular for the least advantaged members of society” (514).</a:t>
            </a:r>
            <a:endParaRPr lang="en-US" dirty="0"/>
          </a:p>
        </p:txBody>
      </p:sp>
    </p:spTree>
    <p:extLst>
      <p:ext uri="{BB962C8B-B14F-4D97-AF65-F5344CB8AC3E}">
        <p14:creationId xmlns:p14="http://schemas.microsoft.com/office/powerpoint/2010/main" val="61996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r>
              <a:rPr lang="en-US" sz="3600" dirty="0" smtClean="0"/>
              <a:t>Two Principles of Justice (518)</a:t>
            </a:r>
            <a:endParaRPr lang="en-US" sz="3600" dirty="0"/>
          </a:p>
        </p:txBody>
      </p:sp>
      <p:sp>
        <p:nvSpPr>
          <p:cNvPr id="3" name="Content Placeholder 2"/>
          <p:cNvSpPr>
            <a:spLocks noGrp="1"/>
          </p:cNvSpPr>
          <p:nvPr>
            <p:ph idx="1"/>
          </p:nvPr>
        </p:nvSpPr>
        <p:spPr>
          <a:xfrm>
            <a:off x="457200" y="1253570"/>
            <a:ext cx="8229600" cy="4872594"/>
          </a:xfrm>
        </p:spPr>
        <p:txBody>
          <a:bodyPr/>
          <a:lstStyle/>
          <a:p>
            <a:pPr marL="514350" indent="-514350">
              <a:buFont typeface="+mj-lt"/>
              <a:buAutoNum type="arabicPeriod"/>
            </a:pPr>
            <a:r>
              <a:rPr lang="en-US" dirty="0" smtClean="0"/>
              <a:t>Each person is to have an equal right to the most extensive basic liberty compatible with a similar liberty for others.</a:t>
            </a:r>
          </a:p>
          <a:p>
            <a:pPr marL="514350" indent="-514350">
              <a:buFont typeface="+mj-lt"/>
              <a:buAutoNum type="arabicPeriod"/>
            </a:pPr>
            <a:r>
              <a:rPr lang="en-US" dirty="0" smtClean="0"/>
              <a:t>Social and economic inequalities are to be arranged so that they are both (a) reasonably expected to be to everyone’s advantage, and (b) attached to positions and offices open to all.</a:t>
            </a:r>
            <a:endParaRPr lang="en-US" dirty="0"/>
          </a:p>
        </p:txBody>
      </p:sp>
    </p:spTree>
    <p:extLst>
      <p:ext uri="{BB962C8B-B14F-4D97-AF65-F5344CB8AC3E}">
        <p14:creationId xmlns:p14="http://schemas.microsoft.com/office/powerpoint/2010/main" val="5981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endParaRPr lang="en-US" sz="3600" dirty="0"/>
          </a:p>
        </p:txBody>
      </p:sp>
      <p:sp>
        <p:nvSpPr>
          <p:cNvPr id="3" name="Content Placeholder 2"/>
          <p:cNvSpPr>
            <a:spLocks noGrp="1"/>
          </p:cNvSpPr>
          <p:nvPr>
            <p:ph idx="1"/>
          </p:nvPr>
        </p:nvSpPr>
        <p:spPr>
          <a:xfrm>
            <a:off x="457200" y="1253570"/>
            <a:ext cx="8229600" cy="4872594"/>
          </a:xfrm>
        </p:spPr>
        <p:txBody>
          <a:bodyPr>
            <a:normAutofit fontScale="92500" lnSpcReduction="20000"/>
          </a:bodyPr>
          <a:lstStyle/>
          <a:p>
            <a:r>
              <a:rPr lang="en-US" dirty="0" smtClean="0"/>
              <a:t>The first defines the equal liberties of citizenship. See 518.</a:t>
            </a:r>
          </a:p>
          <a:p>
            <a:r>
              <a:rPr lang="en-US" dirty="0" smtClean="0"/>
              <a:t>The second applies to the distribution of wealth and positions of authority.</a:t>
            </a:r>
          </a:p>
          <a:p>
            <a:pPr lvl="1"/>
            <a:r>
              <a:rPr lang="en-US" dirty="0" smtClean="0"/>
              <a:t>First, </a:t>
            </a:r>
            <a:r>
              <a:rPr lang="en-US" dirty="0" smtClean="0"/>
              <a:t>economic inequalities should still improve the lives of the least advantaged.</a:t>
            </a:r>
          </a:p>
          <a:p>
            <a:pPr lvl="1"/>
            <a:r>
              <a:rPr lang="en-US" dirty="0" smtClean="0"/>
              <a:t>Second, public offices need be open to any citizen.</a:t>
            </a:r>
          </a:p>
          <a:p>
            <a:r>
              <a:rPr lang="en-US" dirty="0" smtClean="0"/>
              <a:t>In effect: “All social values—liberty and opportunity, income and wealth, and the bases of self-respect—are to be distributed equally unless an unequal distribution of any, or all, of these values is to everyone’s advantage” (518).</a:t>
            </a:r>
            <a:endParaRPr lang="en-US" dirty="0"/>
          </a:p>
        </p:txBody>
      </p:sp>
    </p:spTree>
    <p:extLst>
      <p:ext uri="{BB962C8B-B14F-4D97-AF65-F5344CB8AC3E}">
        <p14:creationId xmlns:p14="http://schemas.microsoft.com/office/powerpoint/2010/main" val="243501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endParaRPr lang="en-US" sz="3600" dirty="0"/>
          </a:p>
        </p:txBody>
      </p:sp>
      <p:sp>
        <p:nvSpPr>
          <p:cNvPr id="3" name="Content Placeholder 2"/>
          <p:cNvSpPr>
            <a:spLocks noGrp="1"/>
          </p:cNvSpPr>
          <p:nvPr>
            <p:ph idx="1"/>
          </p:nvPr>
        </p:nvSpPr>
        <p:spPr>
          <a:xfrm>
            <a:off x="457200" y="1253570"/>
            <a:ext cx="8229600" cy="4872594"/>
          </a:xfrm>
        </p:spPr>
        <p:txBody>
          <a:bodyPr/>
          <a:lstStyle/>
          <a:p>
            <a:r>
              <a:rPr lang="en-US" dirty="0" smtClean="0"/>
              <a:t>The benchmark for reasoning about social distribution is a hypothetical arrangement “in which all the social primary goods are equally distributed” (519).</a:t>
            </a:r>
          </a:p>
          <a:p>
            <a:r>
              <a:rPr lang="en-US" dirty="0" smtClean="0"/>
              <a:t>If inequalities surpass this benchmark then they are justified.</a:t>
            </a:r>
          </a:p>
          <a:p>
            <a:r>
              <a:rPr lang="en-US" dirty="0" smtClean="0"/>
              <a:t>If, however, economic gains and inequalities limit liberties, then this is not permissible.</a:t>
            </a:r>
          </a:p>
          <a:p>
            <a:pPr marL="0" indent="0">
              <a:buNone/>
            </a:pPr>
            <a:endParaRPr lang="en-US" dirty="0" smtClean="0"/>
          </a:p>
        </p:txBody>
      </p:sp>
    </p:spTree>
    <p:extLst>
      <p:ext uri="{BB962C8B-B14F-4D97-AF65-F5344CB8AC3E}">
        <p14:creationId xmlns:p14="http://schemas.microsoft.com/office/powerpoint/2010/main" val="258644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6130"/>
          </a:xfrm>
        </p:spPr>
        <p:txBody>
          <a:bodyPr>
            <a:normAutofit/>
          </a:bodyPr>
          <a:lstStyle/>
          <a:p>
            <a:endParaRPr lang="en-US" sz="3600" dirty="0"/>
          </a:p>
        </p:txBody>
      </p:sp>
      <p:sp>
        <p:nvSpPr>
          <p:cNvPr id="3" name="Content Placeholder 2"/>
          <p:cNvSpPr>
            <a:spLocks noGrp="1"/>
          </p:cNvSpPr>
          <p:nvPr>
            <p:ph idx="1"/>
          </p:nvPr>
        </p:nvSpPr>
        <p:spPr>
          <a:xfrm>
            <a:off x="457200" y="1253570"/>
            <a:ext cx="8229600" cy="4872594"/>
          </a:xfrm>
        </p:spPr>
        <p:txBody>
          <a:bodyPr>
            <a:normAutofit fontScale="92500" lnSpcReduction="20000"/>
          </a:bodyPr>
          <a:lstStyle/>
          <a:p>
            <a:r>
              <a:rPr lang="en-US" dirty="0"/>
              <a:t>If, however, economic gains and inequalities limit liberties, then this is not permissible.</a:t>
            </a:r>
          </a:p>
          <a:p>
            <a:r>
              <a:rPr lang="en-US" dirty="0" smtClean="0"/>
              <a:t>This is because the first principle:</a:t>
            </a:r>
          </a:p>
          <a:p>
            <a:pPr lvl="1"/>
            <a:r>
              <a:rPr lang="en-US" dirty="0"/>
              <a:t>Each person is to have an equal right to the most extensive basic liberty compatible with a similar liberty for others.</a:t>
            </a:r>
          </a:p>
          <a:p>
            <a:r>
              <a:rPr lang="en-US" dirty="0" smtClean="0"/>
              <a:t>Must be fulfilled before economic and social inequalities can be justified.</a:t>
            </a:r>
          </a:p>
          <a:p>
            <a:r>
              <a:rPr lang="en-US" dirty="0" smtClean="0"/>
              <a:t>The principles are serially ordered.</a:t>
            </a:r>
          </a:p>
          <a:p>
            <a:r>
              <a:rPr lang="en-US" dirty="0" smtClean="0"/>
              <a:t>The only reason rights can be limited is because they interfere with other rights. (519).</a:t>
            </a:r>
            <a:endParaRPr lang="en-US" dirty="0"/>
          </a:p>
        </p:txBody>
      </p:sp>
    </p:spTree>
    <p:extLst>
      <p:ext uri="{BB962C8B-B14F-4D97-AF65-F5344CB8AC3E}">
        <p14:creationId xmlns:p14="http://schemas.microsoft.com/office/powerpoint/2010/main" val="1941292475"/>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Presentation2.potm</Template>
  <TotalTime>144</TotalTime>
  <Words>711</Words>
  <Application>Microsoft Macintosh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Presentation2</vt:lpstr>
      <vt:lpstr>A Theory of Justice</vt:lpstr>
      <vt:lpstr>Main Idea of the Theory of Justice</vt:lpstr>
      <vt:lpstr>Original Position</vt:lpstr>
      <vt:lpstr>PowerPoint Presentation</vt:lpstr>
      <vt:lpstr>PowerPoint Presentation</vt:lpstr>
      <vt:lpstr>Two Principles of Justice (518)</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Devin</dc:creator>
  <cp:lastModifiedBy>Devin</cp:lastModifiedBy>
  <cp:revision>10</cp:revision>
  <dcterms:created xsi:type="dcterms:W3CDTF">2014-09-10T19:13:39Z</dcterms:created>
  <dcterms:modified xsi:type="dcterms:W3CDTF">2014-11-03T23:11:04Z</dcterms:modified>
</cp:coreProperties>
</file>