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75" r:id="rId5"/>
    <p:sldId id="276" r:id="rId6"/>
    <p:sldId id="283" r:id="rId7"/>
    <p:sldId id="277" r:id="rId8"/>
    <p:sldId id="280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C07-7960-6E84-1415-4EC8A1798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1FA2C-5F49-03C8-43D9-232FFA412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8C4A-C1FA-695B-932B-A4E7FD86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369F-4533-1D5E-5852-38BAB7DF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29F2-1985-4DE9-FFBF-497393F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9A12-6275-A9CD-A1A5-8B93EC7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A17FE-2EAD-E105-DC9E-2E5F09460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DC56-49E8-9A62-29FC-F0480E6A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E21C-4D2B-C4BA-1B06-06A6B93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D380-4E4D-B6F1-C4A9-F8835CDF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91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35FBD-59D2-099D-E1CE-03A94714E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65A00-F301-E06E-F08F-24D4ADF9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FB59-53D0-B71A-389F-CEF71698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6EE4-6AB0-2819-4423-188DAC8F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D769-9D5A-C85A-62C8-D72742A5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1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A808-8B71-D03D-38C8-EE133AA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F18F-EBFC-CFEB-ADEF-7EE0E942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3608-B8B3-B70E-CAE9-1509C5B0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7A6A-D857-0A11-5CFA-7BF94C8A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5EA4-691C-2599-4B94-9FD485C8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4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5D15-7ED6-855D-5239-E055D66A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B1439-DCDB-E6EB-1B80-77321C32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6867-F3AA-B1FE-B1A0-E0A36A53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D998-F683-ADC6-4D28-1C5F465F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9D66-CAD5-E039-F322-86764769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0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80CC-F100-4CD3-0E55-5C18F270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9501-5546-DFF6-D894-238B339EA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11709-FD42-9033-7957-52E534EF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D7CB-B9BB-6922-B8B0-59BC3FFE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C2E99-C8F1-82D9-BCBF-B837E0F7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F66D9-470A-56FB-2063-826B5291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5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DC5B-7DC1-7FBA-031E-4CD48F42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CE402-E0D7-20E6-73EF-BE0404FE1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CB3B-415F-6B72-BACE-24A73AE0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46E52-4AC1-43A8-0DDB-0AD50CB3F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FF43E-692C-88EA-3992-1960A3B19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CC8B4-54D2-BE59-6588-1E973D88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17F32-2B27-795E-53F5-F9BD122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DCEEA-235B-4369-EE1F-0CF438CB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A8C6-BE43-25DF-ECB5-A6F73FD4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7E982-928B-8A29-B924-49BA63A6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AA8EE-E126-AA06-41E8-6E1F1242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F162F-AE6D-A8DC-BB31-5C3B6BDF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7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28E95-69A5-3B7A-B791-22FAAD3D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AA888-634B-FDED-E06A-0654E3D3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9F53E-F5BF-9F7D-482D-941F8DEF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0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43DC-E7DC-C2E3-8F79-BFED14F0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0EC9-01F3-A5D4-5AC9-650D9EC7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BD4DB-FDAF-E3A4-C698-3386DB7B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7FCB9-4235-E91A-FB69-EB0D66C5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20967-80D0-0D12-9A56-E3F87913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9C997-F299-5BD7-8E1E-9E6AC35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ECD0-B724-286D-A5D4-3EF0E4B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AF75C-C14C-13A1-F7BE-90BF62B47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6B956-CE91-30BA-AD9A-6577B6F20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8D576-B96E-1600-766B-9DD8E545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036CE-86E9-6FF7-20D6-F2DD5FBE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6DA27-C6F6-77BA-C398-CC08C3F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7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74338-67B8-E86F-94DF-27BE897E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4EE9-255C-CA32-39CC-16AA1C56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20E1-3014-4E33-52FA-30A26487D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93AD-29FD-4B6E-BD24-2FF1C78E4619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89CA-4AF0-4853-BE25-3692DAD5F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4FD4-B5AC-CFDB-523C-B280AC99E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4E47-0736-440F-8B58-EE021F40A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77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5E85-7BF2-D146-0181-5E97AC746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Drawings</a:t>
            </a:r>
          </a:p>
        </p:txBody>
      </p:sp>
    </p:spTree>
    <p:extLst>
      <p:ext uri="{BB962C8B-B14F-4D97-AF65-F5344CB8AC3E}">
        <p14:creationId xmlns:p14="http://schemas.microsoft.com/office/powerpoint/2010/main" val="124820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C5E3CE1-A9DC-A8A7-7050-7F69344CD097}"/>
              </a:ext>
            </a:extLst>
          </p:cNvPr>
          <p:cNvGrpSpPr/>
          <p:nvPr/>
        </p:nvGrpSpPr>
        <p:grpSpPr>
          <a:xfrm>
            <a:off x="1849642" y="1055815"/>
            <a:ext cx="5868229" cy="4078248"/>
            <a:chOff x="2327815" y="653143"/>
            <a:chExt cx="7536370" cy="4963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9A7210-8DCA-C651-A236-4CEF0ACE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7815" y="653143"/>
              <a:ext cx="7536370" cy="4963141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F1A39F-7DC7-DC30-5B4F-AACA0176FE7E}"/>
                </a:ext>
              </a:extLst>
            </p:cNvPr>
            <p:cNvSpPr/>
            <p:nvPr/>
          </p:nvSpPr>
          <p:spPr>
            <a:xfrm>
              <a:off x="6241409" y="3429000"/>
              <a:ext cx="88598" cy="8406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E8DEFB-47F6-185D-CF31-FB131D43C85D}"/>
                </a:ext>
              </a:extLst>
            </p:cNvPr>
            <p:cNvSpPr/>
            <p:nvPr/>
          </p:nvSpPr>
          <p:spPr>
            <a:xfrm>
              <a:off x="7199152" y="2901891"/>
              <a:ext cx="88598" cy="8406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F70176C-85D2-3155-2315-1992EA48F618}"/>
                </a:ext>
              </a:extLst>
            </p:cNvPr>
            <p:cNvSpPr/>
            <p:nvPr/>
          </p:nvSpPr>
          <p:spPr>
            <a:xfrm>
              <a:off x="7098484" y="4822971"/>
              <a:ext cx="88598" cy="8406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6A3A54-97EE-D4FF-3A6D-7F909AC844C3}"/>
                </a:ext>
              </a:extLst>
            </p:cNvPr>
            <p:cNvSpPr/>
            <p:nvPr/>
          </p:nvSpPr>
          <p:spPr>
            <a:xfrm>
              <a:off x="8056227" y="4295862"/>
              <a:ext cx="88598" cy="8406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A5FD1C-33D2-E8A9-4D31-8F720BEE0C8C}"/>
                </a:ext>
              </a:extLst>
            </p:cNvPr>
            <p:cNvSpPr/>
            <p:nvPr/>
          </p:nvSpPr>
          <p:spPr>
            <a:xfrm>
              <a:off x="8812634" y="3835865"/>
              <a:ext cx="88598" cy="8406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48C81FC-49E8-EC3A-2D33-2676290C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16" y="1910442"/>
            <a:ext cx="2876550" cy="25717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B5DADB54-4BA7-F5C5-7F41-285F51AA2189}"/>
              </a:ext>
            </a:extLst>
          </p:cNvPr>
          <p:cNvSpPr/>
          <p:nvPr/>
        </p:nvSpPr>
        <p:spPr>
          <a:xfrm>
            <a:off x="9527620" y="4069672"/>
            <a:ext cx="68987" cy="690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61D0C0-6734-4D7F-CDAE-127468841F23}"/>
              </a:ext>
            </a:extLst>
          </p:cNvPr>
          <p:cNvSpPr/>
          <p:nvPr/>
        </p:nvSpPr>
        <p:spPr>
          <a:xfrm>
            <a:off x="10273371" y="3636543"/>
            <a:ext cx="68987" cy="690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445260-4E60-58BF-43FA-18B1B89BCC44}"/>
              </a:ext>
            </a:extLst>
          </p:cNvPr>
          <p:cNvSpPr/>
          <p:nvPr/>
        </p:nvSpPr>
        <p:spPr>
          <a:xfrm>
            <a:off x="4495707" y="3807937"/>
            <a:ext cx="68987" cy="690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C08F05-94A0-FAAE-D996-AF166A286E5E}"/>
              </a:ext>
            </a:extLst>
          </p:cNvPr>
          <p:cNvSpPr/>
          <p:nvPr/>
        </p:nvSpPr>
        <p:spPr>
          <a:xfrm>
            <a:off x="4522894" y="4516729"/>
            <a:ext cx="68987" cy="690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6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78574-382B-42F5-101C-0D2FB33C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5409"/>
            <a:ext cx="5791200" cy="441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F7659-AD00-E4B4-7B7B-F5788EA1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81" y="1300162"/>
            <a:ext cx="4514850" cy="4257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3F6456-DACC-AA66-6833-0619BD25ADDA}"/>
              </a:ext>
            </a:extLst>
          </p:cNvPr>
          <p:cNvSpPr txBox="1"/>
          <p:nvPr/>
        </p:nvSpPr>
        <p:spPr>
          <a:xfrm>
            <a:off x="2855167" y="1390262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268 mm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D51CD-1F25-D88B-BFF6-10F383570F3A}"/>
              </a:ext>
            </a:extLst>
          </p:cNvPr>
          <p:cNvSpPr txBox="1"/>
          <p:nvPr/>
        </p:nvSpPr>
        <p:spPr>
          <a:xfrm rot="16200000">
            <a:off x="133738" y="3175520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mm</a:t>
            </a:r>
          </a:p>
        </p:txBody>
      </p:sp>
    </p:spTree>
    <p:extLst>
      <p:ext uri="{BB962C8B-B14F-4D97-AF65-F5344CB8AC3E}">
        <p14:creationId xmlns:p14="http://schemas.microsoft.com/office/powerpoint/2010/main" val="29900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6EFF3-947F-D1AC-9DF4-9EA2F514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47" y="5452"/>
            <a:ext cx="8115816" cy="68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552B4E-1955-DAA7-559F-32FF6F96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07" y="1449327"/>
            <a:ext cx="9963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E2660-95DC-106D-BBB9-5EBB2DC7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566862"/>
            <a:ext cx="753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6A8DF4-845C-F563-5FCB-55705F74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18" y="0"/>
            <a:ext cx="8213216" cy="68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551BE-78A4-D2D8-3598-E38847D8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914525"/>
            <a:ext cx="5600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4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6F5F9E-727C-B9EC-3E47-0B3EB702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60" y="0"/>
            <a:ext cx="9796269" cy="68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532DFD-FFD0-916A-D26E-E38B2AA8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066800"/>
            <a:ext cx="7810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5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Drawings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Drawings</dc:title>
  <dc:creator>Blair Kennedy (Student)</dc:creator>
  <cp:lastModifiedBy>Blair Kennedy (Student)</cp:lastModifiedBy>
  <cp:revision>1</cp:revision>
  <dcterms:created xsi:type="dcterms:W3CDTF">2023-12-07T14:24:02Z</dcterms:created>
  <dcterms:modified xsi:type="dcterms:W3CDTF">2023-12-07T14:25:29Z</dcterms:modified>
</cp:coreProperties>
</file>