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80"/>
    <p:restoredTop sz="94654"/>
  </p:normalViewPr>
  <p:slideViewPr>
    <p:cSldViewPr snapToGrid="0" snapToObjects="1">
      <p:cViewPr>
        <p:scale>
          <a:sx n="68" d="100"/>
          <a:sy n="68" d="100"/>
        </p:scale>
        <p:origin x="824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1C08-36AE-F54C-AE98-2BC9C3048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4C26D-3810-B341-BEBA-EA90E3867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418D5-BC36-684D-8AEF-B81FF117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CE63-CC83-FF47-83A3-13B820037464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32262-A6E2-9C44-87AF-0EA37DCDC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3DC0F-5A8E-C948-BD2E-2CE2AF11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21DC-2707-4247-BA30-B9C521B91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5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4623-56CD-1C46-B221-76CFBBE0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DC1EE-ACD3-9D42-B642-540071A17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697D4-1C5D-6741-AD2F-E8DDB4D48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CE63-CC83-FF47-83A3-13B820037464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E3A17-D2DF-F341-96BB-71DBE56C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2641D-62A2-2342-AB1E-73923184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21DC-2707-4247-BA30-B9C521B91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1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C45E64-CCAB-464C-B6BE-EFB8C2F89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475F7-F808-CA41-8534-DEC77232B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13D69-562C-DF4F-8F6A-26F2F4A89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CE63-CC83-FF47-83A3-13B820037464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1F491-12FF-5041-9DBB-8A3A48CCB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19BCA-FC87-8C4D-9519-A559F6CD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21DC-2707-4247-BA30-B9C521B91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1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AE71-F78E-A446-B3AE-2D2A84D8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82886-D4F3-9544-BA32-5796B7E54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2AEB4-799F-7A4E-A1F5-722D0919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CE63-CC83-FF47-83A3-13B820037464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76011-B2BE-7443-B530-82E3696F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17A1B-4885-D844-904A-AED3F01B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21DC-2707-4247-BA30-B9C521B91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7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BC4ED-63D1-F840-8DD1-1BF43767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C8283-B94B-3F4F-A31A-AD02695E4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F8069-74A1-C647-8FD2-EA83EE42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CE63-CC83-FF47-83A3-13B820037464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6A467-ADDA-0E49-B541-2E20C3BA8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C775E-BA32-B443-98C4-91202574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21DC-2707-4247-BA30-B9C521B91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3C9B-9E80-DC48-AF20-C6602FD8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16330-7B26-9E4A-84B4-80D76FE1B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A0F7A-1E97-BA45-96E9-1E1864F99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FEE8F-43F6-1C46-9882-74D1A719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CE63-CC83-FF47-83A3-13B820037464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4A90B-6035-0A4A-A642-AD047B9D5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0C4A4-E728-844D-B771-0F703B54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21DC-2707-4247-BA30-B9C521B91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8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925C-D6A3-AE47-B6F3-664654C75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21B0B-2FDB-B147-B74D-1B2A7479F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2ACEE-AB07-7841-9D4D-650277D8C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85C4A-98BE-5943-9EC0-4AD7345A6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380851-EF83-1B49-A5C7-7A208C9F2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FD8BE-A7B0-BA4B-8A03-5A3CCA86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CE63-CC83-FF47-83A3-13B820037464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E2DAA4-06DF-474C-8539-EFA6D8461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A88970-0A47-F648-AA6A-D37ACC1B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21DC-2707-4247-BA30-B9C521B91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24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F99E-A064-D24B-BA66-4EFFF9D1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FB8569-C662-4E43-AA9A-F06C4EE8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CE63-CC83-FF47-83A3-13B820037464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8C2AB-56DE-AF49-95AC-62B4FC663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AA778-EC4D-454E-8A9A-6B006DA4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21DC-2707-4247-BA30-B9C521B91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8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B9036F-DEC3-FF4C-8A66-40D6BD01F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CE63-CC83-FF47-83A3-13B820037464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B67D2-80EB-3B4D-91A1-EFFD07072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49DAE-CB1C-EB44-8189-FDD593C6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21DC-2707-4247-BA30-B9C521B91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1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7F78-D139-4940-9EF8-61ADB94B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76568-E891-714C-8778-FFD5C441B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EF840-B5ED-7145-9649-C624599CF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A5C1A-1E75-854C-8E91-D7D43D8F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CE63-CC83-FF47-83A3-13B820037464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E4C36-0D89-8440-9554-77B4684C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3C5BF-7BB2-B840-A83B-CF6C28C2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21DC-2707-4247-BA30-B9C521B91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3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6CBF-1367-8A46-B6BB-0DA9E9335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290FEF-C3FA-F84C-A263-45FE36697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5CE51-B048-B340-BA52-C54FF477B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EDFE9-36DE-DE4A-8F13-F287F7A3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CE63-CC83-FF47-83A3-13B820037464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F72B0-9EE1-8A46-8A17-F40EE256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9633C-7CA7-6044-8143-EAF693CE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21DC-2707-4247-BA30-B9C521B91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2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ED4D6E-BFA5-1B49-AE5E-0B2981B7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47CA5-1A5F-7A49-9A88-F89CD9CAF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0C776-02E0-3B49-BB7B-19C9DB9D8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6CE63-CC83-FF47-83A3-13B820037464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945E7-81E0-2042-9C52-299ED7E49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4E751-9007-A94C-9F18-24593C5C9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921DC-2707-4247-BA30-B9C521B91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6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guitar&#10;&#10;Description automatically generated with medium confidence">
            <a:extLst>
              <a:ext uri="{FF2B5EF4-FFF2-40B4-BE49-F238E27FC236}">
                <a16:creationId xmlns:a16="http://schemas.microsoft.com/office/drawing/2014/main" id="{6B1A1772-2AB1-B042-8460-43B6361C7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5" y="914401"/>
            <a:ext cx="3581400" cy="2686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561B7B-A9C6-FD41-AC70-9EDE4D67379B}"/>
              </a:ext>
            </a:extLst>
          </p:cNvPr>
          <p:cNvSpPr txBox="1"/>
          <p:nvPr/>
        </p:nvSpPr>
        <p:spPr>
          <a:xfrm>
            <a:off x="522515" y="456128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20210612: 5 mm Grid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4FC520-8160-8D47-9552-B135B1AB17FE}"/>
              </a:ext>
            </a:extLst>
          </p:cNvPr>
          <p:cNvSpPr txBox="1"/>
          <p:nvPr/>
        </p:nvSpPr>
        <p:spPr>
          <a:xfrm>
            <a:off x="4273809" y="456128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20210620: run09 shot4.tiff</a:t>
            </a:r>
          </a:p>
        </p:txBody>
      </p:sp>
      <p:pic>
        <p:nvPicPr>
          <p:cNvPr id="13" name="Picture 12" descr="A picture containing tennis, racket, player&#10;&#10;Description automatically generated">
            <a:extLst>
              <a:ext uri="{FF2B5EF4-FFF2-40B4-BE49-F238E27FC236}">
                <a16:creationId xmlns:a16="http://schemas.microsoft.com/office/drawing/2014/main" id="{35030329-9E54-C44F-AA12-40432DF07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809" y="914401"/>
            <a:ext cx="3581400" cy="2683312"/>
          </a:xfrm>
          <a:prstGeom prst="rect">
            <a:avLst/>
          </a:prstGeom>
        </p:spPr>
      </p:pic>
      <p:pic>
        <p:nvPicPr>
          <p:cNvPr id="15" name="Picture 14" descr="A close up of a guitar&#10;&#10;Description automatically generated with medium confidence">
            <a:extLst>
              <a:ext uri="{FF2B5EF4-FFF2-40B4-BE49-F238E27FC236}">
                <a16:creationId xmlns:a16="http://schemas.microsoft.com/office/drawing/2014/main" id="{37D46F03-771D-4C4E-91BD-D011C8491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103" y="914401"/>
            <a:ext cx="3581400" cy="26819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B9590AF-3912-2446-8503-66405AFB2421}"/>
              </a:ext>
            </a:extLst>
          </p:cNvPr>
          <p:cNvSpPr txBox="1"/>
          <p:nvPr/>
        </p:nvSpPr>
        <p:spPr>
          <a:xfrm>
            <a:off x="7855209" y="268070"/>
            <a:ext cx="3955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Overlap of the grid and shot to confirm calibration is still good for 20</a:t>
            </a:r>
            <a:r>
              <a:rPr lang="en-US" baseline="30000" dirty="0"/>
              <a:t>th</a:t>
            </a:r>
            <a:r>
              <a:rPr lang="en-US" dirty="0"/>
              <a:t> June.</a:t>
            </a:r>
          </a:p>
        </p:txBody>
      </p:sp>
    </p:spTree>
    <p:extLst>
      <p:ext uri="{BB962C8B-B14F-4D97-AF65-F5344CB8AC3E}">
        <p14:creationId xmlns:p14="http://schemas.microsoft.com/office/powerpoint/2010/main" val="1267192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6396444162AD419A73C6D6E5835A14" ma:contentTypeVersion="0" ma:contentTypeDescription="Create a new document." ma:contentTypeScope="" ma:versionID="b20f7095db5e0addb74c693282b1170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D2AE30-BD6B-46CB-90B5-A2804BF45A47}"/>
</file>

<file path=customXml/itemProps2.xml><?xml version="1.0" encoding="utf-8"?>
<ds:datastoreItem xmlns:ds="http://schemas.openxmlformats.org/officeDocument/2006/customXml" ds:itemID="{8177C408-2ABD-400A-85CD-F73FB56BACD7}"/>
</file>

<file path=customXml/itemProps3.xml><?xml version="1.0" encoding="utf-8"?>
<ds:datastoreItem xmlns:ds="http://schemas.openxmlformats.org/officeDocument/2006/customXml" ds:itemID="{52AACEA2-F636-46AC-B331-9A8BE96DAF49}"/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27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Charlotte Palmer</dc:creator>
  <cp:lastModifiedBy>Charlotte Palmer</cp:lastModifiedBy>
  <cp:revision>1</cp:revision>
  <dcterms:created xsi:type="dcterms:W3CDTF">2021-10-17T18:28:44Z</dcterms:created>
  <dcterms:modified xsi:type="dcterms:W3CDTF">2021-10-17T18:51:25Z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0x0101007B6396444162AD419A73C6D6E5835A14</vt:lpwstr>
  </property>
</Properties>
</file>