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4" r:id="rId1"/>
  </p:sldMasterIdLst>
  <p:notesMasterIdLst>
    <p:notesMasterId r:id="rId46"/>
  </p:notesMasterIdLst>
  <p:sldIdLst>
    <p:sldId id="256" r:id="rId2"/>
    <p:sldId id="316" r:id="rId3"/>
    <p:sldId id="317" r:id="rId4"/>
    <p:sldId id="318" r:id="rId5"/>
    <p:sldId id="315" r:id="rId6"/>
    <p:sldId id="319" r:id="rId7"/>
    <p:sldId id="320" r:id="rId8"/>
    <p:sldId id="322" r:id="rId9"/>
    <p:sldId id="323" r:id="rId10"/>
    <p:sldId id="326"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76" r:id="rId29"/>
    <p:sldId id="377" r:id="rId30"/>
    <p:sldId id="358" r:id="rId31"/>
    <p:sldId id="359" r:id="rId32"/>
    <p:sldId id="360" r:id="rId33"/>
    <p:sldId id="361" r:id="rId34"/>
    <p:sldId id="362" r:id="rId35"/>
    <p:sldId id="327" r:id="rId36"/>
    <p:sldId id="363" r:id="rId37"/>
    <p:sldId id="364" r:id="rId38"/>
    <p:sldId id="365" r:id="rId39"/>
    <p:sldId id="366" r:id="rId40"/>
    <p:sldId id="367" r:id="rId41"/>
    <p:sldId id="368" r:id="rId42"/>
    <p:sldId id="369" r:id="rId43"/>
    <p:sldId id="370" r:id="rId44"/>
    <p:sldId id="378" r:id="rId4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C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59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_tradn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1FFE80E-A981-487E-834D-93656DBB99F4}" type="datetimeFigureOut">
              <a:rPr lang="es-ES"/>
              <a:pPr>
                <a:defRPr/>
              </a:pPr>
              <a:t>16/04/2023</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_tradn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D5BFCFF-A5D3-4530-999B-C1041425EF0E}" type="slidenum">
              <a:rPr lang="es-ES_tradnl"/>
              <a:pPr>
                <a:defRPr/>
              </a:pPr>
              <a:t>‹Nº›</a:t>
            </a:fld>
            <a:endParaRPr lang="es-ES_tradnl"/>
          </a:p>
        </p:txBody>
      </p:sp>
    </p:spTree>
    <p:extLst>
      <p:ext uri="{BB962C8B-B14F-4D97-AF65-F5344CB8AC3E}">
        <p14:creationId xmlns:p14="http://schemas.microsoft.com/office/powerpoint/2010/main" val="1062345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168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8AFEC8B2-182E-4011-8DC7-90CFD4695EE9}" type="slidenum">
              <a:rPr lang="es-ES_tradnl" smtClean="0"/>
              <a:pPr>
                <a:defRPr/>
              </a:pPr>
              <a:t>1</a:t>
            </a:fld>
            <a:endParaRPr lang="es-ES_tradnl"/>
          </a:p>
        </p:txBody>
      </p:sp>
    </p:spTree>
    <p:extLst>
      <p:ext uri="{BB962C8B-B14F-4D97-AF65-F5344CB8AC3E}">
        <p14:creationId xmlns:p14="http://schemas.microsoft.com/office/powerpoint/2010/main" val="3694213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421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38CCD81A-0DC6-4F06-B543-CAE73D958699}" type="slidenum">
              <a:rPr lang="es-ES_tradnl" smtClean="0"/>
              <a:pPr>
                <a:defRPr/>
              </a:pPr>
              <a:t>10</a:t>
            </a:fld>
            <a:endParaRPr lang="es-ES_tradnl"/>
          </a:p>
        </p:txBody>
      </p:sp>
    </p:spTree>
    <p:extLst>
      <p:ext uri="{BB962C8B-B14F-4D97-AF65-F5344CB8AC3E}">
        <p14:creationId xmlns:p14="http://schemas.microsoft.com/office/powerpoint/2010/main" val="1974778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F575E0C-68FB-4095-9FFB-AAF97F181992}" type="slidenum">
              <a:rPr lang="es-ES" smtClean="0"/>
              <a:pPr>
                <a:defRPr/>
              </a:pPr>
              <a:t>11</a:t>
            </a:fld>
            <a:endParaRPr lang="es-ES"/>
          </a:p>
        </p:txBody>
      </p:sp>
    </p:spTree>
    <p:extLst>
      <p:ext uri="{BB962C8B-B14F-4D97-AF65-F5344CB8AC3E}">
        <p14:creationId xmlns:p14="http://schemas.microsoft.com/office/powerpoint/2010/main" val="408286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8829C5-E9B2-4A07-BBA2-C8C895FB0C65}" type="slidenum">
              <a:rPr lang="es-ES" smtClean="0"/>
              <a:pPr>
                <a:defRPr/>
              </a:pPr>
              <a:t>12</a:t>
            </a:fld>
            <a:endParaRPr lang="es-ES"/>
          </a:p>
        </p:txBody>
      </p:sp>
    </p:spTree>
    <p:extLst>
      <p:ext uri="{BB962C8B-B14F-4D97-AF65-F5344CB8AC3E}">
        <p14:creationId xmlns:p14="http://schemas.microsoft.com/office/powerpoint/2010/main" val="35036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D888157-3036-4E1A-83EE-939704B04A52}" type="slidenum">
              <a:rPr lang="es-ES" smtClean="0"/>
              <a:pPr>
                <a:defRPr/>
              </a:pPr>
              <a:t>13</a:t>
            </a:fld>
            <a:endParaRPr lang="es-ES"/>
          </a:p>
        </p:txBody>
      </p:sp>
    </p:spTree>
    <p:extLst>
      <p:ext uri="{BB962C8B-B14F-4D97-AF65-F5344CB8AC3E}">
        <p14:creationId xmlns:p14="http://schemas.microsoft.com/office/powerpoint/2010/main" val="4170018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20A68D-925D-412B-B90E-C360F3D27804}" type="slidenum">
              <a:rPr lang="es-ES" smtClean="0"/>
              <a:pPr>
                <a:defRPr/>
              </a:pPr>
              <a:t>14</a:t>
            </a:fld>
            <a:endParaRPr lang="es-ES"/>
          </a:p>
        </p:txBody>
      </p:sp>
    </p:spTree>
    <p:extLst>
      <p:ext uri="{BB962C8B-B14F-4D97-AF65-F5344CB8AC3E}">
        <p14:creationId xmlns:p14="http://schemas.microsoft.com/office/powerpoint/2010/main" val="167732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44BA0B-9195-4AE0-99A7-953F1DBF1C02}" type="slidenum">
              <a:rPr lang="es-ES" smtClean="0"/>
              <a:pPr>
                <a:defRPr/>
              </a:pPr>
              <a:t>15</a:t>
            </a:fld>
            <a:endParaRPr lang="es-ES"/>
          </a:p>
        </p:txBody>
      </p:sp>
    </p:spTree>
    <p:extLst>
      <p:ext uri="{BB962C8B-B14F-4D97-AF65-F5344CB8AC3E}">
        <p14:creationId xmlns:p14="http://schemas.microsoft.com/office/powerpoint/2010/main" val="2757447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315C226-D6C9-4A7B-BFC3-C0133252F905}" type="slidenum">
              <a:rPr lang="es-ES" smtClean="0"/>
              <a:pPr>
                <a:defRPr/>
              </a:pPr>
              <a:t>16</a:t>
            </a:fld>
            <a:endParaRPr lang="es-ES"/>
          </a:p>
        </p:txBody>
      </p:sp>
    </p:spTree>
    <p:extLst>
      <p:ext uri="{BB962C8B-B14F-4D97-AF65-F5344CB8AC3E}">
        <p14:creationId xmlns:p14="http://schemas.microsoft.com/office/powerpoint/2010/main" val="746205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D533913-4FA6-4701-818B-A2497E7C378A}" type="slidenum">
              <a:rPr lang="es-ES" smtClean="0"/>
              <a:pPr>
                <a:defRPr/>
              </a:pPr>
              <a:t>17</a:t>
            </a:fld>
            <a:endParaRPr lang="es-ES"/>
          </a:p>
        </p:txBody>
      </p:sp>
    </p:spTree>
    <p:extLst>
      <p:ext uri="{BB962C8B-B14F-4D97-AF65-F5344CB8AC3E}">
        <p14:creationId xmlns:p14="http://schemas.microsoft.com/office/powerpoint/2010/main" val="1956342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57A2311-F885-428B-9629-1CD074108D99}" type="slidenum">
              <a:rPr lang="es-ES" smtClean="0"/>
              <a:pPr>
                <a:defRPr/>
              </a:pPr>
              <a:t>18</a:t>
            </a:fld>
            <a:endParaRPr lang="es-ES"/>
          </a:p>
        </p:txBody>
      </p:sp>
    </p:spTree>
    <p:extLst>
      <p:ext uri="{BB962C8B-B14F-4D97-AF65-F5344CB8AC3E}">
        <p14:creationId xmlns:p14="http://schemas.microsoft.com/office/powerpoint/2010/main" val="3397105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8F37B43-C102-4EE5-AC00-713CED349974}" type="slidenum">
              <a:rPr lang="es-ES" smtClean="0"/>
              <a:pPr>
                <a:defRPr/>
              </a:pPr>
              <a:t>19</a:t>
            </a:fld>
            <a:endParaRPr lang="es-ES"/>
          </a:p>
        </p:txBody>
      </p:sp>
    </p:spTree>
    <p:extLst>
      <p:ext uri="{BB962C8B-B14F-4D97-AF65-F5344CB8AC3E}">
        <p14:creationId xmlns:p14="http://schemas.microsoft.com/office/powerpoint/2010/main" val="100471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270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C3AFE52A-9437-4388-A827-ED821B9EA476}" type="slidenum">
              <a:rPr lang="es-ES_tradnl" smtClean="0"/>
              <a:pPr>
                <a:defRPr/>
              </a:pPr>
              <a:t>2</a:t>
            </a:fld>
            <a:endParaRPr lang="es-ES_tradnl"/>
          </a:p>
        </p:txBody>
      </p:sp>
    </p:spTree>
    <p:extLst>
      <p:ext uri="{BB962C8B-B14F-4D97-AF65-F5344CB8AC3E}">
        <p14:creationId xmlns:p14="http://schemas.microsoft.com/office/powerpoint/2010/main" val="1508827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2127EE3-9C3E-47A5-905C-DA92CE858070}" type="slidenum">
              <a:rPr lang="es-ES" smtClean="0"/>
              <a:pPr>
                <a:defRPr/>
              </a:pPr>
              <a:t>20</a:t>
            </a:fld>
            <a:endParaRPr lang="es-ES"/>
          </a:p>
        </p:txBody>
      </p:sp>
    </p:spTree>
    <p:extLst>
      <p:ext uri="{BB962C8B-B14F-4D97-AF65-F5344CB8AC3E}">
        <p14:creationId xmlns:p14="http://schemas.microsoft.com/office/powerpoint/2010/main" val="1854108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F511AB-5601-4AF3-AF4E-32D3AECAC5A6}" type="slidenum">
              <a:rPr lang="es-ES" smtClean="0"/>
              <a:pPr>
                <a:defRPr/>
              </a:pPr>
              <a:t>21</a:t>
            </a:fld>
            <a:endParaRPr lang="es-ES"/>
          </a:p>
        </p:txBody>
      </p:sp>
    </p:spTree>
    <p:extLst>
      <p:ext uri="{BB962C8B-B14F-4D97-AF65-F5344CB8AC3E}">
        <p14:creationId xmlns:p14="http://schemas.microsoft.com/office/powerpoint/2010/main" val="1625626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7CEB1C-53E8-42B0-8C94-59B39469FF7D}" type="slidenum">
              <a:rPr lang="es-ES" smtClean="0"/>
              <a:pPr>
                <a:defRPr/>
              </a:pPr>
              <a:t>22</a:t>
            </a:fld>
            <a:endParaRPr lang="es-ES"/>
          </a:p>
        </p:txBody>
      </p:sp>
    </p:spTree>
    <p:extLst>
      <p:ext uri="{BB962C8B-B14F-4D97-AF65-F5344CB8AC3E}">
        <p14:creationId xmlns:p14="http://schemas.microsoft.com/office/powerpoint/2010/main" val="2892153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3A396EE-7B5B-4ECD-8AE5-2FF8AFC0C3D1}" type="slidenum">
              <a:rPr lang="es-ES" smtClean="0"/>
              <a:pPr>
                <a:defRPr/>
              </a:pPr>
              <a:t>23</a:t>
            </a:fld>
            <a:endParaRPr lang="es-ES"/>
          </a:p>
        </p:txBody>
      </p:sp>
    </p:spTree>
    <p:extLst>
      <p:ext uri="{BB962C8B-B14F-4D97-AF65-F5344CB8AC3E}">
        <p14:creationId xmlns:p14="http://schemas.microsoft.com/office/powerpoint/2010/main" val="2958111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C198B37-8996-4897-A00A-1609E108C5F7}" type="slidenum">
              <a:rPr lang="es-ES" smtClean="0"/>
              <a:pPr>
                <a:defRPr/>
              </a:pPr>
              <a:t>24</a:t>
            </a:fld>
            <a:endParaRPr lang="es-ES"/>
          </a:p>
        </p:txBody>
      </p:sp>
    </p:spTree>
    <p:extLst>
      <p:ext uri="{BB962C8B-B14F-4D97-AF65-F5344CB8AC3E}">
        <p14:creationId xmlns:p14="http://schemas.microsoft.com/office/powerpoint/2010/main" val="1336636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DCE1429-C77A-4115-8C21-8B273EFAEB8F}" type="slidenum">
              <a:rPr lang="es-ES" smtClean="0"/>
              <a:pPr>
                <a:defRPr/>
              </a:pPr>
              <a:t>25</a:t>
            </a:fld>
            <a:endParaRPr lang="es-ES"/>
          </a:p>
        </p:txBody>
      </p:sp>
    </p:spTree>
    <p:extLst>
      <p:ext uri="{BB962C8B-B14F-4D97-AF65-F5344CB8AC3E}">
        <p14:creationId xmlns:p14="http://schemas.microsoft.com/office/powerpoint/2010/main" val="3079631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61314BD-0DA5-410D-B003-BBF365A1AD0E}" type="slidenum">
              <a:rPr lang="es-ES" smtClean="0"/>
              <a:pPr>
                <a:defRPr/>
              </a:pPr>
              <a:t>26</a:t>
            </a:fld>
            <a:endParaRPr lang="es-ES"/>
          </a:p>
        </p:txBody>
      </p:sp>
    </p:spTree>
    <p:extLst>
      <p:ext uri="{BB962C8B-B14F-4D97-AF65-F5344CB8AC3E}">
        <p14:creationId xmlns:p14="http://schemas.microsoft.com/office/powerpoint/2010/main" val="2078296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2FF9ADD-3FC7-43C4-8468-78CE2B1C1C0E}" type="slidenum">
              <a:rPr lang="es-ES" smtClean="0"/>
              <a:pPr>
                <a:defRPr/>
              </a:pPr>
              <a:t>27</a:t>
            </a:fld>
            <a:endParaRPr lang="es-ES"/>
          </a:p>
        </p:txBody>
      </p:sp>
    </p:spTree>
    <p:extLst>
      <p:ext uri="{BB962C8B-B14F-4D97-AF65-F5344CB8AC3E}">
        <p14:creationId xmlns:p14="http://schemas.microsoft.com/office/powerpoint/2010/main" val="2836119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373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A42F6A78-4DEE-4A11-BC7A-0D2CEB236985}" type="slidenum">
              <a:rPr lang="es-ES_tradnl" smtClean="0"/>
              <a:pPr>
                <a:defRPr/>
              </a:pPr>
              <a:t>29</a:t>
            </a:fld>
            <a:endParaRPr lang="es-ES_tradnl"/>
          </a:p>
        </p:txBody>
      </p:sp>
    </p:spTree>
    <p:extLst>
      <p:ext uri="{BB962C8B-B14F-4D97-AF65-F5344CB8AC3E}">
        <p14:creationId xmlns:p14="http://schemas.microsoft.com/office/powerpoint/2010/main" val="3068580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083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7DD1CDC7-B59F-4F9D-9AD2-902DBA90FEA7}" type="slidenum">
              <a:rPr lang="es-ES" smtClean="0"/>
              <a:pPr>
                <a:defRPr/>
              </a:pPr>
              <a:t>30</a:t>
            </a:fld>
            <a:endParaRPr lang="es-ES"/>
          </a:p>
        </p:txBody>
      </p:sp>
    </p:spTree>
    <p:extLst>
      <p:ext uri="{BB962C8B-B14F-4D97-AF65-F5344CB8AC3E}">
        <p14:creationId xmlns:p14="http://schemas.microsoft.com/office/powerpoint/2010/main" val="271467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475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0B7AB4F9-2C7B-4E37-B67A-13F7449B9A10}" type="slidenum">
              <a:rPr lang="es-ES_tradnl" smtClean="0"/>
              <a:pPr>
                <a:defRPr/>
              </a:pPr>
              <a:t>3</a:t>
            </a:fld>
            <a:endParaRPr lang="es-ES_tradnl"/>
          </a:p>
        </p:txBody>
      </p:sp>
    </p:spTree>
    <p:extLst>
      <p:ext uri="{BB962C8B-B14F-4D97-AF65-F5344CB8AC3E}">
        <p14:creationId xmlns:p14="http://schemas.microsoft.com/office/powerpoint/2010/main" val="2794090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185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15892176-E8E0-4C1E-BDD8-346C6182F611}" type="slidenum">
              <a:rPr lang="es-ES" smtClean="0"/>
              <a:pPr>
                <a:defRPr/>
              </a:pPr>
              <a:t>31</a:t>
            </a:fld>
            <a:endParaRPr lang="es-ES"/>
          </a:p>
        </p:txBody>
      </p:sp>
    </p:spTree>
    <p:extLst>
      <p:ext uri="{BB962C8B-B14F-4D97-AF65-F5344CB8AC3E}">
        <p14:creationId xmlns:p14="http://schemas.microsoft.com/office/powerpoint/2010/main" val="2055937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288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B591EBF6-A4BA-4421-9FB9-64AFD72C4426}" type="slidenum">
              <a:rPr lang="es-ES" smtClean="0"/>
              <a:pPr>
                <a:defRPr/>
              </a:pPr>
              <a:t>32</a:t>
            </a:fld>
            <a:endParaRPr lang="es-ES"/>
          </a:p>
        </p:txBody>
      </p:sp>
    </p:spTree>
    <p:extLst>
      <p:ext uri="{BB962C8B-B14F-4D97-AF65-F5344CB8AC3E}">
        <p14:creationId xmlns:p14="http://schemas.microsoft.com/office/powerpoint/2010/main" val="3261046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390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37438B69-68B9-48F1-A209-BCAA57278480}" type="slidenum">
              <a:rPr lang="es-ES" smtClean="0"/>
              <a:pPr>
                <a:defRPr/>
              </a:pPr>
              <a:t>33</a:t>
            </a:fld>
            <a:endParaRPr lang="es-ES"/>
          </a:p>
        </p:txBody>
      </p:sp>
    </p:spTree>
    <p:extLst>
      <p:ext uri="{BB962C8B-B14F-4D97-AF65-F5344CB8AC3E}">
        <p14:creationId xmlns:p14="http://schemas.microsoft.com/office/powerpoint/2010/main" val="1524665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493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BBAAD2F8-4975-4875-AA33-B59627782F19}" type="slidenum">
              <a:rPr lang="es-ES" smtClean="0"/>
              <a:pPr>
                <a:defRPr/>
              </a:pPr>
              <a:t>34</a:t>
            </a:fld>
            <a:endParaRPr lang="es-ES"/>
          </a:p>
        </p:txBody>
      </p:sp>
    </p:spTree>
    <p:extLst>
      <p:ext uri="{BB962C8B-B14F-4D97-AF65-F5344CB8AC3E}">
        <p14:creationId xmlns:p14="http://schemas.microsoft.com/office/powerpoint/2010/main" val="2957803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595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82BED847-B28D-45CF-B6B6-8A14CFF00749}" type="slidenum">
              <a:rPr lang="es-ES_tradnl" smtClean="0"/>
              <a:pPr>
                <a:defRPr/>
              </a:pPr>
              <a:t>35</a:t>
            </a:fld>
            <a:endParaRPr lang="es-ES_tradnl"/>
          </a:p>
        </p:txBody>
      </p:sp>
    </p:spTree>
    <p:extLst>
      <p:ext uri="{BB962C8B-B14F-4D97-AF65-F5344CB8AC3E}">
        <p14:creationId xmlns:p14="http://schemas.microsoft.com/office/powerpoint/2010/main" val="2571970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697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62703076-6946-49DC-BFC2-77CB7114D7A7}" type="slidenum">
              <a:rPr lang="es-ES_tradnl" smtClean="0"/>
              <a:pPr>
                <a:defRPr/>
              </a:pPr>
              <a:t>36</a:t>
            </a:fld>
            <a:endParaRPr lang="es-ES_tradnl"/>
          </a:p>
        </p:txBody>
      </p:sp>
    </p:spTree>
    <p:extLst>
      <p:ext uri="{BB962C8B-B14F-4D97-AF65-F5344CB8AC3E}">
        <p14:creationId xmlns:p14="http://schemas.microsoft.com/office/powerpoint/2010/main" val="3714912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800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D1EF10C1-237F-4CFF-B671-B10F8F89BB36}" type="slidenum">
              <a:rPr lang="es-ES_tradnl" smtClean="0"/>
              <a:pPr>
                <a:defRPr/>
              </a:pPr>
              <a:t>37</a:t>
            </a:fld>
            <a:endParaRPr lang="es-ES_tradnl"/>
          </a:p>
        </p:txBody>
      </p:sp>
    </p:spTree>
    <p:extLst>
      <p:ext uri="{BB962C8B-B14F-4D97-AF65-F5344CB8AC3E}">
        <p14:creationId xmlns:p14="http://schemas.microsoft.com/office/powerpoint/2010/main" val="7641946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168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FEC8B2-182E-4011-8DC7-90CFD4695EE9}" type="slidenum">
              <a:rPr kumimoji="0" lang="es-ES_trad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_trad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425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577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A14FED43-02DB-4F50-B11F-69822A3B7DE0}" type="slidenum">
              <a:rPr lang="es-ES_tradnl" smtClean="0"/>
              <a:pPr>
                <a:defRPr/>
              </a:pPr>
              <a:t>4</a:t>
            </a:fld>
            <a:endParaRPr lang="es-ES_tradnl"/>
          </a:p>
        </p:txBody>
      </p:sp>
    </p:spTree>
    <p:extLst>
      <p:ext uri="{BB962C8B-B14F-4D97-AF65-F5344CB8AC3E}">
        <p14:creationId xmlns:p14="http://schemas.microsoft.com/office/powerpoint/2010/main" val="980322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680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5C30ADCA-D128-4D7F-802E-D36D84F63BA2}" type="slidenum">
              <a:rPr lang="es-ES_tradnl" smtClean="0"/>
              <a:pPr>
                <a:defRPr/>
              </a:pPr>
              <a:t>5</a:t>
            </a:fld>
            <a:endParaRPr lang="es-ES_tradnl"/>
          </a:p>
        </p:txBody>
      </p:sp>
    </p:spTree>
    <p:extLst>
      <p:ext uri="{BB962C8B-B14F-4D97-AF65-F5344CB8AC3E}">
        <p14:creationId xmlns:p14="http://schemas.microsoft.com/office/powerpoint/2010/main" val="340970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782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AD064370-9F86-4273-ACF1-27FF5B06DD54}" type="slidenum">
              <a:rPr lang="es-ES" smtClean="0"/>
              <a:pPr>
                <a:defRPr/>
              </a:pPr>
              <a:t>6</a:t>
            </a:fld>
            <a:endParaRPr lang="es-ES"/>
          </a:p>
        </p:txBody>
      </p:sp>
    </p:spTree>
    <p:extLst>
      <p:ext uri="{BB962C8B-B14F-4D97-AF65-F5344CB8AC3E}">
        <p14:creationId xmlns:p14="http://schemas.microsoft.com/office/powerpoint/2010/main" val="945223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EF2D8AB-86F7-4FBB-AB1A-2C67D9029905}" type="slidenum">
              <a:rPr lang="es-ES" smtClean="0"/>
              <a:pPr>
                <a:defRPr/>
              </a:pPr>
              <a:t>7</a:t>
            </a:fld>
            <a:endParaRPr lang="es-ES"/>
          </a:p>
        </p:txBody>
      </p:sp>
    </p:spTree>
    <p:extLst>
      <p:ext uri="{BB962C8B-B14F-4D97-AF65-F5344CB8AC3E}">
        <p14:creationId xmlns:p14="http://schemas.microsoft.com/office/powerpoint/2010/main" val="38500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987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4EEDD6F4-C01A-4B15-B998-3E33A965EEAE}" type="slidenum">
              <a:rPr lang="es-ES_tradnl" smtClean="0"/>
              <a:pPr>
                <a:defRPr/>
              </a:pPr>
              <a:t>8</a:t>
            </a:fld>
            <a:endParaRPr lang="es-ES_tradnl"/>
          </a:p>
        </p:txBody>
      </p:sp>
    </p:spTree>
    <p:extLst>
      <p:ext uri="{BB962C8B-B14F-4D97-AF65-F5344CB8AC3E}">
        <p14:creationId xmlns:p14="http://schemas.microsoft.com/office/powerpoint/2010/main" val="138043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8089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a:p>
        </p:txBody>
      </p:sp>
      <p:sp>
        <p:nvSpPr>
          <p:cNvPr id="4" name="3 Marcador de número de diapositiva"/>
          <p:cNvSpPr>
            <a:spLocks noGrp="1"/>
          </p:cNvSpPr>
          <p:nvPr>
            <p:ph type="sldNum" sz="quarter" idx="5"/>
          </p:nvPr>
        </p:nvSpPr>
        <p:spPr/>
        <p:txBody>
          <a:bodyPr/>
          <a:lstStyle/>
          <a:p>
            <a:pPr>
              <a:defRPr/>
            </a:pPr>
            <a:fld id="{9A103114-36C7-4DE8-9B63-1F02896FD86D}" type="slidenum">
              <a:rPr lang="es-ES_tradnl" smtClean="0"/>
              <a:pPr>
                <a:defRPr/>
              </a:pPr>
              <a:t>9</a:t>
            </a:fld>
            <a:endParaRPr lang="es-ES_tradnl"/>
          </a:p>
        </p:txBody>
      </p:sp>
    </p:spTree>
    <p:extLst>
      <p:ext uri="{BB962C8B-B14F-4D97-AF65-F5344CB8AC3E}">
        <p14:creationId xmlns:p14="http://schemas.microsoft.com/office/powerpoint/2010/main" val="2110797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4" name="29 Marcador de fecha"/>
          <p:cNvSpPr>
            <a:spLocks noGrp="1"/>
          </p:cNvSpPr>
          <p:nvPr>
            <p:ph type="dt" sz="half" idx="10"/>
          </p:nvPr>
        </p:nvSpPr>
        <p:spPr/>
        <p:txBody>
          <a:bodyPr/>
          <a:lstStyle>
            <a:lvl1pPr>
              <a:defRPr/>
            </a:lvl1pPr>
          </a:lstStyle>
          <a:p>
            <a:pPr>
              <a:defRPr/>
            </a:pPr>
            <a:fld id="{48507B00-AB49-4CE4-82A4-D8DF20A66B01}" type="datetime1">
              <a:rPr lang="es-ES"/>
              <a:pPr>
                <a:defRPr/>
              </a:pPr>
              <a:t>16/04/2023</a:t>
            </a:fld>
            <a:endParaRPr lang="es-ES"/>
          </a:p>
        </p:txBody>
      </p:sp>
      <p:sp>
        <p:nvSpPr>
          <p:cNvPr id="5" name="18 Marcador de pie de página"/>
          <p:cNvSpPr>
            <a:spLocks noGrp="1"/>
          </p:cNvSpPr>
          <p:nvPr>
            <p:ph type="ftr" sz="quarter" idx="11"/>
          </p:nvPr>
        </p:nvSpPr>
        <p:spPr/>
        <p:txBody>
          <a:bodyPr/>
          <a:lstStyle>
            <a:lvl1pPr>
              <a:defRPr/>
            </a:lvl1pPr>
          </a:lstStyle>
          <a:p>
            <a:pPr>
              <a:defRPr/>
            </a:pPr>
            <a:endParaRPr lang="es-ES"/>
          </a:p>
        </p:txBody>
      </p:sp>
      <p:sp>
        <p:nvSpPr>
          <p:cNvPr id="6" name="26 Marcador de número de diapositiva"/>
          <p:cNvSpPr>
            <a:spLocks noGrp="1"/>
          </p:cNvSpPr>
          <p:nvPr>
            <p:ph type="sldNum" sz="quarter" idx="12"/>
          </p:nvPr>
        </p:nvSpPr>
        <p:spPr/>
        <p:txBody>
          <a:bodyPr/>
          <a:lstStyle>
            <a:lvl1pPr>
              <a:defRPr/>
            </a:lvl1pPr>
          </a:lstStyle>
          <a:p>
            <a:pPr>
              <a:defRPr/>
            </a:pPr>
            <a:fld id="{5F5E83AF-3381-45E2-B67F-784454DD85F7}"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4944E68B-DEEA-4AE4-96E7-15EDE61E7A8A}" type="datetime1">
              <a:rPr lang="es-ES"/>
              <a:pPr>
                <a:defRPr/>
              </a:pPr>
              <a:t>16/04/2023</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1E134828-73C7-41C3-A0E2-31814CFBB574}"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D7E5059B-1776-4E0A-94DC-28EA0B3BD164}" type="datetime1">
              <a:rPr lang="es-ES"/>
              <a:pPr>
                <a:defRPr/>
              </a:pPr>
              <a:t>16/04/2023</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C9A0FE91-6D3C-42F8-8307-64C2781940D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834147A0-C332-4132-A5E7-0BA41FF438ED}" type="datetime1">
              <a:rPr lang="es-ES"/>
              <a:pPr>
                <a:defRPr/>
              </a:pPr>
              <a:t>16/04/2023</a:t>
            </a:fld>
            <a:endParaRPr lang="es-ES"/>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DAB3468D-8BAA-48D6-9B63-BEDE5A89CD5A}"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2829F240-B107-4C5E-9819-94D1B0800A85}" type="datetime1">
              <a:rPr lang="es-ES"/>
              <a:pPr>
                <a:defRPr/>
              </a:pPr>
              <a:t>16/04/2023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18D9AF6-A7A6-4D4C-B411-F386E314146E}"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9 Marcador de fecha"/>
          <p:cNvSpPr>
            <a:spLocks noGrp="1"/>
          </p:cNvSpPr>
          <p:nvPr>
            <p:ph type="dt" sz="half" idx="10"/>
          </p:nvPr>
        </p:nvSpPr>
        <p:spPr/>
        <p:txBody>
          <a:bodyPr/>
          <a:lstStyle>
            <a:lvl1pPr>
              <a:defRPr/>
            </a:lvl1pPr>
          </a:lstStyle>
          <a:p>
            <a:pPr>
              <a:defRPr/>
            </a:pPr>
            <a:fld id="{BBAA4A8B-D4AC-4532-B1F9-644966479AA8}" type="datetime1">
              <a:rPr lang="es-ES"/>
              <a:pPr>
                <a:defRPr/>
              </a:pPr>
              <a:t>16/04/2023</a:t>
            </a:fld>
            <a:endParaRPr lang="es-ES"/>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F33B092E-6C43-4DFD-AAF1-7231228B7619}"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9 Marcador de fecha"/>
          <p:cNvSpPr>
            <a:spLocks noGrp="1"/>
          </p:cNvSpPr>
          <p:nvPr>
            <p:ph type="dt" sz="half" idx="10"/>
          </p:nvPr>
        </p:nvSpPr>
        <p:spPr/>
        <p:txBody>
          <a:bodyPr/>
          <a:lstStyle>
            <a:lvl1pPr>
              <a:defRPr/>
            </a:lvl1pPr>
          </a:lstStyle>
          <a:p>
            <a:pPr>
              <a:defRPr/>
            </a:pPr>
            <a:fld id="{361C7C9A-7C18-416D-8C59-CF9901D37A39}" type="datetime1">
              <a:rPr lang="es-ES"/>
              <a:pPr>
                <a:defRPr/>
              </a:pPr>
              <a:t>16/04/2023</a:t>
            </a:fld>
            <a:endParaRPr lang="es-ES"/>
          </a:p>
        </p:txBody>
      </p:sp>
      <p:sp>
        <p:nvSpPr>
          <p:cNvPr id="8" name="21 Marcador de pie de página"/>
          <p:cNvSpPr>
            <a:spLocks noGrp="1"/>
          </p:cNvSpPr>
          <p:nvPr>
            <p:ph type="ftr" sz="quarter" idx="11"/>
          </p:nvPr>
        </p:nvSpPr>
        <p:spPr/>
        <p:txBody>
          <a:bodyPr/>
          <a:lstStyle>
            <a:lvl1pPr>
              <a:defRPr/>
            </a:lvl1pPr>
          </a:lstStyle>
          <a:p>
            <a:pPr>
              <a:defRPr/>
            </a:pPr>
            <a:endParaRPr lang="es-ES"/>
          </a:p>
        </p:txBody>
      </p:sp>
      <p:sp>
        <p:nvSpPr>
          <p:cNvPr id="9" name="17 Marcador de número de diapositiva"/>
          <p:cNvSpPr>
            <a:spLocks noGrp="1"/>
          </p:cNvSpPr>
          <p:nvPr>
            <p:ph type="sldNum" sz="quarter" idx="12"/>
          </p:nvPr>
        </p:nvSpPr>
        <p:spPr/>
        <p:txBody>
          <a:bodyPr/>
          <a:lstStyle>
            <a:lvl1pPr>
              <a:defRPr/>
            </a:lvl1pPr>
          </a:lstStyle>
          <a:p>
            <a:pPr>
              <a:defRPr/>
            </a:pPr>
            <a:fld id="{72EF9111-61CF-4CBD-BCD1-12016A9758F4}"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fld id="{09D14106-314E-4623-A67E-4699D9299BFE}" type="datetime1">
              <a:rPr lang="es-ES"/>
              <a:pPr>
                <a:defRPr/>
              </a:pPr>
              <a:t>16/04/2023</a:t>
            </a:fld>
            <a:endParaRPr lang="es-ES"/>
          </a:p>
        </p:txBody>
      </p:sp>
      <p:sp>
        <p:nvSpPr>
          <p:cNvPr id="4" name="21 Marcador de pie de página"/>
          <p:cNvSpPr>
            <a:spLocks noGrp="1"/>
          </p:cNvSpPr>
          <p:nvPr>
            <p:ph type="ftr" sz="quarter" idx="11"/>
          </p:nvPr>
        </p:nvSpPr>
        <p:spPr/>
        <p:txBody>
          <a:bodyPr/>
          <a:lstStyle>
            <a:lvl1pPr>
              <a:defRPr/>
            </a:lvl1pPr>
          </a:lstStyle>
          <a:p>
            <a:pPr>
              <a:defRPr/>
            </a:pPr>
            <a:endParaRPr lang="es-ES"/>
          </a:p>
        </p:txBody>
      </p:sp>
      <p:sp>
        <p:nvSpPr>
          <p:cNvPr id="5" name="17 Marcador de número de diapositiva"/>
          <p:cNvSpPr>
            <a:spLocks noGrp="1"/>
          </p:cNvSpPr>
          <p:nvPr>
            <p:ph type="sldNum" sz="quarter" idx="12"/>
          </p:nvPr>
        </p:nvSpPr>
        <p:spPr/>
        <p:txBody>
          <a:bodyPr/>
          <a:lstStyle>
            <a:lvl1pPr>
              <a:defRPr/>
            </a:lvl1pPr>
          </a:lstStyle>
          <a:p>
            <a:pPr>
              <a:defRPr/>
            </a:pPr>
            <a:fld id="{D16BB2DC-0AC1-494C-A577-3D08F48DB544}"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16AE72FB-9AEF-4A73-B658-8981F169047B}" type="datetime1">
              <a:rPr lang="es-ES"/>
              <a:pPr>
                <a:defRPr/>
              </a:pPr>
              <a:t>16/04/2023</a:t>
            </a:fld>
            <a:endParaRPr lang="es-ES"/>
          </a:p>
        </p:txBody>
      </p:sp>
      <p:sp>
        <p:nvSpPr>
          <p:cNvPr id="3" name="21 Marcador de pie de página"/>
          <p:cNvSpPr>
            <a:spLocks noGrp="1"/>
          </p:cNvSpPr>
          <p:nvPr>
            <p:ph type="ftr" sz="quarter" idx="11"/>
          </p:nvPr>
        </p:nvSpPr>
        <p:spPr/>
        <p:txBody>
          <a:bodyPr/>
          <a:lstStyle>
            <a:lvl1pPr>
              <a:defRPr/>
            </a:lvl1pPr>
          </a:lstStyle>
          <a:p>
            <a:pPr>
              <a:defRPr/>
            </a:pPr>
            <a:endParaRPr lang="es-ES"/>
          </a:p>
        </p:txBody>
      </p:sp>
      <p:sp>
        <p:nvSpPr>
          <p:cNvPr id="4" name="17 Marcador de número de diapositiva"/>
          <p:cNvSpPr>
            <a:spLocks noGrp="1"/>
          </p:cNvSpPr>
          <p:nvPr>
            <p:ph type="sldNum" sz="quarter" idx="12"/>
          </p:nvPr>
        </p:nvSpPr>
        <p:spPr/>
        <p:txBody>
          <a:bodyPr/>
          <a:lstStyle>
            <a:lvl1pPr>
              <a:defRPr/>
            </a:lvl1pPr>
          </a:lstStyle>
          <a:p>
            <a:pPr>
              <a:defRPr/>
            </a:pPr>
            <a:fld id="{867CBF48-C1FE-4F88-979B-5B8774A0ECB6}"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9 Marcador de fecha"/>
          <p:cNvSpPr>
            <a:spLocks noGrp="1"/>
          </p:cNvSpPr>
          <p:nvPr>
            <p:ph type="dt" sz="half" idx="10"/>
          </p:nvPr>
        </p:nvSpPr>
        <p:spPr/>
        <p:txBody>
          <a:bodyPr/>
          <a:lstStyle>
            <a:lvl1pPr>
              <a:defRPr/>
            </a:lvl1pPr>
          </a:lstStyle>
          <a:p>
            <a:pPr>
              <a:defRPr/>
            </a:pPr>
            <a:fld id="{192CD4F4-1E3E-400E-88AE-99E9B6436BA2}" type="datetime1">
              <a:rPr lang="es-ES"/>
              <a:pPr>
                <a:defRPr/>
              </a:pPr>
              <a:t>16/04/2023</a:t>
            </a:fld>
            <a:endParaRPr lang="es-ES"/>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517EA8C2-C317-4AAB-A4A1-6B1C48F08192}"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5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6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7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fld id="{E60ECC13-DD79-4245-98B0-390EDD4F5C14}" type="datetime1">
              <a:rPr lang="es-ES"/>
              <a:pPr>
                <a:defRPr/>
              </a:pPr>
              <a:t>16/04/2023</a:t>
            </a:fld>
            <a:endParaRPr lang="es-ES"/>
          </a:p>
        </p:txBody>
      </p:sp>
      <p:sp>
        <p:nvSpPr>
          <p:cNvPr id="10" name="5 Marcador de pie de página"/>
          <p:cNvSpPr>
            <a:spLocks noGrp="1"/>
          </p:cNvSpPr>
          <p:nvPr>
            <p:ph type="ftr" sz="quarter" idx="11"/>
          </p:nvPr>
        </p:nvSpPr>
        <p:spPr/>
        <p:txBody>
          <a:bodyPr/>
          <a:lstStyle>
            <a:lvl1pPr>
              <a:defRPr/>
            </a:lvl1pPr>
          </a:lstStyle>
          <a:p>
            <a:pPr>
              <a:defRPr/>
            </a:pPr>
            <a:endParaRPr lang="es-ES"/>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pPr>
              <a:defRPr/>
            </a:pPr>
            <a:fld id="{EC470544-6988-4ED7-B109-D5EFC904C7BD}"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8 Marcador de título"/>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a:t>Haga clic para modificar el estilo de título del patrón</a:t>
            </a:r>
            <a:endParaRPr lang="en-US"/>
          </a:p>
        </p:txBody>
      </p:sp>
      <p:sp>
        <p:nvSpPr>
          <p:cNvPr id="1029" name="29 Marcador de texto"/>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EDE70813-6BB2-40BF-9601-DA8D990AAF20}" type="datetime1">
              <a:rPr lang="es-ES"/>
              <a:pPr>
                <a:defRPr/>
              </a:pPr>
              <a:t>16/04/2023</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FB364A26-F3D5-4DF8-B337-A1B6BFEF75F7}" type="slidenum">
              <a:rPr lang="es-ES"/>
              <a:pPr>
                <a:defRPr/>
              </a:pPr>
              <a:t>‹Nº›</a:t>
            </a:fld>
            <a:endParaRPr lang="es-ES"/>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85" r:id="rId1"/>
    <p:sldLayoutId id="2147483877" r:id="rId2"/>
    <p:sldLayoutId id="2147483886" r:id="rId3"/>
    <p:sldLayoutId id="2147483878" r:id="rId4"/>
    <p:sldLayoutId id="2147483879" r:id="rId5"/>
    <p:sldLayoutId id="2147483880" r:id="rId6"/>
    <p:sldLayoutId id="2147483881" r:id="rId7"/>
    <p:sldLayoutId id="2147483882" r:id="rId8"/>
    <p:sldLayoutId id="2147483887" r:id="rId9"/>
    <p:sldLayoutId id="2147483883" r:id="rId10"/>
    <p:sldLayoutId id="2147483884"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571500" y="1285875"/>
            <a:ext cx="7851775" cy="1828800"/>
          </a:xfrm>
        </p:spPr>
        <p:txBody>
          <a:bodyPr/>
          <a:lstStyle/>
          <a:p>
            <a:pPr algn="ctr" eaLnBrk="1" fontAlgn="auto" hangingPunct="1">
              <a:spcAft>
                <a:spcPts val="0"/>
              </a:spcAft>
              <a:defRPr/>
            </a:pPr>
            <a:r>
              <a:rPr lang="es-ES_tradnl" dirty="0"/>
              <a:t>Inteligencia Artificial 1</a:t>
            </a:r>
          </a:p>
        </p:txBody>
      </p:sp>
      <p:pic>
        <p:nvPicPr>
          <p:cNvPr id="5123" name="Picture 2"/>
          <p:cNvPicPr>
            <a:picLocks noChangeAspect="1" noChangeArrowheads="1"/>
          </p:cNvPicPr>
          <p:nvPr/>
        </p:nvPicPr>
        <p:blipFill>
          <a:blip r:embed="rId3"/>
          <a:srcRect/>
          <a:stretch>
            <a:fillRect/>
          </a:stretch>
        </p:blipFill>
        <p:spPr bwMode="auto">
          <a:xfrm>
            <a:off x="2695575" y="4365104"/>
            <a:ext cx="3752850" cy="1400175"/>
          </a:xfrm>
          <a:prstGeom prst="rect">
            <a:avLst/>
          </a:prstGeom>
          <a:noFill/>
          <a:ln w="9525">
            <a:noFill/>
            <a:miter lim="800000"/>
            <a:headEnd/>
            <a:tailEnd/>
          </a:ln>
        </p:spPr>
      </p:pic>
      <p:sp>
        <p:nvSpPr>
          <p:cNvPr id="5124" name="5 CuadroTexto"/>
          <p:cNvSpPr txBox="1">
            <a:spLocks noChangeArrowheads="1"/>
          </p:cNvSpPr>
          <p:nvPr/>
        </p:nvSpPr>
        <p:spPr bwMode="auto">
          <a:xfrm>
            <a:off x="785813" y="3429000"/>
            <a:ext cx="7572375" cy="3170099"/>
          </a:xfrm>
          <a:prstGeom prst="rect">
            <a:avLst/>
          </a:prstGeom>
          <a:noFill/>
          <a:ln w="9525">
            <a:noFill/>
            <a:miter lim="800000"/>
            <a:headEnd/>
            <a:tailEnd/>
          </a:ln>
        </p:spPr>
        <p:txBody>
          <a:bodyPr>
            <a:spAutoFit/>
          </a:bodyPr>
          <a:lstStyle/>
          <a:p>
            <a:pPr algn="ctr"/>
            <a:r>
              <a:rPr lang="en-US" sz="4000" dirty="0">
                <a:latin typeface="Times New Roman" pitchFamily="16" charset="0"/>
                <a:cs typeface="Times New Roman" pitchFamily="16" charset="0"/>
              </a:rPr>
              <a:t>C10: </a:t>
            </a:r>
            <a:r>
              <a:rPr lang="es-ES" sz="4000" dirty="0">
                <a:latin typeface="Times New Roman" pitchFamily="16" charset="0"/>
                <a:cs typeface="Times New Roman" pitchFamily="16" charset="0"/>
              </a:rPr>
              <a:t>Búsqueda con adversario</a:t>
            </a:r>
          </a:p>
          <a:p>
            <a:pPr algn="ctr"/>
            <a:endParaRPr lang="es-ES" sz="4000" dirty="0">
              <a:latin typeface="Times New Roman" pitchFamily="16" charset="0"/>
              <a:cs typeface="Times New Roman" pitchFamily="16" charset="0"/>
            </a:endParaRPr>
          </a:p>
          <a:p>
            <a:pPr algn="ctr"/>
            <a:endParaRPr lang="es-ES" sz="4000" dirty="0">
              <a:latin typeface="Times New Roman" pitchFamily="16" charset="0"/>
              <a:cs typeface="Times New Roman" pitchFamily="16" charset="0"/>
            </a:endParaRPr>
          </a:p>
          <a:p>
            <a:pPr algn="ctr"/>
            <a:endParaRPr lang="es-ES" sz="4000" dirty="0">
              <a:latin typeface="Times New Roman" pitchFamily="16" charset="0"/>
              <a:cs typeface="Times New Roman" pitchFamily="16" charset="0"/>
            </a:endParaRPr>
          </a:p>
          <a:p>
            <a:pPr algn="ctr"/>
            <a:r>
              <a:rPr lang="es-ES" sz="4000" dirty="0">
                <a:latin typeface="Times New Roman" pitchFamily="16" charset="0"/>
                <a:cs typeface="Times New Roman" pitchFamily="16" charset="0"/>
              </a:rPr>
              <a:t>Dr. Yasiel Pérez Vera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2 Marcador de contenido"/>
          <p:cNvSpPr>
            <a:spLocks noGrp="1"/>
          </p:cNvSpPr>
          <p:nvPr>
            <p:ph idx="1"/>
          </p:nvPr>
        </p:nvSpPr>
        <p:spPr>
          <a:xfrm>
            <a:off x="428625" y="1785938"/>
            <a:ext cx="8229600" cy="1779587"/>
          </a:xfrm>
        </p:spPr>
        <p:txBody>
          <a:bodyPr/>
          <a:lstStyle/>
          <a:p>
            <a:pPr algn="just" eaLnBrk="1" hangingPunct="1">
              <a:buFont typeface="Wingdings 2" pitchFamily="18" charset="2"/>
              <a:buNone/>
            </a:pPr>
            <a:r>
              <a:rPr lang="es-ES" sz="3200" b="1" i="1" dirty="0"/>
              <a:t>    </a:t>
            </a:r>
            <a:r>
              <a:rPr lang="es-ES" sz="3200" b="1" dirty="0"/>
              <a:t>Principio de la poda alfa-beta</a:t>
            </a:r>
          </a:p>
          <a:p>
            <a:pPr algn="just" eaLnBrk="1" hangingPunct="1">
              <a:buFont typeface="Wingdings 2" pitchFamily="18" charset="2"/>
              <a:buNone/>
            </a:pPr>
            <a:r>
              <a:rPr lang="es-ES" sz="3200" b="1" i="1" dirty="0"/>
              <a:t>   </a:t>
            </a:r>
            <a:r>
              <a:rPr lang="es-ES" sz="3200" i="1" dirty="0"/>
              <a:t>Si tiene una idea que indudablemente es mala, no se tome el tiempo para constatar qué tan mala es.</a:t>
            </a:r>
          </a:p>
        </p:txBody>
      </p:sp>
      <p:sp>
        <p:nvSpPr>
          <p:cNvPr id="5" name="4 Marcador de número de diapositiva"/>
          <p:cNvSpPr>
            <a:spLocks noGrp="1"/>
          </p:cNvSpPr>
          <p:nvPr>
            <p:ph type="sldNum" sz="quarter" idx="12"/>
          </p:nvPr>
        </p:nvSpPr>
        <p:spPr/>
        <p:txBody>
          <a:bodyPr/>
          <a:lstStyle/>
          <a:p>
            <a:pPr>
              <a:defRPr/>
            </a:pPr>
            <a:fld id="{4C3D850E-D846-458F-AF73-EA3DD7D5B805}" type="slidenum">
              <a:rPr lang="es-ES"/>
              <a:pPr>
                <a:defRPr/>
              </a:pPr>
              <a:t>10</a:t>
            </a:fld>
            <a:endParaRPr lang="es-ES"/>
          </a:p>
        </p:txBody>
      </p:sp>
      <p:sp>
        <p:nvSpPr>
          <p:cNvPr id="4" name="1 Título"/>
          <p:cNvSpPr txBox="1">
            <a:spLocks/>
          </p:cNvSpPr>
          <p:nvPr/>
        </p:nvSpPr>
        <p:spPr bwMode="auto">
          <a:xfrm>
            <a:off x="457200" y="571500"/>
            <a:ext cx="8472488"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Poda  alfa-beta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eaLnBrk="1" hangingPunct="1"/>
            <a:endParaRPr lang="es-ES"/>
          </a:p>
        </p:txBody>
      </p:sp>
      <p:sp>
        <p:nvSpPr>
          <p:cNvPr id="40964" name="Slide Number Placeholder 3"/>
          <p:cNvSpPr>
            <a:spLocks noGrp="1"/>
          </p:cNvSpPr>
          <p:nvPr>
            <p:ph type="sldNum" sz="quarter" idx="12"/>
          </p:nvPr>
        </p:nvSpPr>
        <p:spPr>
          <a:xfrm>
            <a:off x="457200" y="6356350"/>
            <a:ext cx="2133600" cy="365125"/>
          </a:xfrm>
        </p:spPr>
        <p:txBody>
          <a:bodyPr/>
          <a:lstStyle/>
          <a:p>
            <a:pPr algn="l">
              <a:defRPr/>
            </a:pPr>
            <a:fld id="{6F8A0A38-97DB-4A24-AA45-62A0C9DE14C4}" type="slidenum">
              <a:rPr lang="en-US"/>
              <a:pPr algn="l">
                <a:defRPr/>
              </a:pPr>
              <a:t>11</a:t>
            </a:fld>
            <a:endParaRPr lang="en-US"/>
          </a:p>
        </p:txBody>
      </p:sp>
      <p:pic>
        <p:nvPicPr>
          <p:cNvPr id="36868" name="Picture 2"/>
          <p:cNvPicPr>
            <a:picLocks noChangeAspect="1"/>
          </p:cNvPicPr>
          <p:nvPr/>
        </p:nvPicPr>
        <p:blipFill>
          <a:blip r:embed="rId3"/>
          <a:srcRect/>
          <a:stretch>
            <a:fillRect/>
          </a:stretch>
        </p:blipFill>
        <p:spPr bwMode="auto">
          <a:xfrm>
            <a:off x="0" y="1357313"/>
            <a:ext cx="9144000" cy="5000625"/>
          </a:xfrm>
          <a:prstGeom prst="rect">
            <a:avLst/>
          </a:prstGeom>
          <a:noFill/>
          <a:ln w="12700">
            <a:noFill/>
            <a:miter lim="800000"/>
            <a:headEnd/>
            <a:tailEnd/>
          </a:ln>
        </p:spPr>
      </p:pic>
      <p:sp>
        <p:nvSpPr>
          <p:cNvPr id="7" name="1 Título"/>
          <p:cNvSpPr txBox="1">
            <a:spLocks/>
          </p:cNvSpPr>
          <p:nvPr/>
        </p:nvSpPr>
        <p:spPr bwMode="auto">
          <a:xfrm>
            <a:off x="457200" y="571500"/>
            <a:ext cx="8401050"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Slide Number Placeholder 3"/>
          <p:cNvSpPr>
            <a:spLocks noGrp="1"/>
          </p:cNvSpPr>
          <p:nvPr>
            <p:ph type="sldNum" sz="quarter" idx="12"/>
          </p:nvPr>
        </p:nvSpPr>
        <p:spPr>
          <a:xfrm>
            <a:off x="457200" y="6356350"/>
            <a:ext cx="2133600" cy="365125"/>
          </a:xfrm>
        </p:spPr>
        <p:txBody>
          <a:bodyPr/>
          <a:lstStyle/>
          <a:p>
            <a:pPr algn="l">
              <a:defRPr/>
            </a:pPr>
            <a:fld id="{17494948-71C0-44E3-8573-A955996FEBD3}" type="slidenum">
              <a:rPr lang="en-US"/>
              <a:pPr algn="l">
                <a:defRPr/>
              </a:pPr>
              <a:t>12</a:t>
            </a:fld>
            <a:endParaRPr lang="en-US"/>
          </a:p>
        </p:txBody>
      </p:sp>
      <p:pic>
        <p:nvPicPr>
          <p:cNvPr id="37891" name="Picture 2"/>
          <p:cNvPicPr>
            <a:picLocks noChangeAspect="1"/>
          </p:cNvPicPr>
          <p:nvPr/>
        </p:nvPicPr>
        <p:blipFill>
          <a:blip r:embed="rId3"/>
          <a:srcRect/>
          <a:stretch>
            <a:fillRect/>
          </a:stretch>
        </p:blipFill>
        <p:spPr bwMode="auto">
          <a:xfrm>
            <a:off x="0" y="1285875"/>
            <a:ext cx="9144000" cy="5072063"/>
          </a:xfrm>
          <a:prstGeom prst="rect">
            <a:avLst/>
          </a:prstGeom>
          <a:noFill/>
          <a:ln w="12700">
            <a:noFill/>
            <a:miter lim="800000"/>
            <a:headEnd/>
            <a:tailEnd/>
          </a:ln>
        </p:spPr>
      </p:pic>
      <p:sp>
        <p:nvSpPr>
          <p:cNvPr id="8" name="1 Título"/>
          <p:cNvSpPr txBox="1">
            <a:spLocks/>
          </p:cNvSpPr>
          <p:nvPr/>
        </p:nvSpPr>
        <p:spPr bwMode="auto">
          <a:xfrm>
            <a:off x="457200" y="571500"/>
            <a:ext cx="8401050"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lstStyle/>
          <a:p>
            <a:pPr eaLnBrk="1" hangingPunct="1"/>
            <a:endParaRPr lang="es-ES"/>
          </a:p>
        </p:txBody>
      </p:sp>
      <p:sp>
        <p:nvSpPr>
          <p:cNvPr id="43012" name="Slide Number Placeholder 3"/>
          <p:cNvSpPr>
            <a:spLocks noGrp="1"/>
          </p:cNvSpPr>
          <p:nvPr>
            <p:ph type="sldNum" sz="quarter" idx="12"/>
          </p:nvPr>
        </p:nvSpPr>
        <p:spPr>
          <a:xfrm>
            <a:off x="457200" y="6356350"/>
            <a:ext cx="2133600" cy="365125"/>
          </a:xfrm>
        </p:spPr>
        <p:txBody>
          <a:bodyPr/>
          <a:lstStyle/>
          <a:p>
            <a:pPr algn="l">
              <a:defRPr/>
            </a:pPr>
            <a:fld id="{E21CD1D6-2728-42B6-A764-906BB3ADDF15}" type="slidenum">
              <a:rPr lang="en-US"/>
              <a:pPr algn="l">
                <a:defRPr/>
              </a:pPr>
              <a:t>13</a:t>
            </a:fld>
            <a:endParaRPr lang="en-US"/>
          </a:p>
        </p:txBody>
      </p:sp>
      <p:pic>
        <p:nvPicPr>
          <p:cNvPr id="38916" name="Picture 2"/>
          <p:cNvPicPr>
            <a:picLocks noChangeAspect="1"/>
          </p:cNvPicPr>
          <p:nvPr/>
        </p:nvPicPr>
        <p:blipFill>
          <a:blip r:embed="rId3"/>
          <a:srcRect/>
          <a:stretch>
            <a:fillRect/>
          </a:stretch>
        </p:blipFill>
        <p:spPr bwMode="auto">
          <a:xfrm>
            <a:off x="0" y="1295400"/>
            <a:ext cx="9144000" cy="5062538"/>
          </a:xfrm>
          <a:prstGeom prst="rect">
            <a:avLst/>
          </a:prstGeom>
          <a:noFill/>
          <a:ln w="12700">
            <a:noFill/>
            <a:miter lim="800000"/>
            <a:headEnd/>
            <a:tailEnd/>
          </a:ln>
        </p:spPr>
      </p:pic>
      <p:sp>
        <p:nvSpPr>
          <p:cNvPr id="7" name="1 Título"/>
          <p:cNvSpPr txBox="1">
            <a:spLocks/>
          </p:cNvSpPr>
          <p:nvPr/>
        </p:nvSpPr>
        <p:spPr bwMode="auto">
          <a:xfrm>
            <a:off x="528638" y="571500"/>
            <a:ext cx="8329612"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Content Placeholder 2"/>
          <p:cNvSpPr>
            <a:spLocks noGrp="1"/>
          </p:cNvSpPr>
          <p:nvPr>
            <p:ph idx="1"/>
          </p:nvPr>
        </p:nvSpPr>
        <p:spPr/>
        <p:txBody>
          <a:bodyPr/>
          <a:lstStyle/>
          <a:p>
            <a:pPr eaLnBrk="1" hangingPunct="1"/>
            <a:endParaRPr lang="es-ES"/>
          </a:p>
        </p:txBody>
      </p:sp>
      <p:sp>
        <p:nvSpPr>
          <p:cNvPr id="44036" name="Slide Number Placeholder 3"/>
          <p:cNvSpPr>
            <a:spLocks noGrp="1"/>
          </p:cNvSpPr>
          <p:nvPr>
            <p:ph type="sldNum" sz="quarter" idx="12"/>
          </p:nvPr>
        </p:nvSpPr>
        <p:spPr>
          <a:xfrm>
            <a:off x="457200" y="6356350"/>
            <a:ext cx="2133600" cy="365125"/>
          </a:xfrm>
        </p:spPr>
        <p:txBody>
          <a:bodyPr/>
          <a:lstStyle/>
          <a:p>
            <a:pPr algn="l">
              <a:defRPr/>
            </a:pPr>
            <a:fld id="{83A66594-0BAB-41EB-9ACC-5674652B0249}" type="slidenum">
              <a:rPr lang="en-US"/>
              <a:pPr algn="l">
                <a:defRPr/>
              </a:pPr>
              <a:t>14</a:t>
            </a:fld>
            <a:endParaRPr lang="en-US"/>
          </a:p>
        </p:txBody>
      </p:sp>
      <p:pic>
        <p:nvPicPr>
          <p:cNvPr id="39940" name="Picture 2"/>
          <p:cNvPicPr>
            <a:picLocks noChangeAspect="1"/>
          </p:cNvPicPr>
          <p:nvPr/>
        </p:nvPicPr>
        <p:blipFill>
          <a:blip r:embed="rId3"/>
          <a:srcRect/>
          <a:stretch>
            <a:fillRect/>
          </a:stretch>
        </p:blipFill>
        <p:spPr bwMode="auto">
          <a:xfrm>
            <a:off x="0" y="1300163"/>
            <a:ext cx="9144000" cy="5057775"/>
          </a:xfrm>
          <a:prstGeom prst="rect">
            <a:avLst/>
          </a:prstGeom>
          <a:noFill/>
          <a:ln w="12700">
            <a:noFill/>
            <a:miter lim="800000"/>
            <a:headEnd/>
            <a:tailEnd/>
          </a:ln>
        </p:spPr>
      </p:pic>
      <p:sp>
        <p:nvSpPr>
          <p:cNvPr id="7" name="1 Título"/>
          <p:cNvSpPr txBox="1">
            <a:spLocks/>
          </p:cNvSpPr>
          <p:nvPr/>
        </p:nvSpPr>
        <p:spPr bwMode="auto">
          <a:xfrm>
            <a:off x="528638" y="571500"/>
            <a:ext cx="8329612"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lstStyle/>
          <a:p>
            <a:pPr eaLnBrk="1" hangingPunct="1"/>
            <a:endParaRPr lang="es-ES"/>
          </a:p>
        </p:txBody>
      </p:sp>
      <p:sp>
        <p:nvSpPr>
          <p:cNvPr id="45060" name="Slide Number Placeholder 3"/>
          <p:cNvSpPr>
            <a:spLocks noGrp="1"/>
          </p:cNvSpPr>
          <p:nvPr>
            <p:ph type="sldNum" sz="quarter" idx="12"/>
          </p:nvPr>
        </p:nvSpPr>
        <p:spPr>
          <a:xfrm>
            <a:off x="457200" y="6356350"/>
            <a:ext cx="2133600" cy="365125"/>
          </a:xfrm>
        </p:spPr>
        <p:txBody>
          <a:bodyPr/>
          <a:lstStyle/>
          <a:p>
            <a:pPr algn="l">
              <a:defRPr/>
            </a:pPr>
            <a:fld id="{144B5B1D-4224-469D-9237-7E76FA46ABC9}" type="slidenum">
              <a:rPr lang="en-US"/>
              <a:pPr algn="l">
                <a:defRPr/>
              </a:pPr>
              <a:t>15</a:t>
            </a:fld>
            <a:endParaRPr lang="en-US"/>
          </a:p>
        </p:txBody>
      </p:sp>
      <p:pic>
        <p:nvPicPr>
          <p:cNvPr id="40964" name="Picture 2"/>
          <p:cNvPicPr>
            <a:picLocks noChangeAspect="1"/>
          </p:cNvPicPr>
          <p:nvPr/>
        </p:nvPicPr>
        <p:blipFill>
          <a:blip r:embed="rId3"/>
          <a:srcRect/>
          <a:stretch>
            <a:fillRect/>
          </a:stretch>
        </p:blipFill>
        <p:spPr bwMode="auto">
          <a:xfrm>
            <a:off x="0" y="1290638"/>
            <a:ext cx="9144000" cy="4995862"/>
          </a:xfrm>
          <a:prstGeom prst="rect">
            <a:avLst/>
          </a:prstGeom>
          <a:noFill/>
          <a:ln w="12700">
            <a:noFill/>
            <a:miter lim="800000"/>
            <a:headEnd/>
            <a:tailEnd/>
          </a:ln>
        </p:spPr>
      </p:pic>
      <p:sp>
        <p:nvSpPr>
          <p:cNvPr id="7" name="1 Título"/>
          <p:cNvSpPr txBox="1">
            <a:spLocks/>
          </p:cNvSpPr>
          <p:nvPr/>
        </p:nvSpPr>
        <p:spPr bwMode="auto">
          <a:xfrm>
            <a:off x="528638" y="571500"/>
            <a:ext cx="8329612"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Content Placeholder 2"/>
          <p:cNvSpPr>
            <a:spLocks noGrp="1"/>
          </p:cNvSpPr>
          <p:nvPr>
            <p:ph idx="1"/>
          </p:nvPr>
        </p:nvSpPr>
        <p:spPr/>
        <p:txBody>
          <a:bodyPr/>
          <a:lstStyle/>
          <a:p>
            <a:pPr eaLnBrk="1" hangingPunct="1"/>
            <a:endParaRPr lang="es-ES"/>
          </a:p>
        </p:txBody>
      </p:sp>
      <p:sp>
        <p:nvSpPr>
          <p:cNvPr id="46084" name="Slide Number Placeholder 3"/>
          <p:cNvSpPr>
            <a:spLocks noGrp="1"/>
          </p:cNvSpPr>
          <p:nvPr>
            <p:ph type="sldNum" sz="quarter" idx="12"/>
          </p:nvPr>
        </p:nvSpPr>
        <p:spPr>
          <a:xfrm>
            <a:off x="457200" y="6356350"/>
            <a:ext cx="2133600" cy="365125"/>
          </a:xfrm>
        </p:spPr>
        <p:txBody>
          <a:bodyPr/>
          <a:lstStyle/>
          <a:p>
            <a:pPr algn="l">
              <a:defRPr/>
            </a:pPr>
            <a:fld id="{605C02BD-5B5B-4210-BA2A-1913FEAA2B33}" type="slidenum">
              <a:rPr lang="en-US"/>
              <a:pPr algn="l">
                <a:defRPr/>
              </a:pPr>
              <a:t>16</a:t>
            </a:fld>
            <a:endParaRPr lang="en-US"/>
          </a:p>
        </p:txBody>
      </p:sp>
      <p:pic>
        <p:nvPicPr>
          <p:cNvPr id="41988" name="Picture 2"/>
          <p:cNvPicPr>
            <a:picLocks noChangeAspect="1"/>
          </p:cNvPicPr>
          <p:nvPr/>
        </p:nvPicPr>
        <p:blipFill>
          <a:blip r:embed="rId3"/>
          <a:srcRect/>
          <a:stretch>
            <a:fillRect/>
          </a:stretch>
        </p:blipFill>
        <p:spPr bwMode="auto">
          <a:xfrm>
            <a:off x="0" y="1295400"/>
            <a:ext cx="9144000" cy="4991100"/>
          </a:xfrm>
          <a:prstGeom prst="rect">
            <a:avLst/>
          </a:prstGeom>
          <a:noFill/>
          <a:ln w="12700">
            <a:noFill/>
            <a:miter lim="800000"/>
            <a:headEnd/>
            <a:tailEnd/>
          </a:ln>
        </p:spPr>
      </p:pic>
      <p:sp>
        <p:nvSpPr>
          <p:cNvPr id="7" name="1 Título"/>
          <p:cNvSpPr txBox="1">
            <a:spLocks/>
          </p:cNvSpPr>
          <p:nvPr/>
        </p:nvSpPr>
        <p:spPr bwMode="auto">
          <a:xfrm>
            <a:off x="528638" y="571500"/>
            <a:ext cx="8329612"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Content Placeholder 2"/>
          <p:cNvSpPr>
            <a:spLocks noGrp="1"/>
          </p:cNvSpPr>
          <p:nvPr>
            <p:ph idx="1"/>
          </p:nvPr>
        </p:nvSpPr>
        <p:spPr/>
        <p:txBody>
          <a:bodyPr/>
          <a:lstStyle/>
          <a:p>
            <a:pPr eaLnBrk="1" hangingPunct="1"/>
            <a:endParaRPr lang="es-ES"/>
          </a:p>
        </p:txBody>
      </p:sp>
      <p:sp>
        <p:nvSpPr>
          <p:cNvPr id="47108" name="Slide Number Placeholder 3"/>
          <p:cNvSpPr>
            <a:spLocks noGrp="1"/>
          </p:cNvSpPr>
          <p:nvPr>
            <p:ph type="sldNum" sz="quarter" idx="12"/>
          </p:nvPr>
        </p:nvSpPr>
        <p:spPr>
          <a:xfrm>
            <a:off x="457200" y="6356350"/>
            <a:ext cx="2133600" cy="365125"/>
          </a:xfrm>
        </p:spPr>
        <p:txBody>
          <a:bodyPr/>
          <a:lstStyle/>
          <a:p>
            <a:pPr algn="l">
              <a:defRPr/>
            </a:pPr>
            <a:fld id="{CDF51BB7-9791-4EFE-B76D-20B01F8376DE}" type="slidenum">
              <a:rPr lang="en-US"/>
              <a:pPr algn="l">
                <a:defRPr/>
              </a:pPr>
              <a:t>17</a:t>
            </a:fld>
            <a:endParaRPr lang="en-US"/>
          </a:p>
        </p:txBody>
      </p:sp>
      <p:pic>
        <p:nvPicPr>
          <p:cNvPr id="43012" name="Picture 2"/>
          <p:cNvPicPr>
            <a:picLocks noChangeAspect="1"/>
          </p:cNvPicPr>
          <p:nvPr/>
        </p:nvPicPr>
        <p:blipFill>
          <a:blip r:embed="rId3"/>
          <a:srcRect/>
          <a:stretch>
            <a:fillRect/>
          </a:stretch>
        </p:blipFill>
        <p:spPr bwMode="auto">
          <a:xfrm>
            <a:off x="0" y="1295400"/>
            <a:ext cx="9144000" cy="4991100"/>
          </a:xfrm>
          <a:prstGeom prst="rect">
            <a:avLst/>
          </a:prstGeom>
          <a:noFill/>
          <a:ln w="12700">
            <a:noFill/>
            <a:miter lim="800000"/>
            <a:headEnd/>
            <a:tailEnd/>
          </a:ln>
        </p:spPr>
      </p:pic>
      <p:sp>
        <p:nvSpPr>
          <p:cNvPr id="7" name="1 Título"/>
          <p:cNvSpPr txBox="1">
            <a:spLocks/>
          </p:cNvSpPr>
          <p:nvPr/>
        </p:nvSpPr>
        <p:spPr bwMode="auto">
          <a:xfrm>
            <a:off x="528638" y="571500"/>
            <a:ext cx="8329612"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Content Placeholder 2"/>
          <p:cNvSpPr>
            <a:spLocks noGrp="1"/>
          </p:cNvSpPr>
          <p:nvPr>
            <p:ph idx="1"/>
          </p:nvPr>
        </p:nvSpPr>
        <p:spPr/>
        <p:txBody>
          <a:bodyPr/>
          <a:lstStyle/>
          <a:p>
            <a:pPr eaLnBrk="1" hangingPunct="1"/>
            <a:endParaRPr lang="es-ES"/>
          </a:p>
        </p:txBody>
      </p:sp>
      <p:sp>
        <p:nvSpPr>
          <p:cNvPr id="48132" name="Slide Number Placeholder 3"/>
          <p:cNvSpPr>
            <a:spLocks noGrp="1"/>
          </p:cNvSpPr>
          <p:nvPr>
            <p:ph type="sldNum" sz="quarter" idx="12"/>
          </p:nvPr>
        </p:nvSpPr>
        <p:spPr>
          <a:xfrm>
            <a:off x="457200" y="6356350"/>
            <a:ext cx="2133600" cy="365125"/>
          </a:xfrm>
        </p:spPr>
        <p:txBody>
          <a:bodyPr/>
          <a:lstStyle/>
          <a:p>
            <a:pPr algn="l">
              <a:defRPr/>
            </a:pPr>
            <a:fld id="{24788BCE-18DD-4E1C-861D-B1B51B5C1A12}" type="slidenum">
              <a:rPr lang="en-US"/>
              <a:pPr algn="l">
                <a:defRPr/>
              </a:pPr>
              <a:t>18</a:t>
            </a:fld>
            <a:endParaRPr lang="en-US"/>
          </a:p>
        </p:txBody>
      </p:sp>
      <p:pic>
        <p:nvPicPr>
          <p:cNvPr id="44036" name="Picture 2"/>
          <p:cNvPicPr>
            <a:picLocks noChangeAspect="1"/>
          </p:cNvPicPr>
          <p:nvPr/>
        </p:nvPicPr>
        <p:blipFill>
          <a:blip r:embed="rId3"/>
          <a:srcRect/>
          <a:stretch>
            <a:fillRect/>
          </a:stretch>
        </p:blipFill>
        <p:spPr bwMode="auto">
          <a:xfrm>
            <a:off x="0" y="1290638"/>
            <a:ext cx="9144000" cy="4995862"/>
          </a:xfrm>
          <a:prstGeom prst="rect">
            <a:avLst/>
          </a:prstGeom>
          <a:noFill/>
          <a:ln w="12700">
            <a:noFill/>
            <a:miter lim="800000"/>
            <a:headEnd/>
            <a:tailEnd/>
          </a:ln>
        </p:spPr>
      </p:pic>
      <p:sp>
        <p:nvSpPr>
          <p:cNvPr id="7" name="1 Título"/>
          <p:cNvSpPr txBox="1">
            <a:spLocks/>
          </p:cNvSpPr>
          <p:nvPr/>
        </p:nvSpPr>
        <p:spPr bwMode="auto">
          <a:xfrm>
            <a:off x="385763" y="571500"/>
            <a:ext cx="8472487"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Content Placeholder 2"/>
          <p:cNvSpPr>
            <a:spLocks noGrp="1"/>
          </p:cNvSpPr>
          <p:nvPr>
            <p:ph idx="1"/>
          </p:nvPr>
        </p:nvSpPr>
        <p:spPr/>
        <p:txBody>
          <a:bodyPr/>
          <a:lstStyle/>
          <a:p>
            <a:pPr eaLnBrk="1" hangingPunct="1"/>
            <a:endParaRPr lang="es-ES"/>
          </a:p>
        </p:txBody>
      </p:sp>
      <p:sp>
        <p:nvSpPr>
          <p:cNvPr id="49156" name="Slide Number Placeholder 3"/>
          <p:cNvSpPr>
            <a:spLocks noGrp="1"/>
          </p:cNvSpPr>
          <p:nvPr>
            <p:ph type="sldNum" sz="quarter" idx="12"/>
          </p:nvPr>
        </p:nvSpPr>
        <p:spPr>
          <a:xfrm>
            <a:off x="457200" y="6356350"/>
            <a:ext cx="2133600" cy="365125"/>
          </a:xfrm>
        </p:spPr>
        <p:txBody>
          <a:bodyPr/>
          <a:lstStyle/>
          <a:p>
            <a:pPr algn="l">
              <a:defRPr/>
            </a:pPr>
            <a:fld id="{D94F6837-DC73-43A1-B498-D12CD1AE8332}" type="slidenum">
              <a:rPr lang="en-US"/>
              <a:pPr algn="l">
                <a:defRPr/>
              </a:pPr>
              <a:t>19</a:t>
            </a:fld>
            <a:endParaRPr lang="en-US"/>
          </a:p>
        </p:txBody>
      </p:sp>
      <p:pic>
        <p:nvPicPr>
          <p:cNvPr id="45060" name="Picture 2"/>
          <p:cNvPicPr>
            <a:picLocks noChangeAspect="1"/>
          </p:cNvPicPr>
          <p:nvPr/>
        </p:nvPicPr>
        <p:blipFill>
          <a:blip r:embed="rId3"/>
          <a:srcRect/>
          <a:stretch>
            <a:fillRect/>
          </a:stretch>
        </p:blipFill>
        <p:spPr bwMode="auto">
          <a:xfrm>
            <a:off x="0" y="1290638"/>
            <a:ext cx="9144000" cy="5067300"/>
          </a:xfrm>
          <a:prstGeom prst="rect">
            <a:avLst/>
          </a:prstGeom>
          <a:noFill/>
          <a:ln w="12700">
            <a:noFill/>
            <a:miter lim="800000"/>
            <a:headEnd/>
            <a:tailEnd/>
          </a:ln>
        </p:spPr>
      </p:pic>
      <p:sp>
        <p:nvSpPr>
          <p:cNvPr id="7" name="1 Título"/>
          <p:cNvSpPr txBox="1">
            <a:spLocks/>
          </p:cNvSpPr>
          <p:nvPr/>
        </p:nvSpPr>
        <p:spPr bwMode="auto">
          <a:xfrm>
            <a:off x="528638" y="571500"/>
            <a:ext cx="8329612"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4 Marcador de contenido"/>
          <p:cNvSpPr>
            <a:spLocks noGrp="1"/>
          </p:cNvSpPr>
          <p:nvPr>
            <p:ph idx="1"/>
          </p:nvPr>
        </p:nvSpPr>
        <p:spPr>
          <a:xfrm>
            <a:off x="428625" y="1571625"/>
            <a:ext cx="8072438" cy="4389438"/>
          </a:xfrm>
        </p:spPr>
        <p:txBody>
          <a:bodyPr/>
          <a:lstStyle/>
          <a:p>
            <a:pPr eaLnBrk="1" hangingPunct="1"/>
            <a:r>
              <a:rPr lang="es-ES" sz="3600" dirty="0"/>
              <a:t>Caracterizar los procesos inferenciales de búsquedas con adversario.</a:t>
            </a:r>
          </a:p>
        </p:txBody>
      </p:sp>
      <p:sp>
        <p:nvSpPr>
          <p:cNvPr id="4" name="3 Marcador de número de diapositiva"/>
          <p:cNvSpPr>
            <a:spLocks noGrp="1"/>
          </p:cNvSpPr>
          <p:nvPr>
            <p:ph type="sldNum" sz="quarter" idx="12"/>
          </p:nvPr>
        </p:nvSpPr>
        <p:spPr/>
        <p:txBody>
          <a:bodyPr/>
          <a:lstStyle/>
          <a:p>
            <a:pPr>
              <a:defRPr/>
            </a:pPr>
            <a:fld id="{171A6683-456F-499E-812D-19D9196C8381}" type="slidenum">
              <a:rPr lang="es-ES"/>
              <a:pPr>
                <a:defRPr/>
              </a:pPr>
              <a:t>2</a:t>
            </a:fld>
            <a:endParaRPr lang="es-ES"/>
          </a:p>
        </p:txBody>
      </p:sp>
      <p:sp>
        <p:nvSpPr>
          <p:cNvPr id="6" name="1 Título"/>
          <p:cNvSpPr txBox="1">
            <a:spLocks/>
          </p:cNvSpPr>
          <p:nvPr/>
        </p:nvSpPr>
        <p:spPr bwMode="auto">
          <a:xfrm>
            <a:off x="457200" y="571500"/>
            <a:ext cx="8472488"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Objetivo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Content Placeholder 2"/>
          <p:cNvSpPr>
            <a:spLocks noGrp="1"/>
          </p:cNvSpPr>
          <p:nvPr>
            <p:ph idx="1"/>
          </p:nvPr>
        </p:nvSpPr>
        <p:spPr/>
        <p:txBody>
          <a:bodyPr/>
          <a:lstStyle/>
          <a:p>
            <a:pPr eaLnBrk="1" hangingPunct="1"/>
            <a:endParaRPr lang="es-ES"/>
          </a:p>
        </p:txBody>
      </p:sp>
      <p:sp>
        <p:nvSpPr>
          <p:cNvPr id="50180" name="Slide Number Placeholder 3"/>
          <p:cNvSpPr>
            <a:spLocks noGrp="1"/>
          </p:cNvSpPr>
          <p:nvPr>
            <p:ph type="sldNum" sz="quarter" idx="12"/>
          </p:nvPr>
        </p:nvSpPr>
        <p:spPr>
          <a:xfrm>
            <a:off x="457200" y="6356350"/>
            <a:ext cx="2133600" cy="365125"/>
          </a:xfrm>
        </p:spPr>
        <p:txBody>
          <a:bodyPr/>
          <a:lstStyle/>
          <a:p>
            <a:pPr algn="l">
              <a:defRPr/>
            </a:pPr>
            <a:fld id="{5DDB0291-AA8B-4B85-8A28-B6727E76C3E2}" type="slidenum">
              <a:rPr lang="en-US"/>
              <a:pPr algn="l">
                <a:defRPr/>
              </a:pPr>
              <a:t>20</a:t>
            </a:fld>
            <a:endParaRPr lang="en-US"/>
          </a:p>
        </p:txBody>
      </p:sp>
      <p:pic>
        <p:nvPicPr>
          <p:cNvPr id="46084" name="Picture 2"/>
          <p:cNvPicPr>
            <a:picLocks noChangeAspect="1"/>
          </p:cNvPicPr>
          <p:nvPr/>
        </p:nvPicPr>
        <p:blipFill>
          <a:blip r:embed="rId3"/>
          <a:srcRect/>
          <a:stretch>
            <a:fillRect/>
          </a:stretch>
        </p:blipFill>
        <p:spPr bwMode="auto">
          <a:xfrm>
            <a:off x="0" y="1276350"/>
            <a:ext cx="9144000" cy="5081588"/>
          </a:xfrm>
          <a:prstGeom prst="rect">
            <a:avLst/>
          </a:prstGeom>
          <a:noFill/>
          <a:ln w="12700">
            <a:noFill/>
            <a:miter lim="800000"/>
            <a:headEnd/>
            <a:tailEnd/>
          </a:ln>
        </p:spPr>
      </p:pic>
      <p:sp>
        <p:nvSpPr>
          <p:cNvPr id="7" name="1 Título"/>
          <p:cNvSpPr txBox="1">
            <a:spLocks/>
          </p:cNvSpPr>
          <p:nvPr/>
        </p:nvSpPr>
        <p:spPr bwMode="auto">
          <a:xfrm>
            <a:off x="457200" y="571500"/>
            <a:ext cx="8401050"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Content Placeholder 2"/>
          <p:cNvSpPr>
            <a:spLocks noGrp="1"/>
          </p:cNvSpPr>
          <p:nvPr>
            <p:ph idx="1"/>
          </p:nvPr>
        </p:nvSpPr>
        <p:spPr/>
        <p:txBody>
          <a:bodyPr/>
          <a:lstStyle/>
          <a:p>
            <a:pPr eaLnBrk="1" hangingPunct="1"/>
            <a:endParaRPr lang="es-ES"/>
          </a:p>
        </p:txBody>
      </p:sp>
      <p:sp>
        <p:nvSpPr>
          <p:cNvPr id="51204" name="Slide Number Placeholder 3"/>
          <p:cNvSpPr>
            <a:spLocks noGrp="1"/>
          </p:cNvSpPr>
          <p:nvPr>
            <p:ph type="sldNum" sz="quarter" idx="12"/>
          </p:nvPr>
        </p:nvSpPr>
        <p:spPr>
          <a:xfrm>
            <a:off x="457200" y="6356350"/>
            <a:ext cx="2133600" cy="365125"/>
          </a:xfrm>
        </p:spPr>
        <p:txBody>
          <a:bodyPr/>
          <a:lstStyle/>
          <a:p>
            <a:pPr algn="l">
              <a:defRPr/>
            </a:pPr>
            <a:fld id="{C500F05A-8127-420C-A8BD-33DB806AECCA}" type="slidenum">
              <a:rPr lang="en-US"/>
              <a:pPr algn="l">
                <a:defRPr/>
              </a:pPr>
              <a:t>21</a:t>
            </a:fld>
            <a:endParaRPr lang="en-US"/>
          </a:p>
        </p:txBody>
      </p:sp>
      <p:pic>
        <p:nvPicPr>
          <p:cNvPr id="47108" name="Picture 2"/>
          <p:cNvPicPr>
            <a:picLocks noChangeAspect="1"/>
          </p:cNvPicPr>
          <p:nvPr/>
        </p:nvPicPr>
        <p:blipFill>
          <a:blip r:embed="rId3"/>
          <a:srcRect/>
          <a:stretch>
            <a:fillRect/>
          </a:stretch>
        </p:blipFill>
        <p:spPr bwMode="auto">
          <a:xfrm>
            <a:off x="0" y="1276350"/>
            <a:ext cx="9144000" cy="5010150"/>
          </a:xfrm>
          <a:prstGeom prst="rect">
            <a:avLst/>
          </a:prstGeom>
          <a:noFill/>
          <a:ln w="12700">
            <a:noFill/>
            <a:miter lim="800000"/>
            <a:headEnd/>
            <a:tailEnd/>
          </a:ln>
        </p:spPr>
      </p:pic>
      <p:sp>
        <p:nvSpPr>
          <p:cNvPr id="7" name="1 Título"/>
          <p:cNvSpPr txBox="1">
            <a:spLocks/>
          </p:cNvSpPr>
          <p:nvPr/>
        </p:nvSpPr>
        <p:spPr bwMode="auto">
          <a:xfrm>
            <a:off x="457200" y="571500"/>
            <a:ext cx="8329613"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Content Placeholder 2"/>
          <p:cNvSpPr>
            <a:spLocks noGrp="1"/>
          </p:cNvSpPr>
          <p:nvPr>
            <p:ph idx="1"/>
          </p:nvPr>
        </p:nvSpPr>
        <p:spPr/>
        <p:txBody>
          <a:bodyPr/>
          <a:lstStyle/>
          <a:p>
            <a:pPr eaLnBrk="1" hangingPunct="1"/>
            <a:endParaRPr lang="es-ES"/>
          </a:p>
        </p:txBody>
      </p:sp>
      <p:sp>
        <p:nvSpPr>
          <p:cNvPr id="52228" name="Slide Number Placeholder 3"/>
          <p:cNvSpPr>
            <a:spLocks noGrp="1"/>
          </p:cNvSpPr>
          <p:nvPr>
            <p:ph type="sldNum" sz="quarter" idx="12"/>
          </p:nvPr>
        </p:nvSpPr>
        <p:spPr>
          <a:xfrm>
            <a:off x="457200" y="6356350"/>
            <a:ext cx="2133600" cy="365125"/>
          </a:xfrm>
        </p:spPr>
        <p:txBody>
          <a:bodyPr/>
          <a:lstStyle/>
          <a:p>
            <a:pPr algn="l">
              <a:defRPr/>
            </a:pPr>
            <a:fld id="{131F32C1-1816-4C26-A0A9-F711068CA1C6}" type="slidenum">
              <a:rPr lang="en-US"/>
              <a:pPr algn="l">
                <a:defRPr/>
              </a:pPr>
              <a:t>22</a:t>
            </a:fld>
            <a:endParaRPr lang="en-US"/>
          </a:p>
        </p:txBody>
      </p:sp>
      <p:pic>
        <p:nvPicPr>
          <p:cNvPr id="48132" name="Picture 2"/>
          <p:cNvPicPr>
            <a:picLocks noChangeAspect="1"/>
          </p:cNvPicPr>
          <p:nvPr/>
        </p:nvPicPr>
        <p:blipFill>
          <a:blip r:embed="rId3"/>
          <a:srcRect/>
          <a:stretch>
            <a:fillRect/>
          </a:stretch>
        </p:blipFill>
        <p:spPr bwMode="auto">
          <a:xfrm>
            <a:off x="0" y="1290638"/>
            <a:ext cx="9144000" cy="4995862"/>
          </a:xfrm>
          <a:prstGeom prst="rect">
            <a:avLst/>
          </a:prstGeom>
          <a:noFill/>
          <a:ln w="12700">
            <a:noFill/>
            <a:miter lim="800000"/>
            <a:headEnd/>
            <a:tailEnd/>
          </a:ln>
        </p:spPr>
      </p:pic>
      <p:sp>
        <p:nvSpPr>
          <p:cNvPr id="7" name="1 Título"/>
          <p:cNvSpPr txBox="1">
            <a:spLocks/>
          </p:cNvSpPr>
          <p:nvPr/>
        </p:nvSpPr>
        <p:spPr bwMode="auto">
          <a:xfrm>
            <a:off x="457200" y="571500"/>
            <a:ext cx="8329613"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Content Placeholder 2"/>
          <p:cNvSpPr>
            <a:spLocks noGrp="1"/>
          </p:cNvSpPr>
          <p:nvPr>
            <p:ph idx="1"/>
          </p:nvPr>
        </p:nvSpPr>
        <p:spPr/>
        <p:txBody>
          <a:bodyPr/>
          <a:lstStyle/>
          <a:p>
            <a:pPr eaLnBrk="1" hangingPunct="1"/>
            <a:endParaRPr lang="es-ES"/>
          </a:p>
        </p:txBody>
      </p:sp>
      <p:sp>
        <p:nvSpPr>
          <p:cNvPr id="53252" name="Slide Number Placeholder 3"/>
          <p:cNvSpPr>
            <a:spLocks noGrp="1"/>
          </p:cNvSpPr>
          <p:nvPr>
            <p:ph type="sldNum" sz="quarter" idx="12"/>
          </p:nvPr>
        </p:nvSpPr>
        <p:spPr>
          <a:xfrm>
            <a:off x="457200" y="6356350"/>
            <a:ext cx="2133600" cy="365125"/>
          </a:xfrm>
        </p:spPr>
        <p:txBody>
          <a:bodyPr/>
          <a:lstStyle/>
          <a:p>
            <a:pPr algn="l">
              <a:defRPr/>
            </a:pPr>
            <a:fld id="{D781ABDC-5E82-47B0-BE35-E37DCCFC6F9A}" type="slidenum">
              <a:rPr lang="en-US"/>
              <a:pPr algn="l">
                <a:defRPr/>
              </a:pPr>
              <a:t>23</a:t>
            </a:fld>
            <a:endParaRPr lang="en-US"/>
          </a:p>
        </p:txBody>
      </p:sp>
      <p:pic>
        <p:nvPicPr>
          <p:cNvPr id="49156" name="Picture 2"/>
          <p:cNvPicPr>
            <a:picLocks noChangeAspect="1"/>
          </p:cNvPicPr>
          <p:nvPr/>
        </p:nvPicPr>
        <p:blipFill>
          <a:blip r:embed="rId3"/>
          <a:srcRect/>
          <a:stretch>
            <a:fillRect/>
          </a:stretch>
        </p:blipFill>
        <p:spPr bwMode="auto">
          <a:xfrm>
            <a:off x="0" y="1276350"/>
            <a:ext cx="9144000" cy="5010150"/>
          </a:xfrm>
          <a:prstGeom prst="rect">
            <a:avLst/>
          </a:prstGeom>
          <a:noFill/>
          <a:ln w="12700">
            <a:noFill/>
            <a:miter lim="800000"/>
            <a:headEnd/>
            <a:tailEnd/>
          </a:ln>
        </p:spPr>
      </p:pic>
      <p:sp>
        <p:nvSpPr>
          <p:cNvPr id="7" name="1 Título"/>
          <p:cNvSpPr txBox="1">
            <a:spLocks/>
          </p:cNvSpPr>
          <p:nvPr/>
        </p:nvSpPr>
        <p:spPr bwMode="auto">
          <a:xfrm>
            <a:off x="457200" y="571500"/>
            <a:ext cx="8329613"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Content Placeholder 2"/>
          <p:cNvSpPr>
            <a:spLocks noGrp="1"/>
          </p:cNvSpPr>
          <p:nvPr>
            <p:ph idx="1"/>
          </p:nvPr>
        </p:nvSpPr>
        <p:spPr/>
        <p:txBody>
          <a:bodyPr/>
          <a:lstStyle/>
          <a:p>
            <a:pPr eaLnBrk="1" hangingPunct="1"/>
            <a:endParaRPr lang="es-ES"/>
          </a:p>
        </p:txBody>
      </p:sp>
      <p:sp>
        <p:nvSpPr>
          <p:cNvPr id="54276" name="Slide Number Placeholder 3"/>
          <p:cNvSpPr>
            <a:spLocks noGrp="1"/>
          </p:cNvSpPr>
          <p:nvPr>
            <p:ph type="sldNum" sz="quarter" idx="12"/>
          </p:nvPr>
        </p:nvSpPr>
        <p:spPr>
          <a:xfrm>
            <a:off x="457200" y="6356350"/>
            <a:ext cx="2133600" cy="365125"/>
          </a:xfrm>
        </p:spPr>
        <p:txBody>
          <a:bodyPr/>
          <a:lstStyle/>
          <a:p>
            <a:pPr algn="l">
              <a:defRPr/>
            </a:pPr>
            <a:fld id="{CE8B8470-D9A7-4D02-B46B-B383CF7130F1}" type="slidenum">
              <a:rPr lang="en-US"/>
              <a:pPr algn="l">
                <a:defRPr/>
              </a:pPr>
              <a:t>24</a:t>
            </a:fld>
            <a:endParaRPr lang="en-US"/>
          </a:p>
        </p:txBody>
      </p:sp>
      <p:pic>
        <p:nvPicPr>
          <p:cNvPr id="50180" name="Picture 2"/>
          <p:cNvPicPr>
            <a:picLocks noChangeAspect="1"/>
          </p:cNvPicPr>
          <p:nvPr/>
        </p:nvPicPr>
        <p:blipFill>
          <a:blip r:embed="rId3"/>
          <a:srcRect/>
          <a:stretch>
            <a:fillRect/>
          </a:stretch>
        </p:blipFill>
        <p:spPr bwMode="auto">
          <a:xfrm>
            <a:off x="0" y="1290638"/>
            <a:ext cx="9144000" cy="5138737"/>
          </a:xfrm>
          <a:prstGeom prst="rect">
            <a:avLst/>
          </a:prstGeom>
          <a:noFill/>
          <a:ln w="12700">
            <a:noFill/>
            <a:miter lim="800000"/>
            <a:headEnd/>
            <a:tailEnd/>
          </a:ln>
        </p:spPr>
      </p:pic>
      <p:sp>
        <p:nvSpPr>
          <p:cNvPr id="7" name="1 Título"/>
          <p:cNvSpPr txBox="1">
            <a:spLocks/>
          </p:cNvSpPr>
          <p:nvPr/>
        </p:nvSpPr>
        <p:spPr bwMode="auto">
          <a:xfrm>
            <a:off x="457200" y="571500"/>
            <a:ext cx="8258175"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Content Placeholder 2"/>
          <p:cNvSpPr>
            <a:spLocks noGrp="1"/>
          </p:cNvSpPr>
          <p:nvPr>
            <p:ph idx="1"/>
          </p:nvPr>
        </p:nvSpPr>
        <p:spPr/>
        <p:txBody>
          <a:bodyPr/>
          <a:lstStyle/>
          <a:p>
            <a:pPr eaLnBrk="1" hangingPunct="1"/>
            <a:endParaRPr lang="es-ES"/>
          </a:p>
        </p:txBody>
      </p:sp>
      <p:sp>
        <p:nvSpPr>
          <p:cNvPr id="55300" name="Slide Number Placeholder 3"/>
          <p:cNvSpPr>
            <a:spLocks noGrp="1"/>
          </p:cNvSpPr>
          <p:nvPr>
            <p:ph type="sldNum" sz="quarter" idx="12"/>
          </p:nvPr>
        </p:nvSpPr>
        <p:spPr>
          <a:xfrm>
            <a:off x="457200" y="6356350"/>
            <a:ext cx="2133600" cy="365125"/>
          </a:xfrm>
        </p:spPr>
        <p:txBody>
          <a:bodyPr/>
          <a:lstStyle/>
          <a:p>
            <a:pPr algn="l">
              <a:defRPr/>
            </a:pPr>
            <a:fld id="{A8061822-66F6-4BD7-9AB1-87C7D49111EE}" type="slidenum">
              <a:rPr lang="en-US"/>
              <a:pPr algn="l">
                <a:defRPr/>
              </a:pPr>
              <a:t>25</a:t>
            </a:fld>
            <a:endParaRPr lang="en-US"/>
          </a:p>
        </p:txBody>
      </p:sp>
      <p:pic>
        <p:nvPicPr>
          <p:cNvPr id="51204" name="Picture 2"/>
          <p:cNvPicPr>
            <a:picLocks noChangeAspect="1"/>
          </p:cNvPicPr>
          <p:nvPr/>
        </p:nvPicPr>
        <p:blipFill>
          <a:blip r:embed="rId3"/>
          <a:srcRect/>
          <a:stretch>
            <a:fillRect/>
          </a:stretch>
        </p:blipFill>
        <p:spPr bwMode="auto">
          <a:xfrm>
            <a:off x="0" y="1276350"/>
            <a:ext cx="9144000" cy="5224463"/>
          </a:xfrm>
          <a:prstGeom prst="rect">
            <a:avLst/>
          </a:prstGeom>
          <a:noFill/>
          <a:ln w="12700">
            <a:noFill/>
            <a:miter lim="800000"/>
            <a:headEnd/>
            <a:tailEnd/>
          </a:ln>
        </p:spPr>
      </p:pic>
      <p:sp>
        <p:nvSpPr>
          <p:cNvPr id="7" name="1 Título"/>
          <p:cNvSpPr txBox="1">
            <a:spLocks/>
          </p:cNvSpPr>
          <p:nvPr/>
        </p:nvSpPr>
        <p:spPr bwMode="auto">
          <a:xfrm>
            <a:off x="457200" y="571500"/>
            <a:ext cx="8258175"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Content Placeholder 2"/>
          <p:cNvSpPr>
            <a:spLocks noGrp="1"/>
          </p:cNvSpPr>
          <p:nvPr>
            <p:ph idx="1"/>
          </p:nvPr>
        </p:nvSpPr>
        <p:spPr/>
        <p:txBody>
          <a:bodyPr/>
          <a:lstStyle/>
          <a:p>
            <a:pPr eaLnBrk="1" hangingPunct="1"/>
            <a:endParaRPr lang="es-ES"/>
          </a:p>
        </p:txBody>
      </p:sp>
      <p:sp>
        <p:nvSpPr>
          <p:cNvPr id="56324" name="Slide Number Placeholder 3"/>
          <p:cNvSpPr>
            <a:spLocks noGrp="1"/>
          </p:cNvSpPr>
          <p:nvPr>
            <p:ph type="sldNum" sz="quarter" idx="12"/>
          </p:nvPr>
        </p:nvSpPr>
        <p:spPr>
          <a:xfrm>
            <a:off x="457200" y="6356350"/>
            <a:ext cx="2133600" cy="365125"/>
          </a:xfrm>
        </p:spPr>
        <p:txBody>
          <a:bodyPr/>
          <a:lstStyle/>
          <a:p>
            <a:pPr algn="l">
              <a:defRPr/>
            </a:pPr>
            <a:fld id="{AB337E81-598D-45C9-8345-C13C7E2F0078}" type="slidenum">
              <a:rPr lang="en-US"/>
              <a:pPr algn="l">
                <a:defRPr/>
              </a:pPr>
              <a:t>26</a:t>
            </a:fld>
            <a:endParaRPr lang="en-US"/>
          </a:p>
        </p:txBody>
      </p:sp>
      <p:pic>
        <p:nvPicPr>
          <p:cNvPr id="52228" name="Picture 2"/>
          <p:cNvPicPr>
            <a:picLocks noChangeAspect="1"/>
          </p:cNvPicPr>
          <p:nvPr/>
        </p:nvPicPr>
        <p:blipFill>
          <a:blip r:embed="rId3"/>
          <a:srcRect/>
          <a:stretch>
            <a:fillRect/>
          </a:stretch>
        </p:blipFill>
        <p:spPr bwMode="auto">
          <a:xfrm>
            <a:off x="0" y="1290638"/>
            <a:ext cx="9144000" cy="5067300"/>
          </a:xfrm>
          <a:prstGeom prst="rect">
            <a:avLst/>
          </a:prstGeom>
          <a:noFill/>
          <a:ln w="12700">
            <a:noFill/>
            <a:miter lim="800000"/>
            <a:headEnd/>
            <a:tailEnd/>
          </a:ln>
        </p:spPr>
      </p:pic>
      <p:sp>
        <p:nvSpPr>
          <p:cNvPr id="7" name="1 Título"/>
          <p:cNvSpPr txBox="1">
            <a:spLocks/>
          </p:cNvSpPr>
          <p:nvPr/>
        </p:nvSpPr>
        <p:spPr bwMode="auto">
          <a:xfrm>
            <a:off x="457200" y="571500"/>
            <a:ext cx="8258175"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Content Placeholder 2"/>
          <p:cNvSpPr>
            <a:spLocks noGrp="1"/>
          </p:cNvSpPr>
          <p:nvPr>
            <p:ph idx="1"/>
          </p:nvPr>
        </p:nvSpPr>
        <p:spPr/>
        <p:txBody>
          <a:bodyPr/>
          <a:lstStyle/>
          <a:p>
            <a:pPr eaLnBrk="1" hangingPunct="1"/>
            <a:endParaRPr lang="es-ES"/>
          </a:p>
        </p:txBody>
      </p:sp>
      <p:sp>
        <p:nvSpPr>
          <p:cNvPr id="57348" name="Slide Number Placeholder 3"/>
          <p:cNvSpPr>
            <a:spLocks noGrp="1"/>
          </p:cNvSpPr>
          <p:nvPr>
            <p:ph type="sldNum" sz="quarter" idx="12"/>
          </p:nvPr>
        </p:nvSpPr>
        <p:spPr>
          <a:xfrm>
            <a:off x="457200" y="6356350"/>
            <a:ext cx="2133600" cy="365125"/>
          </a:xfrm>
        </p:spPr>
        <p:txBody>
          <a:bodyPr/>
          <a:lstStyle/>
          <a:p>
            <a:pPr algn="l">
              <a:defRPr/>
            </a:pPr>
            <a:fld id="{1FC3223B-E8BF-43C3-BE93-0DFB20F83800}" type="slidenum">
              <a:rPr lang="en-US"/>
              <a:pPr algn="l">
                <a:defRPr/>
              </a:pPr>
              <a:t>27</a:t>
            </a:fld>
            <a:endParaRPr lang="en-US"/>
          </a:p>
        </p:txBody>
      </p:sp>
      <p:pic>
        <p:nvPicPr>
          <p:cNvPr id="53252" name="Picture 2"/>
          <p:cNvPicPr>
            <a:picLocks noChangeAspect="1"/>
          </p:cNvPicPr>
          <p:nvPr/>
        </p:nvPicPr>
        <p:blipFill>
          <a:blip r:embed="rId3"/>
          <a:srcRect/>
          <a:stretch>
            <a:fillRect/>
          </a:stretch>
        </p:blipFill>
        <p:spPr bwMode="auto">
          <a:xfrm>
            <a:off x="0" y="1271588"/>
            <a:ext cx="9144000" cy="5086350"/>
          </a:xfrm>
          <a:prstGeom prst="rect">
            <a:avLst/>
          </a:prstGeom>
          <a:noFill/>
          <a:ln w="12700">
            <a:noFill/>
            <a:miter lim="800000"/>
            <a:headEnd/>
            <a:tailEnd/>
          </a:ln>
        </p:spPr>
      </p:pic>
      <p:sp>
        <p:nvSpPr>
          <p:cNvPr id="7" name="1 Título"/>
          <p:cNvSpPr txBox="1">
            <a:spLocks/>
          </p:cNvSpPr>
          <p:nvPr/>
        </p:nvSpPr>
        <p:spPr bwMode="auto">
          <a:xfrm>
            <a:off x="457200" y="571500"/>
            <a:ext cx="8329613"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con poda  alfa-beta</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p:cNvSpPr>
            <a:spLocks noGrp="1"/>
          </p:cNvSpPr>
          <p:nvPr>
            <p:ph type="title"/>
          </p:nvPr>
        </p:nvSpPr>
        <p:spPr>
          <a:xfrm>
            <a:off x="457200" y="704850"/>
            <a:ext cx="8229600" cy="723900"/>
          </a:xfrm>
        </p:spPr>
        <p:txBody>
          <a:bodyPr/>
          <a:lstStyle/>
          <a:p>
            <a:pPr algn="r"/>
            <a:r>
              <a:rPr lang="es-ES" b="1"/>
              <a:t>Conclusiones</a:t>
            </a:r>
          </a:p>
        </p:txBody>
      </p:sp>
      <p:sp>
        <p:nvSpPr>
          <p:cNvPr id="54275" name="2 Marcador de contenido"/>
          <p:cNvSpPr>
            <a:spLocks noGrp="1"/>
          </p:cNvSpPr>
          <p:nvPr>
            <p:ph idx="1"/>
          </p:nvPr>
        </p:nvSpPr>
        <p:spPr>
          <a:xfrm>
            <a:off x="285750" y="1357313"/>
            <a:ext cx="8543925" cy="4960937"/>
          </a:xfrm>
        </p:spPr>
        <p:txBody>
          <a:bodyPr/>
          <a:lstStyle/>
          <a:p>
            <a:r>
              <a:rPr lang="es-ES" sz="3000"/>
              <a:t>Hemos estudiado los procesos inferenciales de búsquedas con adversario y la importancia de la poda Alfa-Beta, la cual no modifica los resultados y nos evita generar todo el árbol de juego.</a:t>
            </a:r>
          </a:p>
          <a:p>
            <a:r>
              <a:rPr lang="es-ES" sz="3000"/>
              <a:t>Es aplicable en los juegos que siempre han fascinado a las personas, y la idea de poder jugar con una computadora ha existido desde que existen las computadoras.</a:t>
            </a:r>
          </a:p>
          <a:p>
            <a:r>
              <a:rPr lang="es-ES" sz="3000"/>
              <a:t>Los algoritmos de juegos son muy eficientes en la implementación de algoritmos de búsqueda y en la resolución de problemas de la vida práctica.</a:t>
            </a:r>
          </a:p>
        </p:txBody>
      </p:sp>
      <p:sp>
        <p:nvSpPr>
          <p:cNvPr id="4" name="3 Marcador de número de diapositiva"/>
          <p:cNvSpPr>
            <a:spLocks noGrp="1"/>
          </p:cNvSpPr>
          <p:nvPr>
            <p:ph type="sldNum" sz="quarter" idx="12"/>
          </p:nvPr>
        </p:nvSpPr>
        <p:spPr/>
        <p:txBody>
          <a:bodyPr/>
          <a:lstStyle/>
          <a:p>
            <a:pPr>
              <a:defRPr/>
            </a:pPr>
            <a:fld id="{0DECF6D0-114B-4F45-93F8-CA05A64B872C}" type="slidenum">
              <a:rPr lang="es-ES" smtClean="0"/>
              <a:pPr>
                <a:defRPr/>
              </a:pPr>
              <a:t>28</a:t>
            </a:fld>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4 Marcador de contenido"/>
          <p:cNvSpPr>
            <a:spLocks noGrp="1"/>
          </p:cNvSpPr>
          <p:nvPr>
            <p:ph idx="1"/>
          </p:nvPr>
        </p:nvSpPr>
        <p:spPr>
          <a:xfrm>
            <a:off x="428625" y="1571625"/>
            <a:ext cx="8175823" cy="4389438"/>
          </a:xfrm>
        </p:spPr>
        <p:txBody>
          <a:bodyPr/>
          <a:lstStyle/>
          <a:p>
            <a:pPr eaLnBrk="1" hangingPunct="1"/>
            <a:r>
              <a:rPr lang="es-ES" sz="3600" dirty="0" err="1"/>
              <a:t>Elaine</a:t>
            </a:r>
            <a:r>
              <a:rPr lang="es-ES" sz="3600" dirty="0"/>
              <a:t> </a:t>
            </a:r>
            <a:r>
              <a:rPr lang="es-ES" sz="3600" dirty="0" err="1"/>
              <a:t>Rich</a:t>
            </a:r>
            <a:r>
              <a:rPr lang="es-ES" sz="3600" dirty="0"/>
              <a:t> &amp; Kevin </a:t>
            </a:r>
            <a:r>
              <a:rPr lang="es-ES" sz="3600" dirty="0" err="1"/>
              <a:t>Knight</a:t>
            </a:r>
            <a:r>
              <a:rPr lang="es-ES" sz="3600" dirty="0"/>
              <a:t>, Inteligencia Artificial, 2da edición, 1994 (capítulo 12).</a:t>
            </a:r>
          </a:p>
          <a:p>
            <a:pPr marL="0" indent="0" algn="ctr" eaLnBrk="1" hangingPunct="1">
              <a:buNone/>
            </a:pPr>
            <a:endParaRPr lang="es-ES" sz="3600" i="1" dirty="0"/>
          </a:p>
          <a:p>
            <a:pPr marL="0" indent="0" algn="ctr" eaLnBrk="1" hangingPunct="1">
              <a:buNone/>
            </a:pPr>
            <a:r>
              <a:rPr lang="es-ES" sz="3600" i="1" dirty="0"/>
              <a:t>(Realizar ejercicio 1 de la página 357)</a:t>
            </a:r>
          </a:p>
        </p:txBody>
      </p:sp>
      <p:sp>
        <p:nvSpPr>
          <p:cNvPr id="4" name="3 Marcador de número de diapositiva"/>
          <p:cNvSpPr>
            <a:spLocks noGrp="1"/>
          </p:cNvSpPr>
          <p:nvPr>
            <p:ph type="sldNum" sz="quarter" idx="12"/>
          </p:nvPr>
        </p:nvSpPr>
        <p:spPr/>
        <p:txBody>
          <a:bodyPr/>
          <a:lstStyle/>
          <a:p>
            <a:pPr>
              <a:defRPr/>
            </a:pPr>
            <a:fld id="{D3A36493-3CE4-4A31-9655-514585DE4890}" type="slidenum">
              <a:rPr lang="es-ES"/>
              <a:pPr>
                <a:defRPr/>
              </a:pPr>
              <a:t>29</a:t>
            </a:fld>
            <a:endParaRPr lang="es-ES"/>
          </a:p>
        </p:txBody>
      </p:sp>
      <p:sp>
        <p:nvSpPr>
          <p:cNvPr id="6" name="1 Título"/>
          <p:cNvSpPr txBox="1">
            <a:spLocks/>
          </p:cNvSpPr>
          <p:nvPr/>
        </p:nvSpPr>
        <p:spPr bwMode="auto">
          <a:xfrm>
            <a:off x="457200" y="571500"/>
            <a:ext cx="8472488"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Bibliografía</a:t>
            </a:r>
          </a:p>
        </p:txBody>
      </p:sp>
    </p:spTree>
    <p:extLst>
      <p:ext uri="{BB962C8B-B14F-4D97-AF65-F5344CB8AC3E}">
        <p14:creationId xmlns:p14="http://schemas.microsoft.com/office/powerpoint/2010/main" val="55605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4 Marcador de contenido"/>
          <p:cNvSpPr>
            <a:spLocks noGrp="1"/>
          </p:cNvSpPr>
          <p:nvPr>
            <p:ph idx="1"/>
          </p:nvPr>
        </p:nvSpPr>
        <p:spPr>
          <a:xfrm>
            <a:off x="428625" y="1500188"/>
            <a:ext cx="8215313" cy="4389437"/>
          </a:xfrm>
        </p:spPr>
        <p:txBody>
          <a:bodyPr/>
          <a:lstStyle/>
          <a:p>
            <a:pPr algn="just" eaLnBrk="1" hangingPunct="1"/>
            <a:r>
              <a:rPr lang="es-ES" sz="3100" dirty="0"/>
              <a:t>Dos jugadores.</a:t>
            </a:r>
          </a:p>
          <a:p>
            <a:pPr algn="just" eaLnBrk="1" hangingPunct="1"/>
            <a:r>
              <a:rPr lang="es-ES" sz="3100" dirty="0"/>
              <a:t>Con información perfecta (no interviene el azar y cada jugador "ve" toda la información del otro).</a:t>
            </a:r>
          </a:p>
          <a:p>
            <a:pPr algn="just" eaLnBrk="1" hangingPunct="1"/>
            <a:r>
              <a:rPr lang="es-ES" sz="3100" dirty="0"/>
              <a:t>De suma cero (se puede ganar, perder o empatar). </a:t>
            </a:r>
          </a:p>
          <a:p>
            <a:pPr marL="0" indent="0" algn="just" eaLnBrk="1" hangingPunct="1">
              <a:buNone/>
            </a:pPr>
            <a:endParaRPr lang="es-ES" sz="3100" dirty="0"/>
          </a:p>
          <a:p>
            <a:pPr lvl="1" algn="just" eaLnBrk="1" hangingPunct="1"/>
            <a:r>
              <a:rPr lang="es-ES" sz="3100" dirty="0"/>
              <a:t>Damas , Ajedrez, Tres en raya, </a:t>
            </a:r>
            <a:r>
              <a:rPr lang="es-ES" sz="3100" dirty="0" err="1"/>
              <a:t>Go</a:t>
            </a:r>
            <a:r>
              <a:rPr lang="es-ES" sz="3100" dirty="0"/>
              <a:t>.</a:t>
            </a:r>
          </a:p>
        </p:txBody>
      </p:sp>
      <p:sp>
        <p:nvSpPr>
          <p:cNvPr id="4" name="3 Marcador de número de diapositiva"/>
          <p:cNvSpPr>
            <a:spLocks noGrp="1"/>
          </p:cNvSpPr>
          <p:nvPr>
            <p:ph type="sldNum" sz="quarter" idx="12"/>
          </p:nvPr>
        </p:nvSpPr>
        <p:spPr/>
        <p:txBody>
          <a:bodyPr/>
          <a:lstStyle/>
          <a:p>
            <a:pPr>
              <a:defRPr/>
            </a:pPr>
            <a:fld id="{FD53BDC4-16AA-4C6F-9F44-DE73386FB40D}" type="slidenum">
              <a:rPr lang="es-ES"/>
              <a:pPr>
                <a:defRPr/>
              </a:pPr>
              <a:t>3</a:t>
            </a:fld>
            <a:endParaRPr lang="es-ES"/>
          </a:p>
        </p:txBody>
      </p:sp>
      <p:sp>
        <p:nvSpPr>
          <p:cNvPr id="6" name="1 Título"/>
          <p:cNvSpPr txBox="1">
            <a:spLocks/>
          </p:cNvSpPr>
          <p:nvPr/>
        </p:nvSpPr>
        <p:spPr bwMode="auto">
          <a:xfrm>
            <a:off x="457200" y="571500"/>
            <a:ext cx="8472488"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Juegos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00A04177-9FA8-4A1A-9F05-C66E6D71CC92}" type="slidenum">
              <a:rPr lang="es-ES"/>
              <a:pPr>
                <a:defRPr/>
              </a:pPr>
              <a:t>30</a:t>
            </a:fld>
            <a:endParaRPr lang="es-ES"/>
          </a:p>
        </p:txBody>
      </p:sp>
      <p:pic>
        <p:nvPicPr>
          <p:cNvPr id="55299" name="Picture 2"/>
          <p:cNvPicPr>
            <a:picLocks noChangeAspect="1" noChangeArrowheads="1"/>
          </p:cNvPicPr>
          <p:nvPr/>
        </p:nvPicPr>
        <p:blipFill>
          <a:blip r:embed="rId3"/>
          <a:srcRect/>
          <a:stretch>
            <a:fillRect/>
          </a:stretch>
        </p:blipFill>
        <p:spPr bwMode="auto">
          <a:xfrm>
            <a:off x="357188" y="1071563"/>
            <a:ext cx="8501062" cy="5214937"/>
          </a:xfrm>
          <a:prstGeom prst="rect">
            <a:avLst/>
          </a:prstGeom>
          <a:noFill/>
          <a:ln w="9525">
            <a:noFill/>
            <a:miter lim="800000"/>
            <a:headEnd/>
            <a:tailEnd/>
          </a:ln>
        </p:spPr>
      </p:pic>
      <p:sp>
        <p:nvSpPr>
          <p:cNvPr id="4" name="1 Título"/>
          <p:cNvSpPr txBox="1">
            <a:spLocks/>
          </p:cNvSpPr>
          <p:nvPr/>
        </p:nvSpPr>
        <p:spPr bwMode="auto">
          <a:xfrm>
            <a:off x="457200" y="571500"/>
            <a:ext cx="8401050"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Ejemplo 2 poda  alfa-beta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1 Título"/>
          <p:cNvSpPr>
            <a:spLocks noGrp="1"/>
          </p:cNvSpPr>
          <p:nvPr>
            <p:ph type="title"/>
          </p:nvPr>
        </p:nvSpPr>
        <p:spPr/>
        <p:txBody>
          <a:bodyPr/>
          <a:lstStyle/>
          <a:p>
            <a:pPr eaLnBrk="1" hangingPunct="1"/>
            <a:endParaRPr lang="es-ES"/>
          </a:p>
        </p:txBody>
      </p:sp>
      <p:sp>
        <p:nvSpPr>
          <p:cNvPr id="56323" name="2 Marcador de contenido"/>
          <p:cNvSpPr>
            <a:spLocks noGrp="1"/>
          </p:cNvSpPr>
          <p:nvPr>
            <p:ph idx="1"/>
          </p:nvPr>
        </p:nvSpPr>
        <p:spPr/>
        <p:txBody>
          <a:bodyPr/>
          <a:lstStyle/>
          <a:p>
            <a:pPr eaLnBrk="1" hangingPunct="1"/>
            <a:endParaRPr lang="es-ES"/>
          </a:p>
        </p:txBody>
      </p:sp>
      <p:sp>
        <p:nvSpPr>
          <p:cNvPr id="6" name="5 Marcador de número de diapositiva"/>
          <p:cNvSpPr>
            <a:spLocks noGrp="1"/>
          </p:cNvSpPr>
          <p:nvPr>
            <p:ph type="sldNum" sz="quarter" idx="12"/>
          </p:nvPr>
        </p:nvSpPr>
        <p:spPr/>
        <p:txBody>
          <a:bodyPr/>
          <a:lstStyle/>
          <a:p>
            <a:pPr>
              <a:defRPr/>
            </a:pPr>
            <a:fld id="{CBA997E8-2C65-4610-AA63-7F54A48466AF}" type="slidenum">
              <a:rPr lang="es-ES"/>
              <a:pPr>
                <a:defRPr/>
              </a:pPr>
              <a:t>31</a:t>
            </a:fld>
            <a:endParaRPr lang="es-ES"/>
          </a:p>
        </p:txBody>
      </p:sp>
      <p:pic>
        <p:nvPicPr>
          <p:cNvPr id="56325" name="Picture 2"/>
          <p:cNvPicPr>
            <a:picLocks noChangeAspect="1" noChangeArrowheads="1"/>
          </p:cNvPicPr>
          <p:nvPr/>
        </p:nvPicPr>
        <p:blipFill>
          <a:blip r:embed="rId3"/>
          <a:srcRect/>
          <a:stretch>
            <a:fillRect/>
          </a:stretch>
        </p:blipFill>
        <p:spPr bwMode="auto">
          <a:xfrm>
            <a:off x="285750" y="428625"/>
            <a:ext cx="8572500" cy="6072188"/>
          </a:xfrm>
          <a:prstGeom prst="rect">
            <a:avLst/>
          </a:prstGeom>
          <a:noFill/>
          <a:ln w="9525">
            <a:noFill/>
            <a:miter lim="800000"/>
            <a:headEnd/>
            <a:tailEnd/>
          </a:ln>
        </p:spPr>
      </p:pic>
      <p:sp>
        <p:nvSpPr>
          <p:cNvPr id="5" name="1 Título"/>
          <p:cNvSpPr txBox="1">
            <a:spLocks/>
          </p:cNvSpPr>
          <p:nvPr/>
        </p:nvSpPr>
        <p:spPr bwMode="auto">
          <a:xfrm>
            <a:off x="142875" y="0"/>
            <a:ext cx="8686800" cy="795338"/>
          </a:xfrm>
          <a:prstGeom prst="rect">
            <a:avLst/>
          </a:prstGeom>
          <a:noFill/>
          <a:ln w="9525">
            <a:noFill/>
            <a:miter lim="800000"/>
            <a:headEnd/>
            <a:tailEnd/>
          </a:ln>
        </p:spPr>
        <p:txBody>
          <a:bodyPr lIns="0" rIns="0" bIns="0" anchor="b">
            <a:normAutofit fontScale="97500"/>
          </a:bodyPr>
          <a:lstStyle/>
          <a:p>
            <a:pPr fontAlgn="auto">
              <a:spcAft>
                <a:spcPts val="0"/>
              </a:spcAft>
              <a:defRPr/>
            </a:pPr>
            <a:r>
              <a:rPr lang="es-ES_tradnl" sz="5000" b="1" dirty="0">
                <a:solidFill>
                  <a:schemeClr val="tx2"/>
                </a:solidFill>
                <a:latin typeface="+mj-lt"/>
                <a:ea typeface="+mj-ea"/>
                <a:cs typeface="+mj-cs"/>
              </a:rPr>
              <a:t>Ejemplo 2 poda  alfa-beta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1 Título"/>
          <p:cNvSpPr>
            <a:spLocks noGrp="1"/>
          </p:cNvSpPr>
          <p:nvPr>
            <p:ph type="title"/>
          </p:nvPr>
        </p:nvSpPr>
        <p:spPr/>
        <p:txBody>
          <a:bodyPr/>
          <a:lstStyle/>
          <a:p>
            <a:pPr eaLnBrk="1" hangingPunct="1"/>
            <a:endParaRPr lang="es-ES"/>
          </a:p>
        </p:txBody>
      </p:sp>
      <p:sp>
        <p:nvSpPr>
          <p:cNvPr id="57347" name="2 Marcador de contenido"/>
          <p:cNvSpPr>
            <a:spLocks noGrp="1"/>
          </p:cNvSpPr>
          <p:nvPr>
            <p:ph idx="1"/>
          </p:nvPr>
        </p:nvSpPr>
        <p:spPr/>
        <p:txBody>
          <a:bodyPr/>
          <a:lstStyle/>
          <a:p>
            <a:pPr eaLnBrk="1" hangingPunct="1"/>
            <a:endParaRPr lang="es-ES"/>
          </a:p>
        </p:txBody>
      </p:sp>
      <p:sp>
        <p:nvSpPr>
          <p:cNvPr id="6" name="5 Marcador de número de diapositiva"/>
          <p:cNvSpPr>
            <a:spLocks noGrp="1"/>
          </p:cNvSpPr>
          <p:nvPr>
            <p:ph type="sldNum" sz="quarter" idx="12"/>
          </p:nvPr>
        </p:nvSpPr>
        <p:spPr/>
        <p:txBody>
          <a:bodyPr/>
          <a:lstStyle/>
          <a:p>
            <a:pPr>
              <a:defRPr/>
            </a:pPr>
            <a:fld id="{94DE99FB-FEE7-4371-9C96-83D96DD78C08}" type="slidenum">
              <a:rPr lang="es-ES"/>
              <a:pPr>
                <a:defRPr/>
              </a:pPr>
              <a:t>32</a:t>
            </a:fld>
            <a:endParaRPr lang="es-ES"/>
          </a:p>
        </p:txBody>
      </p:sp>
      <p:pic>
        <p:nvPicPr>
          <p:cNvPr id="57349" name="Picture 2"/>
          <p:cNvPicPr>
            <a:picLocks noChangeAspect="1" noChangeArrowheads="1"/>
          </p:cNvPicPr>
          <p:nvPr/>
        </p:nvPicPr>
        <p:blipFill>
          <a:blip r:embed="rId3"/>
          <a:srcRect/>
          <a:stretch>
            <a:fillRect/>
          </a:stretch>
        </p:blipFill>
        <p:spPr bwMode="auto">
          <a:xfrm>
            <a:off x="285750" y="285750"/>
            <a:ext cx="8643938" cy="6357938"/>
          </a:xfrm>
          <a:prstGeom prst="rect">
            <a:avLst/>
          </a:prstGeom>
          <a:noFill/>
          <a:ln w="9525">
            <a:noFill/>
            <a:miter lim="800000"/>
            <a:headEnd/>
            <a:tailEnd/>
          </a:ln>
        </p:spPr>
      </p:pic>
      <p:sp>
        <p:nvSpPr>
          <p:cNvPr id="5" name="1 Título"/>
          <p:cNvSpPr txBox="1">
            <a:spLocks/>
          </p:cNvSpPr>
          <p:nvPr/>
        </p:nvSpPr>
        <p:spPr bwMode="auto">
          <a:xfrm>
            <a:off x="142875" y="0"/>
            <a:ext cx="8686800" cy="795338"/>
          </a:xfrm>
          <a:prstGeom prst="rect">
            <a:avLst/>
          </a:prstGeom>
          <a:noFill/>
          <a:ln w="9525">
            <a:noFill/>
            <a:miter lim="800000"/>
            <a:headEnd/>
            <a:tailEnd/>
          </a:ln>
        </p:spPr>
        <p:txBody>
          <a:bodyPr lIns="0" rIns="0" bIns="0" anchor="b">
            <a:normAutofit fontScale="97500"/>
          </a:bodyPr>
          <a:lstStyle/>
          <a:p>
            <a:pPr fontAlgn="auto">
              <a:spcAft>
                <a:spcPts val="0"/>
              </a:spcAft>
              <a:defRPr/>
            </a:pPr>
            <a:r>
              <a:rPr lang="es-ES_tradnl" sz="5000" b="1" dirty="0">
                <a:solidFill>
                  <a:schemeClr val="tx2"/>
                </a:solidFill>
                <a:latin typeface="+mj-lt"/>
                <a:ea typeface="+mj-ea"/>
                <a:cs typeface="+mj-cs"/>
              </a:rPr>
              <a:t>Ejemplo 2 poda  alfa-beta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1 Título"/>
          <p:cNvSpPr>
            <a:spLocks noGrp="1"/>
          </p:cNvSpPr>
          <p:nvPr>
            <p:ph type="title"/>
          </p:nvPr>
        </p:nvSpPr>
        <p:spPr/>
        <p:txBody>
          <a:bodyPr/>
          <a:lstStyle/>
          <a:p>
            <a:pPr eaLnBrk="1" hangingPunct="1"/>
            <a:endParaRPr lang="es-ES"/>
          </a:p>
        </p:txBody>
      </p:sp>
      <p:sp>
        <p:nvSpPr>
          <p:cNvPr id="58371" name="2 Marcador de contenido"/>
          <p:cNvSpPr>
            <a:spLocks noGrp="1"/>
          </p:cNvSpPr>
          <p:nvPr>
            <p:ph idx="1"/>
          </p:nvPr>
        </p:nvSpPr>
        <p:spPr/>
        <p:txBody>
          <a:bodyPr/>
          <a:lstStyle/>
          <a:p>
            <a:pPr eaLnBrk="1" hangingPunct="1"/>
            <a:endParaRPr lang="es-ES"/>
          </a:p>
        </p:txBody>
      </p:sp>
      <p:sp>
        <p:nvSpPr>
          <p:cNvPr id="6" name="5 Marcador de número de diapositiva"/>
          <p:cNvSpPr>
            <a:spLocks noGrp="1"/>
          </p:cNvSpPr>
          <p:nvPr>
            <p:ph type="sldNum" sz="quarter" idx="12"/>
          </p:nvPr>
        </p:nvSpPr>
        <p:spPr/>
        <p:txBody>
          <a:bodyPr/>
          <a:lstStyle/>
          <a:p>
            <a:pPr>
              <a:defRPr/>
            </a:pPr>
            <a:fld id="{740A4A80-161B-40BD-9D54-50A4C7FAE615}" type="slidenum">
              <a:rPr lang="es-ES"/>
              <a:pPr>
                <a:defRPr/>
              </a:pPr>
              <a:t>33</a:t>
            </a:fld>
            <a:endParaRPr lang="es-ES"/>
          </a:p>
        </p:txBody>
      </p:sp>
      <p:pic>
        <p:nvPicPr>
          <p:cNvPr id="58373" name="Picture 2"/>
          <p:cNvPicPr>
            <a:picLocks noChangeAspect="1" noChangeArrowheads="1"/>
          </p:cNvPicPr>
          <p:nvPr/>
        </p:nvPicPr>
        <p:blipFill>
          <a:blip r:embed="rId3"/>
          <a:srcRect/>
          <a:stretch>
            <a:fillRect/>
          </a:stretch>
        </p:blipFill>
        <p:spPr bwMode="auto">
          <a:xfrm>
            <a:off x="0" y="214313"/>
            <a:ext cx="9144000" cy="6286500"/>
          </a:xfrm>
          <a:prstGeom prst="rect">
            <a:avLst/>
          </a:prstGeom>
          <a:noFill/>
          <a:ln w="9525">
            <a:noFill/>
            <a:miter lim="800000"/>
            <a:headEnd/>
            <a:tailEnd/>
          </a:ln>
        </p:spPr>
      </p:pic>
      <p:sp>
        <p:nvSpPr>
          <p:cNvPr id="5" name="1 Título"/>
          <p:cNvSpPr txBox="1">
            <a:spLocks/>
          </p:cNvSpPr>
          <p:nvPr/>
        </p:nvSpPr>
        <p:spPr bwMode="auto">
          <a:xfrm>
            <a:off x="142875" y="0"/>
            <a:ext cx="8686800" cy="795338"/>
          </a:xfrm>
          <a:prstGeom prst="rect">
            <a:avLst/>
          </a:prstGeom>
          <a:noFill/>
          <a:ln w="9525">
            <a:noFill/>
            <a:miter lim="800000"/>
            <a:headEnd/>
            <a:tailEnd/>
          </a:ln>
        </p:spPr>
        <p:txBody>
          <a:bodyPr lIns="0" rIns="0" bIns="0" anchor="b">
            <a:normAutofit fontScale="97500"/>
          </a:bodyPr>
          <a:lstStyle/>
          <a:p>
            <a:pPr fontAlgn="auto">
              <a:spcAft>
                <a:spcPts val="0"/>
              </a:spcAft>
              <a:defRPr/>
            </a:pPr>
            <a:r>
              <a:rPr lang="es-ES_tradnl" sz="5000" b="1" dirty="0">
                <a:solidFill>
                  <a:schemeClr val="tx2"/>
                </a:solidFill>
                <a:latin typeface="+mj-lt"/>
                <a:ea typeface="+mj-ea"/>
                <a:cs typeface="+mj-cs"/>
              </a:rPr>
              <a:t>Ejemplo 2 poda  alfa-beta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1 Título"/>
          <p:cNvSpPr>
            <a:spLocks noGrp="1"/>
          </p:cNvSpPr>
          <p:nvPr>
            <p:ph type="title"/>
          </p:nvPr>
        </p:nvSpPr>
        <p:spPr/>
        <p:txBody>
          <a:bodyPr/>
          <a:lstStyle/>
          <a:p>
            <a:pPr eaLnBrk="1" hangingPunct="1"/>
            <a:endParaRPr lang="es-ES"/>
          </a:p>
        </p:txBody>
      </p:sp>
      <p:sp>
        <p:nvSpPr>
          <p:cNvPr id="59395" name="2 Marcador de contenido"/>
          <p:cNvSpPr>
            <a:spLocks noGrp="1"/>
          </p:cNvSpPr>
          <p:nvPr>
            <p:ph idx="1"/>
          </p:nvPr>
        </p:nvSpPr>
        <p:spPr/>
        <p:txBody>
          <a:bodyPr/>
          <a:lstStyle/>
          <a:p>
            <a:pPr eaLnBrk="1" hangingPunct="1"/>
            <a:endParaRPr lang="es-ES"/>
          </a:p>
        </p:txBody>
      </p:sp>
      <p:sp>
        <p:nvSpPr>
          <p:cNvPr id="6" name="5 Marcador de número de diapositiva"/>
          <p:cNvSpPr>
            <a:spLocks noGrp="1"/>
          </p:cNvSpPr>
          <p:nvPr>
            <p:ph type="sldNum" sz="quarter" idx="12"/>
          </p:nvPr>
        </p:nvSpPr>
        <p:spPr/>
        <p:txBody>
          <a:bodyPr/>
          <a:lstStyle/>
          <a:p>
            <a:pPr>
              <a:defRPr/>
            </a:pPr>
            <a:fld id="{6FD798F8-E5A8-4330-A7DA-A4F476858DE9}" type="slidenum">
              <a:rPr lang="es-ES"/>
              <a:pPr>
                <a:defRPr/>
              </a:pPr>
              <a:t>34</a:t>
            </a:fld>
            <a:endParaRPr lang="es-ES"/>
          </a:p>
        </p:txBody>
      </p:sp>
      <p:pic>
        <p:nvPicPr>
          <p:cNvPr id="59397" name="Picture 2"/>
          <p:cNvPicPr>
            <a:picLocks noChangeAspect="1" noChangeArrowheads="1"/>
          </p:cNvPicPr>
          <p:nvPr/>
        </p:nvPicPr>
        <p:blipFill>
          <a:blip r:embed="rId3"/>
          <a:srcRect/>
          <a:stretch>
            <a:fillRect/>
          </a:stretch>
        </p:blipFill>
        <p:spPr bwMode="auto">
          <a:xfrm>
            <a:off x="71438" y="285750"/>
            <a:ext cx="8858250" cy="6215063"/>
          </a:xfrm>
          <a:prstGeom prst="rect">
            <a:avLst/>
          </a:prstGeom>
          <a:noFill/>
          <a:ln w="9525">
            <a:noFill/>
            <a:miter lim="800000"/>
            <a:headEnd/>
            <a:tailEnd/>
          </a:ln>
        </p:spPr>
      </p:pic>
      <p:sp>
        <p:nvSpPr>
          <p:cNvPr id="5" name="1 Título"/>
          <p:cNvSpPr txBox="1">
            <a:spLocks/>
          </p:cNvSpPr>
          <p:nvPr/>
        </p:nvSpPr>
        <p:spPr bwMode="auto">
          <a:xfrm>
            <a:off x="142875" y="0"/>
            <a:ext cx="8686800" cy="795338"/>
          </a:xfrm>
          <a:prstGeom prst="rect">
            <a:avLst/>
          </a:prstGeom>
          <a:noFill/>
          <a:ln w="9525">
            <a:noFill/>
            <a:miter lim="800000"/>
            <a:headEnd/>
            <a:tailEnd/>
          </a:ln>
        </p:spPr>
        <p:txBody>
          <a:bodyPr lIns="0" rIns="0" bIns="0" anchor="b">
            <a:normAutofit fontScale="97500"/>
          </a:bodyPr>
          <a:lstStyle/>
          <a:p>
            <a:pPr fontAlgn="auto">
              <a:spcAft>
                <a:spcPts val="0"/>
              </a:spcAft>
              <a:defRPr/>
            </a:pPr>
            <a:r>
              <a:rPr lang="es-ES_tradnl" sz="5000" b="1" dirty="0">
                <a:solidFill>
                  <a:schemeClr val="tx2"/>
                </a:solidFill>
                <a:latin typeface="+mj-lt"/>
                <a:ea typeface="+mj-ea"/>
                <a:cs typeface="+mj-cs"/>
              </a:rPr>
              <a:t>Ejemplo 2 poda  alfa-beta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1 Título"/>
          <p:cNvSpPr>
            <a:spLocks noGrp="1"/>
          </p:cNvSpPr>
          <p:nvPr>
            <p:ph type="title"/>
          </p:nvPr>
        </p:nvSpPr>
        <p:spPr/>
        <p:txBody>
          <a:bodyPr/>
          <a:lstStyle/>
          <a:p>
            <a:pPr eaLnBrk="1" hangingPunct="1"/>
            <a:endParaRPr lang="es-ES"/>
          </a:p>
        </p:txBody>
      </p:sp>
      <p:sp>
        <p:nvSpPr>
          <p:cNvPr id="60419" name="2 Marcador de contenido"/>
          <p:cNvSpPr>
            <a:spLocks noGrp="1"/>
          </p:cNvSpPr>
          <p:nvPr>
            <p:ph idx="1"/>
          </p:nvPr>
        </p:nvSpPr>
        <p:spPr/>
        <p:txBody>
          <a:bodyPr/>
          <a:lstStyle/>
          <a:p>
            <a:pPr eaLnBrk="1" hangingPunct="1"/>
            <a:endParaRPr lang="es-ES"/>
          </a:p>
        </p:txBody>
      </p:sp>
      <p:sp>
        <p:nvSpPr>
          <p:cNvPr id="7" name="6 Marcador de número de diapositiva"/>
          <p:cNvSpPr>
            <a:spLocks noGrp="1"/>
          </p:cNvSpPr>
          <p:nvPr>
            <p:ph type="sldNum" sz="quarter" idx="12"/>
          </p:nvPr>
        </p:nvSpPr>
        <p:spPr/>
        <p:txBody>
          <a:bodyPr/>
          <a:lstStyle/>
          <a:p>
            <a:pPr>
              <a:defRPr/>
            </a:pPr>
            <a:fld id="{33606603-17E6-4A36-9939-BECE7A8CACB1}" type="slidenum">
              <a:rPr lang="es-ES"/>
              <a:pPr>
                <a:defRPr/>
              </a:pPr>
              <a:t>35</a:t>
            </a:fld>
            <a:endParaRPr lang="es-ES"/>
          </a:p>
        </p:txBody>
      </p:sp>
      <p:pic>
        <p:nvPicPr>
          <p:cNvPr id="60421" name="Picture 3"/>
          <p:cNvPicPr>
            <a:picLocks noChangeAspect="1" noChangeArrowheads="1"/>
          </p:cNvPicPr>
          <p:nvPr/>
        </p:nvPicPr>
        <p:blipFill>
          <a:blip r:embed="rId3"/>
          <a:srcRect/>
          <a:stretch>
            <a:fillRect/>
          </a:stretch>
        </p:blipFill>
        <p:spPr bwMode="auto">
          <a:xfrm>
            <a:off x="-358775" y="142875"/>
            <a:ext cx="9644063" cy="6357938"/>
          </a:xfrm>
          <a:prstGeom prst="rect">
            <a:avLst/>
          </a:prstGeom>
          <a:noFill/>
          <a:ln w="9525">
            <a:noFill/>
            <a:miter lim="800000"/>
            <a:headEnd/>
            <a:tailEnd/>
          </a:ln>
        </p:spPr>
      </p:pic>
      <p:sp>
        <p:nvSpPr>
          <p:cNvPr id="6" name="1 Título"/>
          <p:cNvSpPr txBox="1">
            <a:spLocks/>
          </p:cNvSpPr>
          <p:nvPr/>
        </p:nvSpPr>
        <p:spPr bwMode="auto">
          <a:xfrm>
            <a:off x="142875" y="0"/>
            <a:ext cx="8686800" cy="795338"/>
          </a:xfrm>
          <a:prstGeom prst="rect">
            <a:avLst/>
          </a:prstGeom>
          <a:noFill/>
          <a:ln w="9525">
            <a:noFill/>
            <a:miter lim="800000"/>
            <a:headEnd/>
            <a:tailEnd/>
          </a:ln>
        </p:spPr>
        <p:txBody>
          <a:bodyPr lIns="0" rIns="0" bIns="0" anchor="b">
            <a:normAutofit fontScale="97500"/>
          </a:bodyPr>
          <a:lstStyle/>
          <a:p>
            <a:pPr fontAlgn="auto">
              <a:spcAft>
                <a:spcPts val="0"/>
              </a:spcAft>
              <a:defRPr/>
            </a:pPr>
            <a:r>
              <a:rPr lang="es-ES_tradnl" sz="5000" b="1" dirty="0">
                <a:solidFill>
                  <a:schemeClr val="tx2"/>
                </a:solidFill>
                <a:latin typeface="+mj-lt"/>
                <a:ea typeface="+mj-ea"/>
                <a:cs typeface="+mj-cs"/>
              </a:rPr>
              <a:t>Ejemplo 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p:txBody>
          <a:bodyPr/>
          <a:lstStyle/>
          <a:p>
            <a:pPr eaLnBrk="1" hangingPunct="1"/>
            <a:r>
              <a:rPr lang="en-US"/>
              <a:t>Clase práctica.</a:t>
            </a:r>
            <a:endParaRPr lang="es-ES" dirty="0"/>
          </a:p>
        </p:txBody>
      </p:sp>
      <p:sp>
        <p:nvSpPr>
          <p:cNvPr id="61443" name="2 Marcador de contenido"/>
          <p:cNvSpPr>
            <a:spLocks noGrp="1"/>
          </p:cNvSpPr>
          <p:nvPr>
            <p:ph idx="1"/>
          </p:nvPr>
        </p:nvSpPr>
        <p:spPr/>
        <p:txBody>
          <a:bodyPr/>
          <a:lstStyle/>
          <a:p>
            <a:pPr eaLnBrk="1" hangingPunct="1">
              <a:buFont typeface="Wingdings 2" pitchFamily="18" charset="2"/>
              <a:buNone/>
            </a:pPr>
            <a:r>
              <a:rPr lang="es-ES" sz="3200"/>
              <a:t>Consideremos el árbol de juego mostrado en la siguiente figura, supongamos que el jugador A es maximizador.</a:t>
            </a:r>
          </a:p>
          <a:p>
            <a:pPr eaLnBrk="1" hangingPunct="1">
              <a:buFont typeface="Wingdings 2" pitchFamily="18" charset="2"/>
              <a:buNone/>
            </a:pPr>
            <a:r>
              <a:rPr lang="es-ES" sz="3200"/>
              <a:t>a) ¿Qué movimiento debería elegir?</a:t>
            </a:r>
          </a:p>
          <a:p>
            <a:pPr eaLnBrk="1" hangingPunct="1">
              <a:buFont typeface="Wingdings 2" pitchFamily="18" charset="2"/>
              <a:buNone/>
            </a:pPr>
            <a:r>
              <a:rPr lang="es-ES" sz="3200"/>
              <a:t>b) ¿Qué nodos no haría falta examinar usando la poda alfa-beta?</a:t>
            </a:r>
          </a:p>
        </p:txBody>
      </p:sp>
      <p:sp>
        <p:nvSpPr>
          <p:cNvPr id="4" name="3 Marcador de número de diapositiva"/>
          <p:cNvSpPr>
            <a:spLocks noGrp="1"/>
          </p:cNvSpPr>
          <p:nvPr>
            <p:ph type="sldNum" sz="quarter" idx="12"/>
          </p:nvPr>
        </p:nvSpPr>
        <p:spPr/>
        <p:txBody>
          <a:bodyPr/>
          <a:lstStyle/>
          <a:p>
            <a:pPr>
              <a:defRPr/>
            </a:pPr>
            <a:fld id="{4291C501-6E49-46DE-B0B1-C38D88315AA1}" type="slidenum">
              <a:rPr lang="es-ES"/>
              <a:pPr>
                <a:defRPr/>
              </a:pPr>
              <a:t>36</a:t>
            </a:fld>
            <a:endParaRPr 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1 Título"/>
          <p:cNvSpPr>
            <a:spLocks noGrp="1"/>
          </p:cNvSpPr>
          <p:nvPr>
            <p:ph type="title"/>
          </p:nvPr>
        </p:nvSpPr>
        <p:spPr>
          <a:xfrm>
            <a:off x="457200" y="357188"/>
            <a:ext cx="8229600" cy="438150"/>
          </a:xfrm>
        </p:spPr>
        <p:txBody>
          <a:bodyPr>
            <a:normAutofit fontScale="90000"/>
          </a:bodyPr>
          <a:lstStyle/>
          <a:p>
            <a:pPr eaLnBrk="1" fontAlgn="auto" hangingPunct="1">
              <a:spcAft>
                <a:spcPts val="0"/>
              </a:spcAft>
              <a:defRPr/>
            </a:pPr>
            <a:r>
              <a:rPr lang="es-ES_tradnl"/>
              <a:t>Ejercicio 1</a:t>
            </a:r>
            <a:endParaRPr lang="es-ES"/>
          </a:p>
        </p:txBody>
      </p:sp>
      <p:sp>
        <p:nvSpPr>
          <p:cNvPr id="62467" name="2 Marcador de contenido"/>
          <p:cNvSpPr>
            <a:spLocks noGrp="1"/>
          </p:cNvSpPr>
          <p:nvPr>
            <p:ph idx="1"/>
          </p:nvPr>
        </p:nvSpPr>
        <p:spPr/>
        <p:txBody>
          <a:bodyPr/>
          <a:lstStyle/>
          <a:p>
            <a:pPr eaLnBrk="1" hangingPunct="1"/>
            <a:endParaRPr lang="es-ES"/>
          </a:p>
        </p:txBody>
      </p:sp>
      <p:sp>
        <p:nvSpPr>
          <p:cNvPr id="5" name="4 Marcador de número de diapositiva"/>
          <p:cNvSpPr>
            <a:spLocks noGrp="1"/>
          </p:cNvSpPr>
          <p:nvPr>
            <p:ph type="sldNum" sz="quarter" idx="12"/>
          </p:nvPr>
        </p:nvSpPr>
        <p:spPr/>
        <p:txBody>
          <a:bodyPr/>
          <a:lstStyle/>
          <a:p>
            <a:pPr>
              <a:defRPr/>
            </a:pPr>
            <a:fld id="{0351DB11-C3B5-4DEF-A419-ECB780ED8206}" type="slidenum">
              <a:rPr lang="es-ES"/>
              <a:pPr>
                <a:defRPr/>
              </a:pPr>
              <a:t>37</a:t>
            </a:fld>
            <a:endParaRPr lang="es-ES"/>
          </a:p>
        </p:txBody>
      </p:sp>
      <p:pic>
        <p:nvPicPr>
          <p:cNvPr id="62469" name="Picture 2"/>
          <p:cNvPicPr>
            <a:picLocks noChangeAspect="1" noChangeArrowheads="1"/>
          </p:cNvPicPr>
          <p:nvPr/>
        </p:nvPicPr>
        <p:blipFill>
          <a:blip r:embed="rId3"/>
          <a:srcRect/>
          <a:stretch>
            <a:fillRect/>
          </a:stretch>
        </p:blipFill>
        <p:spPr bwMode="auto">
          <a:xfrm>
            <a:off x="0" y="928688"/>
            <a:ext cx="8929688" cy="55721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p:cNvSpPr>
            <a:spLocks noGrp="1"/>
          </p:cNvSpPr>
          <p:nvPr>
            <p:ph type="title"/>
          </p:nvPr>
        </p:nvSpPr>
        <p:spPr>
          <a:xfrm>
            <a:off x="357188" y="1000125"/>
            <a:ext cx="8715375" cy="714375"/>
          </a:xfrm>
        </p:spPr>
        <p:txBody>
          <a:bodyPr>
            <a:normAutofit fontScale="90000"/>
          </a:bodyPr>
          <a:lstStyle/>
          <a:p>
            <a:pPr eaLnBrk="1" fontAlgn="auto" hangingPunct="1">
              <a:spcAft>
                <a:spcPts val="0"/>
              </a:spcAft>
              <a:defRPr/>
            </a:pPr>
            <a:r>
              <a:rPr lang="es-ES_tradnl"/>
              <a:t>Ejercicio 2</a:t>
            </a:r>
            <a:endParaRPr lang="es-ES"/>
          </a:p>
        </p:txBody>
      </p:sp>
      <p:sp>
        <p:nvSpPr>
          <p:cNvPr id="63491" name="2 Marcador de contenido"/>
          <p:cNvSpPr>
            <a:spLocks noGrp="1"/>
          </p:cNvSpPr>
          <p:nvPr>
            <p:ph idx="1"/>
          </p:nvPr>
        </p:nvSpPr>
        <p:spPr>
          <a:xfrm>
            <a:off x="142875" y="1714500"/>
            <a:ext cx="8715375" cy="4603750"/>
          </a:xfrm>
        </p:spPr>
        <p:txBody>
          <a:bodyPr/>
          <a:lstStyle/>
          <a:p>
            <a:pPr eaLnBrk="1" hangingPunct="1"/>
            <a:r>
              <a:rPr lang="es-ES" sz="3000"/>
              <a:t>Consideremos el árbol de juego siguiente, en el que los valores de la función de evaluación estática se muestran debajo de cada hoja.</a:t>
            </a:r>
          </a:p>
          <a:p>
            <a:pPr eaLnBrk="1" hangingPunct="1"/>
            <a:r>
              <a:rPr lang="es-ES" sz="3000"/>
              <a:t>Si aplicamos la estrategia alfa–beta con cotas iniciales = −∞ y = +∞, determinar razonadamente cuál es el movimiento elegido. Especificar, además, qué nodos no se han examinado a causa de las podas realizadas. Explicar razonadamente, en la última poda, por qué se pueden dejar de examinar los nodos podados.</a:t>
            </a:r>
          </a:p>
        </p:txBody>
      </p:sp>
      <p:sp>
        <p:nvSpPr>
          <p:cNvPr id="4" name="3 Marcador de número de diapositiva"/>
          <p:cNvSpPr>
            <a:spLocks noGrp="1"/>
          </p:cNvSpPr>
          <p:nvPr>
            <p:ph type="sldNum" sz="quarter" idx="12"/>
          </p:nvPr>
        </p:nvSpPr>
        <p:spPr/>
        <p:txBody>
          <a:bodyPr/>
          <a:lstStyle/>
          <a:p>
            <a:pPr>
              <a:defRPr/>
            </a:pPr>
            <a:fld id="{258CF969-D7FA-4AF0-B48C-5438E1AF70E9}" type="slidenum">
              <a:rPr lang="es-ES"/>
              <a:pPr>
                <a:defRPr/>
              </a:pPr>
              <a:t>38</a:t>
            </a:fld>
            <a:endParaRPr lang="es-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2 Marcador de contenido"/>
          <p:cNvSpPr>
            <a:spLocks noGrp="1"/>
          </p:cNvSpPr>
          <p:nvPr>
            <p:ph idx="1"/>
          </p:nvPr>
        </p:nvSpPr>
        <p:spPr/>
        <p:txBody>
          <a:bodyPr/>
          <a:lstStyle/>
          <a:p>
            <a:pPr eaLnBrk="1" hangingPunct="1"/>
            <a:endParaRPr lang="es-ES"/>
          </a:p>
        </p:txBody>
      </p:sp>
      <p:sp>
        <p:nvSpPr>
          <p:cNvPr id="4" name="3 Marcador de número de diapositiva"/>
          <p:cNvSpPr>
            <a:spLocks noGrp="1"/>
          </p:cNvSpPr>
          <p:nvPr>
            <p:ph type="sldNum" sz="quarter" idx="12"/>
          </p:nvPr>
        </p:nvSpPr>
        <p:spPr/>
        <p:txBody>
          <a:bodyPr/>
          <a:lstStyle/>
          <a:p>
            <a:pPr>
              <a:defRPr/>
            </a:pPr>
            <a:fld id="{2D30E278-DBE2-44BF-A274-DE7DE567AD03}" type="slidenum">
              <a:rPr lang="es-ES"/>
              <a:pPr>
                <a:defRPr/>
              </a:pPr>
              <a:t>39</a:t>
            </a:fld>
            <a:endParaRPr lang="es-ES"/>
          </a:p>
        </p:txBody>
      </p:sp>
      <p:pic>
        <p:nvPicPr>
          <p:cNvPr id="64516" name="Picture 2"/>
          <p:cNvPicPr>
            <a:picLocks noChangeAspect="1" noChangeArrowheads="1"/>
          </p:cNvPicPr>
          <p:nvPr/>
        </p:nvPicPr>
        <p:blipFill>
          <a:blip r:embed="rId2"/>
          <a:srcRect/>
          <a:stretch>
            <a:fillRect/>
          </a:stretch>
        </p:blipFill>
        <p:spPr bwMode="auto">
          <a:xfrm>
            <a:off x="285750" y="571500"/>
            <a:ext cx="8626475" cy="5715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4 Marcador de contenido"/>
          <p:cNvSpPr>
            <a:spLocks noGrp="1"/>
          </p:cNvSpPr>
          <p:nvPr>
            <p:ph idx="1"/>
          </p:nvPr>
        </p:nvSpPr>
        <p:spPr>
          <a:xfrm>
            <a:off x="428625" y="1500188"/>
            <a:ext cx="8215313" cy="3071812"/>
          </a:xfrm>
        </p:spPr>
        <p:txBody>
          <a:bodyPr/>
          <a:lstStyle/>
          <a:p>
            <a:pPr algn="just" eaLnBrk="1" hangingPunct="1"/>
            <a:r>
              <a:rPr lang="es-ES" sz="3200" dirty="0"/>
              <a:t>Pueden ser representados a través de un </a:t>
            </a:r>
            <a:r>
              <a:rPr lang="es-ES" sz="3200" b="1" dirty="0"/>
              <a:t>árbol de estados</a:t>
            </a:r>
            <a:r>
              <a:rPr lang="es-ES" sz="3200" dirty="0"/>
              <a:t>, en los que cada </a:t>
            </a:r>
            <a:r>
              <a:rPr lang="es-ES" sz="3200" b="1" dirty="0"/>
              <a:t>estado</a:t>
            </a:r>
            <a:r>
              <a:rPr lang="es-ES" sz="3200" dirty="0"/>
              <a:t> representa un tablero diferente y en donde los </a:t>
            </a:r>
            <a:r>
              <a:rPr lang="es-ES" sz="3200" b="1" dirty="0"/>
              <a:t>lazos de unión </a:t>
            </a:r>
            <a:r>
              <a:rPr lang="es-ES" sz="3200" dirty="0"/>
              <a:t>entre estados del árbol indican posibles movimientos para pasar de un estado de tablero a otro estado.</a:t>
            </a:r>
          </a:p>
        </p:txBody>
      </p:sp>
      <p:sp>
        <p:nvSpPr>
          <p:cNvPr id="4" name="3 Marcador de número de diapositiva"/>
          <p:cNvSpPr>
            <a:spLocks noGrp="1"/>
          </p:cNvSpPr>
          <p:nvPr>
            <p:ph type="sldNum" sz="quarter" idx="12"/>
          </p:nvPr>
        </p:nvSpPr>
        <p:spPr/>
        <p:txBody>
          <a:bodyPr/>
          <a:lstStyle/>
          <a:p>
            <a:pPr>
              <a:defRPr/>
            </a:pPr>
            <a:fld id="{2B3EEC57-B3FD-4694-96CD-8E035EE3D6AB}" type="slidenum">
              <a:rPr lang="es-ES"/>
              <a:pPr>
                <a:defRPr/>
              </a:pPr>
              <a:t>4</a:t>
            </a:fld>
            <a:endParaRPr lang="es-ES"/>
          </a:p>
        </p:txBody>
      </p:sp>
      <p:sp>
        <p:nvSpPr>
          <p:cNvPr id="6" name="1 Título"/>
          <p:cNvSpPr txBox="1">
            <a:spLocks/>
          </p:cNvSpPr>
          <p:nvPr/>
        </p:nvSpPr>
        <p:spPr bwMode="auto">
          <a:xfrm>
            <a:off x="457200" y="571500"/>
            <a:ext cx="8472488"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Juegos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Título"/>
          <p:cNvSpPr>
            <a:spLocks noGrp="1"/>
          </p:cNvSpPr>
          <p:nvPr>
            <p:ph type="title"/>
          </p:nvPr>
        </p:nvSpPr>
        <p:spPr>
          <a:xfrm>
            <a:off x="357188" y="1000125"/>
            <a:ext cx="8715375" cy="714375"/>
          </a:xfrm>
        </p:spPr>
        <p:txBody>
          <a:bodyPr>
            <a:normAutofit fontScale="90000"/>
          </a:bodyPr>
          <a:lstStyle/>
          <a:p>
            <a:pPr eaLnBrk="1" fontAlgn="auto" hangingPunct="1">
              <a:spcAft>
                <a:spcPts val="0"/>
              </a:spcAft>
              <a:defRPr/>
            </a:pPr>
            <a:r>
              <a:rPr lang="es-ES_tradnl"/>
              <a:t>Ejercicio 3</a:t>
            </a:r>
            <a:endParaRPr lang="es-ES"/>
          </a:p>
        </p:txBody>
      </p:sp>
      <p:sp>
        <p:nvSpPr>
          <p:cNvPr id="65539" name="2 Marcador de contenido"/>
          <p:cNvSpPr>
            <a:spLocks noGrp="1"/>
          </p:cNvSpPr>
          <p:nvPr>
            <p:ph idx="1"/>
          </p:nvPr>
        </p:nvSpPr>
        <p:spPr/>
        <p:txBody>
          <a:bodyPr/>
          <a:lstStyle/>
          <a:p>
            <a:pPr eaLnBrk="1" hangingPunct="1"/>
            <a:r>
              <a:rPr lang="es-ES" sz="3200"/>
              <a:t>Dado un juego de estrategia, el árbol siguiente es el árbol de juego completo correspondiente al estado A con turno para MAX. Las cantidades que parecen junto a cada nodo del árbol son los valores de la función de evaluación estática de cada uno de los nodos.</a:t>
            </a:r>
          </a:p>
        </p:txBody>
      </p:sp>
      <p:sp>
        <p:nvSpPr>
          <p:cNvPr id="4" name="3 Marcador de número de diapositiva"/>
          <p:cNvSpPr>
            <a:spLocks noGrp="1"/>
          </p:cNvSpPr>
          <p:nvPr>
            <p:ph type="sldNum" sz="quarter" idx="12"/>
          </p:nvPr>
        </p:nvSpPr>
        <p:spPr/>
        <p:txBody>
          <a:bodyPr/>
          <a:lstStyle/>
          <a:p>
            <a:pPr>
              <a:defRPr/>
            </a:pPr>
            <a:fld id="{C52800AC-2164-4420-BFE2-26D5BE6C9E6E}" type="slidenum">
              <a:rPr lang="es-ES"/>
              <a:pPr>
                <a:defRPr/>
              </a:pPr>
              <a:t>40</a:t>
            </a:fld>
            <a:endParaRPr lang="es-E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2 Marcador de contenido"/>
          <p:cNvSpPr>
            <a:spLocks noGrp="1"/>
          </p:cNvSpPr>
          <p:nvPr>
            <p:ph idx="1"/>
          </p:nvPr>
        </p:nvSpPr>
        <p:spPr/>
        <p:txBody>
          <a:bodyPr/>
          <a:lstStyle/>
          <a:p>
            <a:pPr eaLnBrk="1" hangingPunct="1"/>
            <a:endParaRPr lang="es-ES"/>
          </a:p>
        </p:txBody>
      </p:sp>
      <p:sp>
        <p:nvSpPr>
          <p:cNvPr id="4" name="3 Marcador de número de diapositiva"/>
          <p:cNvSpPr>
            <a:spLocks noGrp="1"/>
          </p:cNvSpPr>
          <p:nvPr>
            <p:ph type="sldNum" sz="quarter" idx="12"/>
          </p:nvPr>
        </p:nvSpPr>
        <p:spPr/>
        <p:txBody>
          <a:bodyPr/>
          <a:lstStyle/>
          <a:p>
            <a:pPr>
              <a:defRPr/>
            </a:pPr>
            <a:fld id="{E682AEC2-1648-4A58-AEB4-254A5DCBE7BB}" type="slidenum">
              <a:rPr lang="es-ES"/>
              <a:pPr>
                <a:defRPr/>
              </a:pPr>
              <a:t>41</a:t>
            </a:fld>
            <a:endParaRPr lang="es-ES"/>
          </a:p>
        </p:txBody>
      </p:sp>
      <p:pic>
        <p:nvPicPr>
          <p:cNvPr id="66564" name="Picture 5"/>
          <p:cNvPicPr>
            <a:picLocks noChangeAspect="1" noChangeArrowheads="1"/>
          </p:cNvPicPr>
          <p:nvPr/>
        </p:nvPicPr>
        <p:blipFill>
          <a:blip r:embed="rId2"/>
          <a:srcRect/>
          <a:stretch>
            <a:fillRect/>
          </a:stretch>
        </p:blipFill>
        <p:spPr bwMode="auto">
          <a:xfrm>
            <a:off x="-285750" y="500063"/>
            <a:ext cx="9734550" cy="614362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Marcador de contenido"/>
          <p:cNvSpPr>
            <a:spLocks noGrp="1"/>
          </p:cNvSpPr>
          <p:nvPr>
            <p:ph idx="1"/>
          </p:nvPr>
        </p:nvSpPr>
        <p:spPr>
          <a:xfrm>
            <a:off x="71438" y="1071563"/>
            <a:ext cx="8929687" cy="4786312"/>
          </a:xfrm>
        </p:spPr>
        <p:txBody>
          <a:bodyPr/>
          <a:lstStyle/>
          <a:p>
            <a:pPr eaLnBrk="1" hangingPunct="1"/>
            <a:r>
              <a:rPr lang="es-ES" sz="3200" dirty="0"/>
              <a:t>¿Qué movimiento se decidiría realizar si se usara el algoritmo </a:t>
            </a:r>
            <a:r>
              <a:rPr lang="es-ES" sz="3200" dirty="0" err="1"/>
              <a:t>minimax</a:t>
            </a:r>
            <a:r>
              <a:rPr lang="es-ES" sz="3200" dirty="0"/>
              <a:t> con profundidad 1?</a:t>
            </a:r>
          </a:p>
          <a:p>
            <a:pPr eaLnBrk="1" hangingPunct="1"/>
            <a:r>
              <a:rPr lang="es-ES" sz="3200" dirty="0"/>
              <a:t>Dibujar el árbol que se generaría si se tomara como método de decisión el algoritmo </a:t>
            </a:r>
            <a:r>
              <a:rPr lang="es-ES" sz="3200" dirty="0" err="1"/>
              <a:t>minimax</a:t>
            </a:r>
            <a:r>
              <a:rPr lang="es-ES" sz="3200" dirty="0"/>
              <a:t> con poda alfa-beta (con cotas iniciales δ = +∞y δ = −∞) y hasta profundidad 3. En el dibujo deben aparecer exclusivamente los nodos generados, detallando además el orden en el que se analizan.</a:t>
            </a:r>
          </a:p>
        </p:txBody>
      </p:sp>
      <p:sp>
        <p:nvSpPr>
          <p:cNvPr id="4" name="3 Marcador de número de diapositiva"/>
          <p:cNvSpPr>
            <a:spLocks noGrp="1"/>
          </p:cNvSpPr>
          <p:nvPr>
            <p:ph type="sldNum" sz="quarter" idx="12"/>
          </p:nvPr>
        </p:nvSpPr>
        <p:spPr/>
        <p:txBody>
          <a:bodyPr/>
          <a:lstStyle/>
          <a:p>
            <a:pPr>
              <a:defRPr/>
            </a:pPr>
            <a:fld id="{F8086775-F30E-488C-A602-67572B19FC3D}" type="slidenum">
              <a:rPr lang="es-ES"/>
              <a:pPr>
                <a:defRPr/>
              </a:pPr>
              <a:t>42</a:t>
            </a:fld>
            <a:endParaRPr lang="es-E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2 Marcador de contenido"/>
          <p:cNvSpPr>
            <a:spLocks noGrp="1"/>
          </p:cNvSpPr>
          <p:nvPr>
            <p:ph idx="1"/>
          </p:nvPr>
        </p:nvSpPr>
        <p:spPr>
          <a:xfrm>
            <a:off x="142875" y="962025"/>
            <a:ext cx="8858250" cy="5681663"/>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s-ES" sz="3000" dirty="0"/>
              <a:t>Especificar </a:t>
            </a:r>
            <a:r>
              <a:rPr lang="es-ES" sz="3000"/>
              <a:t>claramente dónde </a:t>
            </a:r>
            <a:r>
              <a:rPr lang="es-ES" sz="3000" dirty="0"/>
              <a:t>se producen las podas y de qué tipo son ¿Qué movimiento se elegiría finalmente? ¿En qué nodos se ha necesitado el valor de la función de evaluación estática? ¿Qué nodos del árbol completo se dejan de analizar?</a:t>
            </a:r>
          </a:p>
          <a:p>
            <a:pPr marL="274320" indent="-274320" eaLnBrk="1" fontAlgn="auto" hangingPunct="1">
              <a:spcAft>
                <a:spcPts val="0"/>
              </a:spcAft>
              <a:buClr>
                <a:schemeClr val="accent3"/>
              </a:buClr>
              <a:buFont typeface="Wingdings 2"/>
              <a:buChar char=""/>
              <a:defRPr/>
            </a:pPr>
            <a:r>
              <a:rPr lang="es-ES" sz="3000" dirty="0"/>
              <a:t>Si se aplicara el procedimiento de decisión </a:t>
            </a:r>
            <a:r>
              <a:rPr lang="es-ES" sz="3000" dirty="0" err="1"/>
              <a:t>minimax</a:t>
            </a:r>
            <a:r>
              <a:rPr lang="es-ES" sz="3000" dirty="0"/>
              <a:t> al árbol de juego completo ¿qué movimiento se elegiría? ¿es posible afirmar en general que la decisión que se tomaría analizando el árbol completo sería la misma que si se analiza hasta una determinada profundidad? Justificar la respuesta.</a:t>
            </a:r>
          </a:p>
        </p:txBody>
      </p:sp>
      <p:sp>
        <p:nvSpPr>
          <p:cNvPr id="4" name="3 Marcador de número de diapositiva"/>
          <p:cNvSpPr>
            <a:spLocks noGrp="1"/>
          </p:cNvSpPr>
          <p:nvPr>
            <p:ph type="sldNum" sz="quarter" idx="12"/>
          </p:nvPr>
        </p:nvSpPr>
        <p:spPr/>
        <p:txBody>
          <a:bodyPr/>
          <a:lstStyle/>
          <a:p>
            <a:pPr>
              <a:defRPr/>
            </a:pPr>
            <a:fld id="{70A025AF-A0AC-49CB-B8CF-2947B44C3F6C}" type="slidenum">
              <a:rPr lang="es-ES"/>
              <a:pPr>
                <a:defRPr/>
              </a:pPr>
              <a:t>43</a:t>
            </a:fld>
            <a:endParaRPr lang="es-E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571500" y="1285875"/>
            <a:ext cx="7851775" cy="1828800"/>
          </a:xfrm>
        </p:spPr>
        <p:txBody>
          <a:bodyPr/>
          <a:lstStyle/>
          <a:p>
            <a:pPr algn="ctr" eaLnBrk="1" fontAlgn="auto" hangingPunct="1">
              <a:spcAft>
                <a:spcPts val="0"/>
              </a:spcAft>
              <a:defRPr/>
            </a:pPr>
            <a:r>
              <a:rPr lang="es-ES_tradnl" dirty="0"/>
              <a:t>Inteligencia Artificial 1</a:t>
            </a:r>
          </a:p>
        </p:txBody>
      </p:sp>
      <p:pic>
        <p:nvPicPr>
          <p:cNvPr id="5123" name="Picture 2"/>
          <p:cNvPicPr>
            <a:picLocks noChangeAspect="1" noChangeArrowheads="1"/>
          </p:cNvPicPr>
          <p:nvPr/>
        </p:nvPicPr>
        <p:blipFill>
          <a:blip r:embed="rId3"/>
          <a:srcRect/>
          <a:stretch>
            <a:fillRect/>
          </a:stretch>
        </p:blipFill>
        <p:spPr bwMode="auto">
          <a:xfrm>
            <a:off x="2695575" y="4365104"/>
            <a:ext cx="3752850" cy="1400175"/>
          </a:xfrm>
          <a:prstGeom prst="rect">
            <a:avLst/>
          </a:prstGeom>
          <a:noFill/>
          <a:ln w="9525">
            <a:noFill/>
            <a:miter lim="800000"/>
            <a:headEnd/>
            <a:tailEnd/>
          </a:ln>
        </p:spPr>
      </p:pic>
      <p:sp>
        <p:nvSpPr>
          <p:cNvPr id="5124" name="5 CuadroTexto"/>
          <p:cNvSpPr txBox="1">
            <a:spLocks noChangeArrowheads="1"/>
          </p:cNvSpPr>
          <p:nvPr/>
        </p:nvSpPr>
        <p:spPr bwMode="auto">
          <a:xfrm>
            <a:off x="785813" y="3429000"/>
            <a:ext cx="7572375" cy="3170099"/>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Times New Roman" pitchFamily="16" charset="0"/>
                <a:ea typeface="+mn-ea"/>
                <a:cs typeface="Times New Roman" pitchFamily="16" charset="0"/>
              </a:rPr>
              <a:t>C10: </a:t>
            </a:r>
            <a:r>
              <a:rPr kumimoji="0" lang="es-ES" sz="4000" b="0" i="0" u="none" strike="noStrike" kern="1200" cap="none" spc="0" normalizeH="0" baseline="0" noProof="0" dirty="0">
                <a:ln>
                  <a:noFill/>
                </a:ln>
                <a:solidFill>
                  <a:prstClr val="white"/>
                </a:solidFill>
                <a:effectLst/>
                <a:uLnTx/>
                <a:uFillTx/>
                <a:latin typeface="Times New Roman" pitchFamily="16" charset="0"/>
                <a:ea typeface="+mn-ea"/>
                <a:cs typeface="Times New Roman" pitchFamily="16" charset="0"/>
              </a:rPr>
              <a:t>Búsqueda con adversario</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 sz="4000" b="0" i="0" u="none" strike="noStrike" kern="1200" cap="none" spc="0" normalizeH="0" baseline="0" noProof="0" dirty="0">
              <a:ln>
                <a:noFill/>
              </a:ln>
              <a:solidFill>
                <a:prstClr val="white"/>
              </a:solidFill>
              <a:effectLst/>
              <a:uLnTx/>
              <a:uFillTx/>
              <a:latin typeface="Times New Roman" pitchFamily="16" charset="0"/>
              <a:ea typeface="+mn-ea"/>
              <a:cs typeface="Times New Roman" pitchFamily="16"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 sz="4000" b="0" i="0" u="none" strike="noStrike" kern="1200" cap="none" spc="0" normalizeH="0" baseline="0" noProof="0" dirty="0">
              <a:ln>
                <a:noFill/>
              </a:ln>
              <a:solidFill>
                <a:prstClr val="white"/>
              </a:solidFill>
              <a:effectLst/>
              <a:uLnTx/>
              <a:uFillTx/>
              <a:latin typeface="Times New Roman" pitchFamily="16" charset="0"/>
              <a:ea typeface="+mn-ea"/>
              <a:cs typeface="Times New Roman" pitchFamily="16"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 sz="4000" b="0" i="0" u="none" strike="noStrike" kern="1200" cap="none" spc="0" normalizeH="0" baseline="0" noProof="0" dirty="0">
              <a:ln>
                <a:noFill/>
              </a:ln>
              <a:solidFill>
                <a:prstClr val="white"/>
              </a:solidFill>
              <a:effectLst/>
              <a:uLnTx/>
              <a:uFillTx/>
              <a:latin typeface="Times New Roman" pitchFamily="16" charset="0"/>
              <a:ea typeface="+mn-ea"/>
              <a:cs typeface="Times New Roman" pitchFamily="16"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4000" b="0" i="0" u="none" strike="noStrike" kern="1200" cap="none" spc="0" normalizeH="0" baseline="0" noProof="0" dirty="0">
                <a:ln>
                  <a:noFill/>
                </a:ln>
                <a:solidFill>
                  <a:prstClr val="white"/>
                </a:solidFill>
                <a:effectLst/>
                <a:uLnTx/>
                <a:uFillTx/>
                <a:latin typeface="Times New Roman" pitchFamily="16" charset="0"/>
                <a:ea typeface="+mn-ea"/>
                <a:cs typeface="Times New Roman" pitchFamily="16" charset="0"/>
              </a:rPr>
              <a:t>Dr. Yasiel Pérez Vera</a:t>
            </a:r>
          </a:p>
        </p:txBody>
      </p:sp>
    </p:spTree>
    <p:extLst>
      <p:ext uri="{BB962C8B-B14F-4D97-AF65-F5344CB8AC3E}">
        <p14:creationId xmlns:p14="http://schemas.microsoft.com/office/powerpoint/2010/main" val="133613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3"/>
          <a:srcRect/>
          <a:stretch>
            <a:fillRect/>
          </a:stretch>
        </p:blipFill>
        <p:spPr bwMode="auto">
          <a:xfrm>
            <a:off x="642938" y="1714500"/>
            <a:ext cx="7896225" cy="4214813"/>
          </a:xfrm>
          <a:prstGeom prst="rect">
            <a:avLst/>
          </a:prstGeom>
          <a:noFill/>
          <a:ln w="9525">
            <a:noFill/>
            <a:miter lim="800000"/>
            <a:headEnd/>
            <a:tailEnd/>
          </a:ln>
        </p:spPr>
      </p:pic>
      <p:sp>
        <p:nvSpPr>
          <p:cNvPr id="6" name="1 Título"/>
          <p:cNvSpPr txBox="1">
            <a:spLocks/>
          </p:cNvSpPr>
          <p:nvPr/>
        </p:nvSpPr>
        <p:spPr bwMode="auto">
          <a:xfrm>
            <a:off x="457200" y="571500"/>
            <a:ext cx="8472488"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Juegos</a:t>
            </a:r>
          </a:p>
        </p:txBody>
      </p:sp>
      <p:sp>
        <p:nvSpPr>
          <p:cNvPr id="4" name="3 Marcador de número de diapositiva"/>
          <p:cNvSpPr>
            <a:spLocks noGrp="1"/>
          </p:cNvSpPr>
          <p:nvPr>
            <p:ph type="sldNum" sz="quarter" idx="12"/>
          </p:nvPr>
        </p:nvSpPr>
        <p:spPr/>
        <p:txBody>
          <a:bodyPr/>
          <a:lstStyle/>
          <a:p>
            <a:pPr>
              <a:defRPr/>
            </a:pPr>
            <a:fld id="{892CC0DC-0982-4D10-AE41-BD7354A6452C}" type="slidenum">
              <a:rPr lang="es-ES"/>
              <a:pPr>
                <a:defRPr/>
              </a:pPr>
              <a:t>5</a:t>
            </a:fld>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1108075" y="0"/>
            <a:ext cx="6321425" cy="6858000"/>
          </a:xfrm>
          <a:prstGeom prst="rect">
            <a:avLst/>
          </a:prstGeom>
          <a:noFill/>
          <a:ln w="9525">
            <a:noFill/>
            <a:miter lim="800000"/>
            <a:headEnd/>
            <a:tailEnd/>
          </a:ln>
        </p:spPr>
      </p:pic>
      <p:sp>
        <p:nvSpPr>
          <p:cNvPr id="3" name="2 Marcador de número de diapositiva"/>
          <p:cNvSpPr>
            <a:spLocks noGrp="1"/>
          </p:cNvSpPr>
          <p:nvPr>
            <p:ph type="sldNum" sz="quarter" idx="12"/>
          </p:nvPr>
        </p:nvSpPr>
        <p:spPr/>
        <p:txBody>
          <a:bodyPr/>
          <a:lstStyle/>
          <a:p>
            <a:pPr>
              <a:defRPr/>
            </a:pPr>
            <a:fld id="{3EDC6A49-91B4-4AE3-9906-F248F9343A01}" type="slidenum">
              <a:rPr lang="es-ES"/>
              <a:pPr>
                <a:defRPr/>
              </a:pPr>
              <a:t>6</a:t>
            </a:fld>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3"/>
          <a:srcRect/>
          <a:stretch>
            <a:fillRect/>
          </a:stretch>
        </p:blipFill>
        <p:spPr bwMode="auto">
          <a:xfrm>
            <a:off x="179388" y="285750"/>
            <a:ext cx="8607425" cy="6511925"/>
          </a:xfrm>
          <a:prstGeom prst="rect">
            <a:avLst/>
          </a:prstGeom>
          <a:noFill/>
          <a:ln w="9525">
            <a:noFill/>
            <a:miter lim="800000"/>
            <a:headEnd/>
            <a:tailEnd/>
          </a:ln>
        </p:spPr>
      </p:pic>
      <p:sp>
        <p:nvSpPr>
          <p:cNvPr id="3" name="2 Marcador de número de diapositiva"/>
          <p:cNvSpPr>
            <a:spLocks noGrp="1"/>
          </p:cNvSpPr>
          <p:nvPr>
            <p:ph type="sldNum" sz="quarter" idx="12"/>
          </p:nvPr>
        </p:nvSpPr>
        <p:spPr/>
        <p:txBody>
          <a:bodyPr/>
          <a:lstStyle/>
          <a:p>
            <a:pPr>
              <a:defRPr/>
            </a:pPr>
            <a:fld id="{DC8D7F32-3F10-4711-9821-55561FE6043D}" type="slidenum">
              <a:rPr lang="es-ES"/>
              <a:pPr>
                <a:defRPr/>
              </a:pPr>
              <a:t>7</a:t>
            </a:fld>
            <a:endParaRPr lang="es-E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Marcador de contenido"/>
          <p:cNvSpPr>
            <a:spLocks noGrp="1"/>
          </p:cNvSpPr>
          <p:nvPr>
            <p:ph idx="1"/>
          </p:nvPr>
        </p:nvSpPr>
        <p:spPr>
          <a:xfrm>
            <a:off x="428625" y="1428750"/>
            <a:ext cx="8229600" cy="4389438"/>
          </a:xfrm>
        </p:spPr>
        <p:txBody>
          <a:bodyPr/>
          <a:lstStyle/>
          <a:p>
            <a:pPr eaLnBrk="1" hangingPunct="1">
              <a:buFont typeface="Wingdings 2" pitchFamily="18" charset="2"/>
              <a:buNone/>
            </a:pPr>
            <a:r>
              <a:rPr lang="es-ES" sz="3000" b="1" dirty="0"/>
              <a:t>Procedimiento de búsqueda hacia delante.</a:t>
            </a:r>
          </a:p>
          <a:p>
            <a:pPr algn="just" eaLnBrk="1" hangingPunct="1"/>
            <a:r>
              <a:rPr lang="es-ES" sz="3000" dirty="0"/>
              <a:t>Se tiene un valor que indica la calidad del tablero.</a:t>
            </a:r>
          </a:p>
          <a:p>
            <a:pPr algn="just" eaLnBrk="1" hangingPunct="1"/>
            <a:r>
              <a:rPr lang="es-ES" sz="3000" dirty="0"/>
              <a:t>Se supone que existe un cierto nivel del árbol para el cual se conoce el valor asociado con cada tablero de ese nivel y en base al cual y a la técnica </a:t>
            </a:r>
            <a:r>
              <a:rPr lang="es-ES" sz="3000" dirty="0" err="1"/>
              <a:t>minimax</a:t>
            </a:r>
            <a:r>
              <a:rPr lang="es-ES" sz="3000" dirty="0"/>
              <a:t> se descubre el valor de los tableros en los niveles superiores, de tal manera que se puede encontrar cuales fueron los movimientos que hicieron cada uno de los contendientes.</a:t>
            </a:r>
          </a:p>
        </p:txBody>
      </p:sp>
      <p:sp>
        <p:nvSpPr>
          <p:cNvPr id="5" name="4 Marcador de número de diapositiva"/>
          <p:cNvSpPr>
            <a:spLocks noGrp="1"/>
          </p:cNvSpPr>
          <p:nvPr>
            <p:ph type="sldNum" sz="quarter" idx="12"/>
          </p:nvPr>
        </p:nvSpPr>
        <p:spPr/>
        <p:txBody>
          <a:bodyPr/>
          <a:lstStyle/>
          <a:p>
            <a:pPr>
              <a:defRPr/>
            </a:pPr>
            <a:fld id="{B0E1F7A3-C4CA-4534-B9A9-20176E833D51}" type="slidenum">
              <a:rPr lang="es-ES"/>
              <a:pPr>
                <a:defRPr/>
              </a:pPr>
              <a:t>8</a:t>
            </a:fld>
            <a:endParaRPr lang="es-ES" dirty="0"/>
          </a:p>
        </p:txBody>
      </p:sp>
      <p:sp>
        <p:nvSpPr>
          <p:cNvPr id="4" name="1 Título"/>
          <p:cNvSpPr txBox="1">
            <a:spLocks/>
          </p:cNvSpPr>
          <p:nvPr/>
        </p:nvSpPr>
        <p:spPr bwMode="auto">
          <a:xfrm>
            <a:off x="457200" y="571500"/>
            <a:ext cx="8472488"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Procedimiento </a:t>
            </a:r>
            <a:r>
              <a:rPr lang="es-ES_tradnl" sz="5000" b="1" dirty="0" err="1">
                <a:solidFill>
                  <a:schemeClr val="tx2"/>
                </a:solidFill>
                <a:latin typeface="+mj-lt"/>
                <a:ea typeface="+mj-ea"/>
                <a:cs typeface="+mj-cs"/>
              </a:rPr>
              <a:t>Minimax</a:t>
            </a:r>
            <a:endParaRPr lang="es-ES_tradnl" sz="5000" b="1" dirty="0">
              <a:solidFill>
                <a:schemeClr val="tx2"/>
              </a:solidFill>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Marcador de contenido"/>
          <p:cNvSpPr>
            <a:spLocks noGrp="1"/>
          </p:cNvSpPr>
          <p:nvPr>
            <p:ph idx="1"/>
          </p:nvPr>
        </p:nvSpPr>
        <p:spPr>
          <a:xfrm>
            <a:off x="428625" y="1571625"/>
            <a:ext cx="8229600" cy="4389438"/>
          </a:xfrm>
        </p:spPr>
        <p:txBody>
          <a:bodyPr rtlCol="0">
            <a:normAutofit lnSpcReduction="10000"/>
          </a:bodyPr>
          <a:lstStyle/>
          <a:p>
            <a:pPr marL="274320" indent="-274320" algn="just" eaLnBrk="1" fontAlgn="auto" hangingPunct="1">
              <a:spcAft>
                <a:spcPts val="0"/>
              </a:spcAft>
              <a:buClr>
                <a:schemeClr val="accent3"/>
              </a:buClr>
              <a:buFont typeface="Arial" pitchFamily="34" charset="0"/>
              <a:buChar char="•"/>
              <a:defRPr/>
            </a:pPr>
            <a:r>
              <a:rPr lang="es-ES" sz="3000" dirty="0"/>
              <a:t>El proceso de cálculo de un número que refleje la calidad del tablero se conoce como </a:t>
            </a:r>
            <a:r>
              <a:rPr lang="es-ES" sz="3000" b="1" dirty="0">
                <a:solidFill>
                  <a:srgbClr val="0070C0"/>
                </a:solidFill>
              </a:rPr>
              <a:t>evaluación estática</a:t>
            </a:r>
            <a:r>
              <a:rPr lang="es-ES" sz="3000" b="1" dirty="0"/>
              <a:t>.</a:t>
            </a:r>
          </a:p>
          <a:p>
            <a:pPr marL="274320" indent="-274320" eaLnBrk="1" fontAlgn="auto" hangingPunct="1">
              <a:spcAft>
                <a:spcPts val="0"/>
              </a:spcAft>
              <a:buClr>
                <a:schemeClr val="accent3"/>
              </a:buClr>
              <a:buFont typeface="Arial" pitchFamily="34" charset="0"/>
              <a:buChar char="•"/>
              <a:defRPr/>
            </a:pPr>
            <a:r>
              <a:rPr lang="es-ES" sz="3000" b="1" dirty="0"/>
              <a:t>Existen 2 jugadores</a:t>
            </a:r>
          </a:p>
          <a:p>
            <a:pPr marL="640080" lvl="1" indent="-246888" eaLnBrk="1" fontAlgn="auto" hangingPunct="1">
              <a:spcAft>
                <a:spcPts val="0"/>
              </a:spcAft>
              <a:buFont typeface="Arial" pitchFamily="34" charset="0"/>
              <a:buChar char="–"/>
              <a:defRPr/>
            </a:pPr>
            <a:r>
              <a:rPr lang="es-ES" sz="3000" b="1" dirty="0">
                <a:solidFill>
                  <a:srgbClr val="0070C0"/>
                </a:solidFill>
              </a:rPr>
              <a:t>el </a:t>
            </a:r>
            <a:r>
              <a:rPr lang="es-ES" sz="3000" b="1" dirty="0" err="1">
                <a:solidFill>
                  <a:srgbClr val="0070C0"/>
                </a:solidFill>
              </a:rPr>
              <a:t>maximizador</a:t>
            </a:r>
            <a:r>
              <a:rPr lang="es-ES" sz="3000" dirty="0"/>
              <a:t>, quien buscará siempre hacer un movimiento que le produzca el máximo beneficio.</a:t>
            </a:r>
          </a:p>
          <a:p>
            <a:pPr marL="640080" lvl="1" indent="-246888" eaLnBrk="1" fontAlgn="auto" hangingPunct="1">
              <a:spcAft>
                <a:spcPts val="0"/>
              </a:spcAft>
              <a:buFont typeface="Arial" pitchFamily="34" charset="0"/>
              <a:buChar char="–"/>
              <a:defRPr/>
            </a:pPr>
            <a:r>
              <a:rPr lang="es-ES" sz="3000" b="1" dirty="0">
                <a:solidFill>
                  <a:srgbClr val="0070C0"/>
                </a:solidFill>
              </a:rPr>
              <a:t>el </a:t>
            </a:r>
            <a:r>
              <a:rPr lang="es-ES" sz="3000" b="1" dirty="0" err="1">
                <a:solidFill>
                  <a:srgbClr val="0070C0"/>
                </a:solidFill>
              </a:rPr>
              <a:t>minimizador</a:t>
            </a:r>
            <a:r>
              <a:rPr lang="es-ES" sz="3000" b="1" dirty="0">
                <a:solidFill>
                  <a:srgbClr val="0070C0"/>
                </a:solidFill>
              </a:rPr>
              <a:t> </a:t>
            </a:r>
            <a:r>
              <a:rPr lang="es-ES" sz="3000" dirty="0"/>
              <a:t>que busca hacer movimientos que genere valores mínimos. </a:t>
            </a:r>
          </a:p>
          <a:p>
            <a:pPr marL="274320" indent="-274320" eaLnBrk="1" fontAlgn="auto" hangingPunct="1">
              <a:spcAft>
                <a:spcPts val="0"/>
              </a:spcAft>
              <a:buClr>
                <a:schemeClr val="accent3"/>
              </a:buClr>
              <a:buFont typeface="Arial" pitchFamily="34" charset="0"/>
              <a:buChar char="•"/>
              <a:defRPr/>
            </a:pPr>
            <a:endParaRPr lang="es-ES" dirty="0"/>
          </a:p>
        </p:txBody>
      </p:sp>
      <p:sp>
        <p:nvSpPr>
          <p:cNvPr id="5" name="4 Marcador de número de diapositiva"/>
          <p:cNvSpPr>
            <a:spLocks noGrp="1"/>
          </p:cNvSpPr>
          <p:nvPr>
            <p:ph type="sldNum" sz="quarter" idx="12"/>
          </p:nvPr>
        </p:nvSpPr>
        <p:spPr/>
        <p:txBody>
          <a:bodyPr/>
          <a:lstStyle/>
          <a:p>
            <a:pPr>
              <a:defRPr/>
            </a:pPr>
            <a:fld id="{DC91D715-C261-428A-9EAE-DBBE7AD2635D}" type="slidenum">
              <a:rPr lang="es-ES"/>
              <a:pPr>
                <a:defRPr/>
              </a:pPr>
              <a:t>9</a:t>
            </a:fld>
            <a:endParaRPr lang="es-ES"/>
          </a:p>
        </p:txBody>
      </p:sp>
      <p:sp>
        <p:nvSpPr>
          <p:cNvPr id="4" name="1 Título"/>
          <p:cNvSpPr txBox="1">
            <a:spLocks/>
          </p:cNvSpPr>
          <p:nvPr/>
        </p:nvSpPr>
        <p:spPr bwMode="auto">
          <a:xfrm>
            <a:off x="457200" y="571500"/>
            <a:ext cx="8401050" cy="795338"/>
          </a:xfrm>
          <a:prstGeom prst="rect">
            <a:avLst/>
          </a:prstGeom>
          <a:noFill/>
          <a:ln w="9525">
            <a:noFill/>
            <a:miter lim="800000"/>
            <a:headEnd/>
            <a:tailEnd/>
          </a:ln>
        </p:spPr>
        <p:txBody>
          <a:bodyPr lIns="0" rIns="0" bIns="0" anchor="b">
            <a:normAutofit fontScale="97500"/>
          </a:bodyPr>
          <a:lstStyle/>
          <a:p>
            <a:pPr algn="r" fontAlgn="auto">
              <a:spcAft>
                <a:spcPts val="0"/>
              </a:spcAft>
              <a:defRPr/>
            </a:pPr>
            <a:r>
              <a:rPr lang="es-ES_tradnl" sz="5000" b="1" dirty="0">
                <a:solidFill>
                  <a:schemeClr val="tx2"/>
                </a:solidFill>
                <a:latin typeface="+mj-lt"/>
                <a:ea typeface="+mj-ea"/>
                <a:cs typeface="+mj-cs"/>
              </a:rPr>
              <a:t>Procedimiento </a:t>
            </a:r>
            <a:r>
              <a:rPr lang="es-ES_tradnl" sz="5000" b="1" dirty="0" err="1">
                <a:solidFill>
                  <a:schemeClr val="tx2"/>
                </a:solidFill>
                <a:latin typeface="+mj-lt"/>
                <a:ea typeface="+mj-ea"/>
                <a:cs typeface="+mj-cs"/>
              </a:rPr>
              <a:t>Minimax</a:t>
            </a:r>
            <a:endParaRPr lang="es-ES_tradnl" sz="5000" b="1" dirty="0">
              <a:solidFill>
                <a:schemeClr val="tx2"/>
              </a:solidFill>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1622</TotalTime>
  <Words>934</Words>
  <Application>Microsoft Office PowerPoint</Application>
  <PresentationFormat>Presentación en pantalla (4:3)</PresentationFormat>
  <Paragraphs>159</Paragraphs>
  <Slides>44</Slides>
  <Notes>37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Arial</vt:lpstr>
      <vt:lpstr>Calibri</vt:lpstr>
      <vt:lpstr>Constantia</vt:lpstr>
      <vt:lpstr>Times New Roman</vt:lpstr>
      <vt:lpstr>Wingdings 2</vt:lpstr>
      <vt:lpstr>Flujo</vt:lpstr>
      <vt:lpstr>Inteligencia Artificial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práctica.</vt:lpstr>
      <vt:lpstr>Ejercicio 1</vt:lpstr>
      <vt:lpstr>Ejercicio 2</vt:lpstr>
      <vt:lpstr>Presentación de PowerPoint</vt:lpstr>
      <vt:lpstr>Ejercicio 3</vt:lpstr>
      <vt:lpstr>Presentación de PowerPoint</vt:lpstr>
      <vt:lpstr>Presentación de PowerPoint</vt:lpstr>
      <vt:lpstr>Presentación de PowerPoint</vt:lpstr>
      <vt:lpstr>Inteligencia Artificial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 IA</dc:title>
  <dc:creator>Anié Bermudez Peña</dc:creator>
  <cp:lastModifiedBy>YASIEL  PEREZ VERA</cp:lastModifiedBy>
  <cp:revision>247</cp:revision>
  <dcterms:modified xsi:type="dcterms:W3CDTF">2023-04-17T03:53:03Z</dcterms:modified>
</cp:coreProperties>
</file>