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82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F7366-22C8-431B-A46C-6C9EED6AC349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1C25A-47DD-4938-958A-53B01E68E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44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C25A-47DD-4938-958A-53B01E68ECA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80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CBC4-56F6-4197-B15F-1B48A29D9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D07F8-187F-444B-ADD7-C188D0E33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9AFAC-773F-42B3-9099-D207A010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BA7E-DAEF-4EFA-A491-9503EB52D515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AC924-6C48-473F-8BBF-60ABA700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64656-5F09-4DF9-93C9-BBD4498B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AD9-9D2C-43A3-9214-773C32570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E85B-C048-492D-AD52-50B40A9B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50121-5198-4D88-B887-F1D29579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7248-AEDD-465B-B0A0-87723306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BA7E-DAEF-4EFA-A491-9503EB52D515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871BE-4B55-46AD-A583-D61AE17F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07922-D926-4196-865E-7FE8402F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AD9-9D2C-43A3-9214-773C32570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63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A7098-33A3-4AC2-89DD-7564CD4D8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E92ED-A3EC-4287-BA28-0F2E8C746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7897-2114-4431-917C-A87D6EC0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BA7E-DAEF-4EFA-A491-9503EB52D515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3196-B010-4337-BAC4-28ABBCCB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5D0B5-7D57-466F-8C30-75635F9B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AD9-9D2C-43A3-9214-773C32570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65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3521-B190-4981-9BC4-30B7A205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E7304-2289-4F31-841A-98BAD3593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1D07D-281E-4BB7-AD1E-60BD7313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BA7E-DAEF-4EFA-A491-9503EB52D515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04C39-7605-464C-B8D5-6962E9D1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3EDDE-3B45-4642-BF9D-5C7FE980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AD9-9D2C-43A3-9214-773C32570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18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35D2-D7C1-4AF1-8278-552AF3B2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64C8F-D6B3-47DB-84C2-913AB382F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DDF4-1232-4D73-B4CA-FD35DF7D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BA7E-DAEF-4EFA-A491-9503EB52D515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E71C1-075B-40A3-950C-CC3A5303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ABF1E-1D43-42F5-BEF3-AD99FE7E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AD9-9D2C-43A3-9214-773C32570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27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27CB-4DCA-48C9-A389-51A028D6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3E38-51D9-4119-9606-FC22B8703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2D593-C50D-4C18-BA1B-A32A3E720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A5D77-3395-4700-9281-E8C44092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BA7E-DAEF-4EFA-A491-9503EB52D515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9356E-4EF3-4733-8F43-27EB60CE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B724B-8727-4849-83C8-3B292E6D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AD9-9D2C-43A3-9214-773C32570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4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932F-B2DE-4105-B0C9-99C080F2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D3E10-110E-4DE7-AC19-F83597B11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A349A-C170-464F-8051-7FAD5DC0D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0C2E3-7B13-4A4F-AF44-CB0D8C8FB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945FE-1B3D-4099-9D7A-6804A1B3E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1695D-C2E0-43F9-999A-66328472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BA7E-DAEF-4EFA-A491-9503EB52D515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6A953-135F-4F7D-8F3E-1CF3A5EC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C3828-F72C-4E43-B00E-AD04F167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AD9-9D2C-43A3-9214-773C32570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5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DBAB-DF96-45EB-B3A5-1F830F1D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F9CDB-1AE7-4E4A-8D06-E11301E8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BA7E-DAEF-4EFA-A491-9503EB52D515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57D69-6144-4AF5-808F-BD78C270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EDBAC-8A25-467C-B6DE-D3240E4F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AD9-9D2C-43A3-9214-773C32570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6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72E1C-2856-46DA-8D1E-61D209F5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BA7E-DAEF-4EFA-A491-9503EB52D515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70CCE-00BE-42C6-8933-9151323F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65DA2-A535-4950-B5A0-B8C9D432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AD9-9D2C-43A3-9214-773C32570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7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2405-DD16-43C5-9355-ECC5D383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B04FF-7112-47BB-B619-1AEF79292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6B005-68F0-4912-AF50-2478F2B70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D38DE-9679-415E-A218-CF928643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BA7E-DAEF-4EFA-A491-9503EB52D515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6D633-6A5C-4859-8959-6AFA0065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D3E38-C610-44C1-ABFF-39095C88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AD9-9D2C-43A3-9214-773C32570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3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5355-2258-47A2-8324-45F0886F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96C73-3C38-49A3-881A-FC279497E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A66F-1F49-44EF-8E1A-EBF65E970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6EFF4-A57B-4A1E-AC94-9CB9A17D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BA7E-DAEF-4EFA-A491-9503EB52D515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501B5-16F1-4FF6-9CCA-E797DFD9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94AAB-96AC-4D13-A941-580A7E16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AD9-9D2C-43A3-9214-773C32570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36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553C5-18BD-4F34-B4C8-23A8C9C0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A6CDF-1A1A-4656-81D3-F6EFAB575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3B11-4FFC-4A7E-B950-D7523814E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1BA7E-DAEF-4EFA-A491-9503EB52D515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A1AF1-95AE-4BBD-BA6C-1A42C1DA5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DBF37-DF94-429C-9CB5-CD5ABF077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F8AD9-9D2C-43A3-9214-773C32570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2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4FF44DBD-32DA-4A4F-BF68-8B99F3359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4" b="50748"/>
          <a:stretch/>
        </p:blipFill>
        <p:spPr>
          <a:xfrm rot="10800000">
            <a:off x="1382400" y="146610"/>
            <a:ext cx="8578345" cy="6564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B3E24F-0E66-4191-802C-0E62DFCBD023}"/>
              </a:ext>
            </a:extLst>
          </p:cNvPr>
          <p:cNvSpPr txBox="1"/>
          <p:nvPr/>
        </p:nvSpPr>
        <p:spPr>
          <a:xfrm>
            <a:off x="8796541" y="3429000"/>
            <a:ext cx="800219" cy="123177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sz="4000" dirty="0"/>
              <a:t>MID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EBB28-6180-4167-9A0A-5895F533FCDC}"/>
              </a:ext>
            </a:extLst>
          </p:cNvPr>
          <p:cNvSpPr txBox="1"/>
          <p:nvPr/>
        </p:nvSpPr>
        <p:spPr>
          <a:xfrm>
            <a:off x="2718280" y="3916299"/>
            <a:ext cx="1926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Scroll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460A09-20FC-4609-A624-EC33A80EC50F}"/>
              </a:ext>
            </a:extLst>
          </p:cNvPr>
          <p:cNvSpPr txBox="1"/>
          <p:nvPr/>
        </p:nvSpPr>
        <p:spPr>
          <a:xfrm>
            <a:off x="2999874" y="850232"/>
            <a:ext cx="54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B81ECA-BEE8-4C61-B971-B317D5AAC5BA}"/>
              </a:ext>
            </a:extLst>
          </p:cNvPr>
          <p:cNvSpPr txBox="1"/>
          <p:nvPr/>
        </p:nvSpPr>
        <p:spPr>
          <a:xfrm>
            <a:off x="4392902" y="711732"/>
            <a:ext cx="111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YouTube forwards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22E9BA-D463-4395-824E-B4D6F7E6A7A2}"/>
              </a:ext>
            </a:extLst>
          </p:cNvPr>
          <p:cNvSpPr txBox="1"/>
          <p:nvPr/>
        </p:nvSpPr>
        <p:spPr>
          <a:xfrm>
            <a:off x="6358060" y="5612596"/>
            <a:ext cx="111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YouTube forwards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86BF5-F07D-48AE-A8B2-8A5D14A756DA}"/>
              </a:ext>
            </a:extLst>
          </p:cNvPr>
          <p:cNvSpPr txBox="1"/>
          <p:nvPr/>
        </p:nvSpPr>
        <p:spPr>
          <a:xfrm>
            <a:off x="5157479" y="5609775"/>
            <a:ext cx="135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YouTube Backwards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6CC7AE-BB1E-4023-8DD5-78DF66044469}"/>
              </a:ext>
            </a:extLst>
          </p:cNvPr>
          <p:cNvSpPr txBox="1"/>
          <p:nvPr/>
        </p:nvSpPr>
        <p:spPr>
          <a:xfrm>
            <a:off x="7455774" y="5590448"/>
            <a:ext cx="99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Full Screen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2763BD-FEC3-4043-8C40-FE5C6158C318}"/>
              </a:ext>
            </a:extLst>
          </p:cNvPr>
          <p:cNvSpPr txBox="1"/>
          <p:nvPr/>
        </p:nvSpPr>
        <p:spPr>
          <a:xfrm>
            <a:off x="7473530" y="4767283"/>
            <a:ext cx="95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CTRL-W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136D0-9AE5-4379-9938-DF78A874AA65}"/>
              </a:ext>
            </a:extLst>
          </p:cNvPr>
          <p:cNvSpPr txBox="1"/>
          <p:nvPr/>
        </p:nvSpPr>
        <p:spPr>
          <a:xfrm>
            <a:off x="6436282" y="4767283"/>
            <a:ext cx="95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Pause/Play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476C49-4305-4137-B10A-EBA1927D5FF5}"/>
              </a:ext>
            </a:extLst>
          </p:cNvPr>
          <p:cNvSpPr txBox="1"/>
          <p:nvPr/>
        </p:nvSpPr>
        <p:spPr>
          <a:xfrm>
            <a:off x="4392902" y="1985706"/>
            <a:ext cx="7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680FD2-2959-4795-8865-86227746E9E6}"/>
              </a:ext>
            </a:extLst>
          </p:cNvPr>
          <p:cNvSpPr txBox="1"/>
          <p:nvPr/>
        </p:nvSpPr>
        <p:spPr>
          <a:xfrm>
            <a:off x="5508372" y="1780674"/>
            <a:ext cx="764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42E988-351D-44AF-B83C-443E67A3D439}"/>
              </a:ext>
            </a:extLst>
          </p:cNvPr>
          <p:cNvSpPr txBox="1"/>
          <p:nvPr/>
        </p:nvSpPr>
        <p:spPr>
          <a:xfrm>
            <a:off x="7455774" y="1833942"/>
            <a:ext cx="95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Rick Roll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B20005-A3F5-4820-AEB5-EA518BA7E2D2}"/>
              </a:ext>
            </a:extLst>
          </p:cNvPr>
          <p:cNvSpPr txBox="1"/>
          <p:nvPr/>
        </p:nvSpPr>
        <p:spPr>
          <a:xfrm>
            <a:off x="6510402" y="1780674"/>
            <a:ext cx="764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Chrome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02F7B2-0F1B-4DFE-967A-C33D5DB60E20}"/>
              </a:ext>
            </a:extLst>
          </p:cNvPr>
          <p:cNvSpPr txBox="1"/>
          <p:nvPr/>
        </p:nvSpPr>
        <p:spPr>
          <a:xfrm>
            <a:off x="6510402" y="2778522"/>
            <a:ext cx="764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Task Manager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89A1E1-5B24-4B95-8817-8FA7CE216060}"/>
              </a:ext>
            </a:extLst>
          </p:cNvPr>
          <p:cNvSpPr txBox="1"/>
          <p:nvPr/>
        </p:nvSpPr>
        <p:spPr>
          <a:xfrm>
            <a:off x="7672081" y="2917022"/>
            <a:ext cx="95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Cura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21A067-690C-4F75-8F7A-A11BFB407818}"/>
              </a:ext>
            </a:extLst>
          </p:cNvPr>
          <p:cNvSpPr txBox="1"/>
          <p:nvPr/>
        </p:nvSpPr>
        <p:spPr>
          <a:xfrm>
            <a:off x="6510402" y="3625516"/>
            <a:ext cx="764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File Explorer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A727E8-E16B-4441-8537-1ACAFEDAEE0E}"/>
              </a:ext>
            </a:extLst>
          </p:cNvPr>
          <p:cNvSpPr txBox="1"/>
          <p:nvPr/>
        </p:nvSpPr>
        <p:spPr>
          <a:xfrm>
            <a:off x="7589592" y="3790162"/>
            <a:ext cx="764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Google Selected</a:t>
            </a:r>
          </a:p>
        </p:txBody>
      </p:sp>
    </p:spTree>
    <p:extLst>
      <p:ext uri="{BB962C8B-B14F-4D97-AF65-F5344CB8AC3E}">
        <p14:creationId xmlns:p14="http://schemas.microsoft.com/office/powerpoint/2010/main" val="316397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4FF44DBD-32DA-4A4F-BF68-8B99F33593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4" b="50748"/>
          <a:stretch/>
        </p:blipFill>
        <p:spPr>
          <a:xfrm rot="10800000">
            <a:off x="1382400" y="146610"/>
            <a:ext cx="8578345" cy="65647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3CE532-2581-44FC-888B-BB5D0766882F}"/>
              </a:ext>
            </a:extLst>
          </p:cNvPr>
          <p:cNvSpPr txBox="1"/>
          <p:nvPr/>
        </p:nvSpPr>
        <p:spPr>
          <a:xfrm>
            <a:off x="8796541" y="3429000"/>
            <a:ext cx="800219" cy="123177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sz="4000" dirty="0"/>
              <a:t>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35B11-E958-4A74-9D47-56AFDA9F2FB9}"/>
              </a:ext>
            </a:extLst>
          </p:cNvPr>
          <p:cNvSpPr txBox="1"/>
          <p:nvPr/>
        </p:nvSpPr>
        <p:spPr>
          <a:xfrm>
            <a:off x="2718280" y="3916299"/>
            <a:ext cx="1926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Scroll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1261D-6A64-465D-8E87-A859E998865C}"/>
              </a:ext>
            </a:extLst>
          </p:cNvPr>
          <p:cNvSpPr txBox="1"/>
          <p:nvPr/>
        </p:nvSpPr>
        <p:spPr>
          <a:xfrm>
            <a:off x="2999874" y="850232"/>
            <a:ext cx="54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CCD974-9FC6-4262-BF2B-9CD793C5D46E}"/>
              </a:ext>
            </a:extLst>
          </p:cNvPr>
          <p:cNvSpPr txBox="1"/>
          <p:nvPr/>
        </p:nvSpPr>
        <p:spPr>
          <a:xfrm>
            <a:off x="5486400" y="5557421"/>
            <a:ext cx="75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Serial print</a:t>
            </a:r>
          </a:p>
          <a:p>
            <a:pPr algn="ctr"/>
            <a:r>
              <a:rPr lang="en-GB" sz="800" dirty="0"/>
              <a:t>(SHIFT- no ln)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9681C-E75E-494B-B071-64FF5EF99DE0}"/>
              </a:ext>
            </a:extLst>
          </p:cNvPr>
          <p:cNvSpPr txBox="1"/>
          <p:nvPr/>
        </p:nvSpPr>
        <p:spPr>
          <a:xfrm>
            <a:off x="6551720" y="5557421"/>
            <a:ext cx="639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IF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DD153-DF79-48AB-B4D0-D2F84C1AFD30}"/>
              </a:ext>
            </a:extLst>
          </p:cNvPr>
          <p:cNvSpPr txBox="1"/>
          <p:nvPr/>
        </p:nvSpPr>
        <p:spPr>
          <a:xfrm>
            <a:off x="7572652" y="1837678"/>
            <a:ext cx="73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Open Arduino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34628-5917-4A83-83C4-B4EF45C5E8D3}"/>
              </a:ext>
            </a:extLst>
          </p:cNvPr>
          <p:cNvSpPr txBox="1"/>
          <p:nvPr/>
        </p:nvSpPr>
        <p:spPr>
          <a:xfrm>
            <a:off x="6551720" y="3861785"/>
            <a:ext cx="719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Verify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43910-D64F-407E-A063-A83CE9DE41A4}"/>
              </a:ext>
            </a:extLst>
          </p:cNvPr>
          <p:cNvSpPr txBox="1"/>
          <p:nvPr/>
        </p:nvSpPr>
        <p:spPr>
          <a:xfrm>
            <a:off x="7590408" y="3888421"/>
            <a:ext cx="71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Upload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D782F-EECE-4022-A4F8-EB2578D36FAB}"/>
              </a:ext>
            </a:extLst>
          </p:cNvPr>
          <p:cNvSpPr txBox="1"/>
          <p:nvPr/>
        </p:nvSpPr>
        <p:spPr>
          <a:xfrm>
            <a:off x="7590408" y="5726097"/>
            <a:ext cx="71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While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303A5-AEC2-4130-8B33-304188259170}"/>
              </a:ext>
            </a:extLst>
          </p:cNvPr>
          <p:cNvSpPr txBox="1"/>
          <p:nvPr/>
        </p:nvSpPr>
        <p:spPr>
          <a:xfrm>
            <a:off x="6551720" y="4813177"/>
            <a:ext cx="71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Monitor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17607-3BA4-487A-A7EB-77B60DC61C91}"/>
              </a:ext>
            </a:extLst>
          </p:cNvPr>
          <p:cNvSpPr txBox="1"/>
          <p:nvPr/>
        </p:nvSpPr>
        <p:spPr>
          <a:xfrm>
            <a:off x="7590408" y="4829175"/>
            <a:ext cx="719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Plotter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6BA191-8C5F-42E3-9049-5B647CE7F0DE}"/>
              </a:ext>
            </a:extLst>
          </p:cNvPr>
          <p:cNvSpPr txBox="1"/>
          <p:nvPr/>
        </p:nvSpPr>
        <p:spPr>
          <a:xfrm>
            <a:off x="6494570" y="2933700"/>
            <a:ext cx="80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Indent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A36D5-2242-4C8F-8266-1583D2397902}"/>
              </a:ext>
            </a:extLst>
          </p:cNvPr>
          <p:cNvSpPr txBox="1"/>
          <p:nvPr/>
        </p:nvSpPr>
        <p:spPr>
          <a:xfrm>
            <a:off x="7410450" y="2819400"/>
            <a:ext cx="108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Reverse Indent</a:t>
            </a:r>
          </a:p>
        </p:txBody>
      </p:sp>
    </p:spTree>
    <p:extLst>
      <p:ext uri="{BB962C8B-B14F-4D97-AF65-F5344CB8AC3E}">
        <p14:creationId xmlns:p14="http://schemas.microsoft.com/office/powerpoint/2010/main" val="41486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4FF44DBD-32DA-4A4F-BF68-8B99F3359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4" b="50748"/>
          <a:stretch/>
        </p:blipFill>
        <p:spPr>
          <a:xfrm rot="10800000">
            <a:off x="1382400" y="146610"/>
            <a:ext cx="8578345" cy="65647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FD0D90-434D-4674-BB3F-F7313BA4776E}"/>
              </a:ext>
            </a:extLst>
          </p:cNvPr>
          <p:cNvSpPr txBox="1"/>
          <p:nvPr/>
        </p:nvSpPr>
        <p:spPr>
          <a:xfrm>
            <a:off x="8848630" y="3258105"/>
            <a:ext cx="677108" cy="154471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sz="3200" dirty="0"/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368877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50</Words>
  <Application>Microsoft Office PowerPoint</Application>
  <PresentationFormat>Widescreen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Millen</dc:creator>
  <cp:lastModifiedBy>Jack Millen</cp:lastModifiedBy>
  <cp:revision>8</cp:revision>
  <dcterms:created xsi:type="dcterms:W3CDTF">2021-03-01T13:17:59Z</dcterms:created>
  <dcterms:modified xsi:type="dcterms:W3CDTF">2022-01-09T21:38:10Z</dcterms:modified>
</cp:coreProperties>
</file>